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9"/>
  </p:notesMasterIdLst>
  <p:sldIdLst>
    <p:sldId id="256" r:id="rId2"/>
    <p:sldId id="322" r:id="rId3"/>
    <p:sldId id="364" r:id="rId4"/>
    <p:sldId id="323" r:id="rId5"/>
    <p:sldId id="282" r:id="rId6"/>
    <p:sldId id="283" r:id="rId7"/>
    <p:sldId id="284" r:id="rId8"/>
    <p:sldId id="285" r:id="rId9"/>
    <p:sldId id="327" r:id="rId10"/>
    <p:sldId id="326" r:id="rId11"/>
    <p:sldId id="369" r:id="rId12"/>
    <p:sldId id="365" r:id="rId13"/>
    <p:sldId id="325" r:id="rId14"/>
    <p:sldId id="286" r:id="rId15"/>
    <p:sldId id="287" r:id="rId16"/>
    <p:sldId id="288" r:id="rId17"/>
    <p:sldId id="290" r:id="rId18"/>
    <p:sldId id="291" r:id="rId19"/>
    <p:sldId id="292" r:id="rId20"/>
    <p:sldId id="289" r:id="rId21"/>
    <p:sldId id="293" r:id="rId22"/>
    <p:sldId id="366" r:id="rId23"/>
    <p:sldId id="294" r:id="rId24"/>
    <p:sldId id="367" r:id="rId25"/>
    <p:sldId id="368" r:id="rId26"/>
    <p:sldId id="340" r:id="rId27"/>
    <p:sldId id="31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667E-A4AF-489F-ABBC-742CDB752DA8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17B-0819-4A5E-A22B-6D17EF0CA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9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7D00-93DD-4940-8FD7-72D171BB6C86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D43E-4F7E-4780-B70F-3538D32CF675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7B8B-6C04-436C-B9CA-7E32F910B067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52D1F-A211-4519-B9B1-D59FC7C7B6E8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158F4-4510-4835-B48A-C9692BE1A9BE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9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5FF9-7C0F-4578-9DA5-6E494F24FE4F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9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9C68-9D2B-475A-BAAD-95B35904D276}" type="datetime1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81F3-F521-49F2-B6F8-8D7496925039}" type="datetime1">
              <a:rPr lang="en-US" smtClean="0"/>
              <a:t>3/5/2019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3475C-C634-489E-AF93-64B17549A749}" type="datetime1">
              <a:rPr lang="en-US" smtClean="0"/>
              <a:t>3/5/2019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706907-04E0-4508-94B9-19529985F41D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8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DAF9-FDB7-4735-9CB1-5599909F77CE}" type="datetime1">
              <a:rPr lang="en-US" smtClean="0"/>
              <a:t>3/5/2019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1CA6E8-78F5-4EC8-8C98-EB073A8A7B4F}" type="datetime1">
              <a:rPr lang="en-US" smtClean="0"/>
              <a:t>3/5/2019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DD426C-F078-4967-9FE7-1015426B2B1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72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b4HNqQtIl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BiYGIDCv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05E5-B00A-4D12-8EEF-FD975F2A9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and PyCharm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689D0-A904-492A-BBC8-EE34E6015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1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console / interactive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console </a:t>
            </a:r>
            <a:r>
              <a:rPr lang="en-US" dirty="0"/>
              <a:t>(or interactive shell) is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window where a single command or short set of commands can be typed to the computer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computer tries to execute those command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b="1" dirty="0"/>
              <a:t>interpreter 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Reads Python instructions typed into the console by the user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interpreter converts them into a form the computer’s hardware understands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language that the hardware understands is called </a:t>
            </a:r>
            <a:r>
              <a:rPr lang="en-US" b="1" dirty="0"/>
              <a:t>machine language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 matter what language is used, at some point the source code must be translated into machine code for the computer to execute it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5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1952-7792-4B08-8769-F0FD8386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E6DB-A611-42F6-85D3-99D8A4DC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Press "Win-R," type "</a:t>
            </a:r>
            <a:r>
              <a:rPr lang="en-US" dirty="0" err="1"/>
              <a:t>cmd</a:t>
            </a:r>
            <a:r>
              <a:rPr lang="en-US" dirty="0"/>
              <a:t>" and press "Enter" to open a Command Prompt session using just your keyboard. </a:t>
            </a:r>
          </a:p>
          <a:p>
            <a:r>
              <a:rPr lang="en-US" dirty="0"/>
              <a:t>Mac OS</a:t>
            </a:r>
          </a:p>
          <a:p>
            <a:pPr lvl="1"/>
            <a:r>
              <a:rPr lang="en-US" dirty="0"/>
              <a:t>Finder -&gt; Applications -&gt; Utilities -&gt; Terminal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D6CAC-3DF5-4D7E-B294-3C3B4321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8AEFB-31EB-4880-AAC4-A2823CD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Image result for how to get mac os terminal">
            <a:extLst>
              <a:ext uri="{FF2B5EF4-FFF2-40B4-BE49-F238E27FC236}">
                <a16:creationId xmlns:a16="http://schemas.microsoft.com/office/drawing/2014/main" id="{B9E08184-9A73-4C25-AA00-3E8575056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3792100"/>
            <a:ext cx="3461657" cy="207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88C987-CA7D-47B6-B4F0-C5CB2AB7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374" y="3828965"/>
            <a:ext cx="2725157" cy="16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91980-3FFD-4F08-B003-1F2914E6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58848-B815-4D76-B35B-A5FC70CB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D00BB4-6FEF-4958-8716-DAF638EE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678488"/>
            <a:ext cx="10058400" cy="889054"/>
          </a:xfrm>
        </p:spPr>
        <p:txBody>
          <a:bodyPr/>
          <a:lstStyle/>
          <a:p>
            <a:r>
              <a:rPr lang="en-US" dirty="0"/>
              <a:t>Some Python Statements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C93299-BA7D-483E-8FDD-FF372DE49C03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(“</a:t>
            </a:r>
            <a:r>
              <a:rPr lang="en-US" dirty="0" err="1"/>
              <a:t>helloworld</a:t>
            </a:r>
            <a:r>
              <a:rPr lang="en-US" dirty="0"/>
              <a:t>”)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1 + 1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= 1;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 = 2;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+ b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name = “SUNY”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country = “Korea”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(name + country)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Pi = 22/7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(type(name))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print (type(Pi))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173F47-DC7C-42B7-945E-9F3995FD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618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PyCharm</a:t>
            </a:r>
            <a:r>
              <a:rPr lang="en-US" dirty="0"/>
              <a:t>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course, an </a:t>
            </a:r>
            <a:r>
              <a:rPr lang="en-US" b="1" dirty="0"/>
              <a:t>integrated development environment </a:t>
            </a:r>
            <a:r>
              <a:rPr lang="en-US" dirty="0"/>
              <a:t>(IDE) called </a:t>
            </a:r>
            <a:r>
              <a:rPr lang="en-US" dirty="0" err="1"/>
              <a:t>PyCharm</a:t>
            </a:r>
            <a:r>
              <a:rPr lang="en-US" dirty="0"/>
              <a:t> will be used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PyCharm</a:t>
            </a:r>
            <a:r>
              <a:rPr lang="en-US" dirty="0"/>
              <a:t> is industry-grade software used by professional software developers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still easy enough for novice programmers to use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First download and install Python from </a:t>
            </a:r>
            <a:r>
              <a:rPr lang="en-US" dirty="0">
                <a:solidFill>
                  <a:srgbClr val="FF0000"/>
                </a:solidFill>
              </a:rPr>
              <a:t>www.python.org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>
                <a:solidFill>
                  <a:srgbClr val="FF0000"/>
                </a:solidFill>
              </a:rPr>
              <a:t>www.jetbrains.com/pycharm </a:t>
            </a:r>
            <a:r>
              <a:rPr lang="en-US" dirty="0"/>
              <a:t>to download and install the free </a:t>
            </a:r>
            <a:r>
              <a:rPr lang="en-US" dirty="0">
                <a:solidFill>
                  <a:srgbClr val="FF0000"/>
                </a:solidFill>
              </a:rPr>
              <a:t>Community Edition </a:t>
            </a:r>
            <a:r>
              <a:rPr lang="en-US" dirty="0"/>
              <a:t>of </a:t>
            </a:r>
            <a:r>
              <a:rPr lang="en-US" dirty="0" err="1"/>
              <a:t>PyCharm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763396"/>
            <a:ext cx="7947302" cy="397413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https://www.jetbrains.com/pycharm/download/#section=windows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7A736-4BD0-4678-91F1-AD5E429F1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32" y="2321612"/>
            <a:ext cx="5766849" cy="36648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6096001" y="3463248"/>
            <a:ext cx="3174521" cy="25760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0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BAFB7-C80B-4626-8748-C1361048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46" y="1933852"/>
            <a:ext cx="5289001" cy="431089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6554637" y="5672140"/>
            <a:ext cx="1197634" cy="6284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80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890E0-0963-44AE-A3CC-9A86E402C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64" y="1696563"/>
            <a:ext cx="5534025" cy="4562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3397369" y="2897161"/>
            <a:ext cx="2543355" cy="15799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C61DBB-D866-4C35-8262-04E5DA1C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82" y="1710849"/>
            <a:ext cx="554355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0189F1-B904-46C6-B684-AA8588F8A9AB}"/>
              </a:ext>
            </a:extLst>
          </p:cNvPr>
          <p:cNvSpPr/>
          <p:nvPr/>
        </p:nvSpPr>
        <p:spPr>
          <a:xfrm>
            <a:off x="5167220" y="3545458"/>
            <a:ext cx="2136478" cy="5693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D4D634-F5A2-4274-A1FB-1A01D64FF510}"/>
              </a:ext>
            </a:extLst>
          </p:cNvPr>
          <p:cNvSpPr/>
          <p:nvPr/>
        </p:nvSpPr>
        <p:spPr>
          <a:xfrm>
            <a:off x="6587703" y="5762445"/>
            <a:ext cx="1354350" cy="4140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B421A-7886-4CC5-B8FF-185D5E0A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85" y="1734270"/>
            <a:ext cx="3774626" cy="169473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E90629-3787-47A7-9D74-232EA93F8F01}"/>
              </a:ext>
            </a:extLst>
          </p:cNvPr>
          <p:cNvSpPr/>
          <p:nvPr/>
        </p:nvSpPr>
        <p:spPr>
          <a:xfrm>
            <a:off x="2072676" y="2786332"/>
            <a:ext cx="1306004" cy="4140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950B9B-E7E0-46C7-BA4D-3A515D8E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24" y="1734271"/>
            <a:ext cx="4471217" cy="3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4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B6A8E-39A0-4188-B559-063AD392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379" y="1710341"/>
            <a:ext cx="5548322" cy="466125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6E90629-3787-47A7-9D74-232EA93F8F01}"/>
              </a:ext>
            </a:extLst>
          </p:cNvPr>
          <p:cNvSpPr/>
          <p:nvPr/>
        </p:nvSpPr>
        <p:spPr>
          <a:xfrm>
            <a:off x="5914845" y="2532914"/>
            <a:ext cx="762000" cy="4140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B739A7-A9B0-4E6A-9944-BFE368E301E7}"/>
              </a:ext>
            </a:extLst>
          </p:cNvPr>
          <p:cNvSpPr/>
          <p:nvPr/>
        </p:nvSpPr>
        <p:spPr>
          <a:xfrm>
            <a:off x="3163379" y="6021238"/>
            <a:ext cx="1724923" cy="3528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8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28F-40ED-4849-9E12-DE90495C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7863-568E-449E-956F-134A25D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lecture: Python and PyCharm Installation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110C-3C36-4D3C-A0E5-E104C696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E9D7-DE8B-4062-90D8-312415C7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6C96-539C-49E0-B8D4-9A1E1CD2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4863-5E5D-40B7-838C-9BBD70B78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35C1F-15EB-4C74-95A1-76667824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5776-F284-404D-BF66-385C9EFC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DAB6E-0D08-48B8-BDEC-9C1CFE5F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91" y="1694375"/>
            <a:ext cx="6223419" cy="455190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C8BBDA5-9F18-40EB-809D-0266E70CBAFD}"/>
              </a:ext>
            </a:extLst>
          </p:cNvPr>
          <p:cNvSpPr/>
          <p:nvPr/>
        </p:nvSpPr>
        <p:spPr>
          <a:xfrm>
            <a:off x="4638496" y="3793898"/>
            <a:ext cx="3027513" cy="45029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4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0214-3F7C-4C2A-8CAC-DA5F8B55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007B-A645-401A-92CB-7CA13B77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DB00-4CA1-4C05-8BEA-1FC2138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7F03-A1CC-4D13-9C27-68A50ECE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5C864-FF53-4FCC-856A-3D4C969A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89" y="1787885"/>
            <a:ext cx="6996023" cy="46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3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FE4B-3FFE-498F-84A1-4D5336BB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D145-A3B5-4D06-8B5A-B67379A1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31" y="2432963"/>
            <a:ext cx="10058400" cy="1073635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https://www.youtube.com/watch?v=wb4HNqQtIlI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84B20-5441-48C8-A7CE-82ACE53E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64C31-AD41-4F42-AB9D-70E48EF5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2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0214-3F7C-4C2A-8CAC-DA5F8B55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113" y="244158"/>
            <a:ext cx="7345362" cy="713374"/>
          </a:xfrm>
        </p:spPr>
        <p:txBody>
          <a:bodyPr>
            <a:normAutofit fontScale="90000"/>
          </a:bodyPr>
          <a:lstStyle/>
          <a:p>
            <a:r>
              <a:rPr lang="en-US" dirty="0"/>
              <a:t>PyCharm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007B-A645-401A-92CB-7CA13B77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DDB00-4CA1-4C05-8BEA-1FC2138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 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F7F03-A1CC-4D13-9C27-68A50ECE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228E5-FF5B-4461-9D70-DF9A5E03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1038495"/>
            <a:ext cx="7381206" cy="525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7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000-043C-4602-B726-5642CECA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Setting Default Python Interpreter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7728-862B-42BA-B3BB-EDCEAC854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</a:t>
            </a:r>
            <a:r>
              <a:rPr lang="en-US" dirty="0"/>
              <a:t>Find out installation location of Python program:</a:t>
            </a:r>
          </a:p>
          <a:p>
            <a:r>
              <a:rPr lang="en-US" dirty="0"/>
              <a:t>Windows terminal command</a:t>
            </a:r>
          </a:p>
          <a:p>
            <a:pPr lvl="1"/>
            <a:r>
              <a:rPr lang="en-US" dirty="0"/>
              <a:t>where python</a:t>
            </a:r>
          </a:p>
          <a:p>
            <a:r>
              <a:rPr lang="en-US" dirty="0"/>
              <a:t>Mac terminal command</a:t>
            </a:r>
          </a:p>
          <a:p>
            <a:pPr lvl="1"/>
            <a:r>
              <a:rPr lang="en-US" dirty="0"/>
              <a:t>which python3</a:t>
            </a:r>
          </a:p>
          <a:p>
            <a:r>
              <a:rPr lang="en-US" dirty="0"/>
              <a:t>Note down the paths of python installation.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413F-3794-451D-ACBE-9AA28CF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B9D32-FBCE-4B71-BE58-5166363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3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000-043C-4602-B726-5642CECA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9408"/>
          </a:xfrm>
        </p:spPr>
        <p:txBody>
          <a:bodyPr>
            <a:normAutofit/>
          </a:bodyPr>
          <a:lstStyle/>
          <a:p>
            <a:r>
              <a:rPr lang="en-US" sz="4000" dirty="0"/>
              <a:t>Setting Default Python Interpreter in 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7728-862B-42BA-B3BB-EDCEAC85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906012"/>
            <a:ext cx="10058400" cy="4023360"/>
          </a:xfrm>
        </p:spPr>
        <p:txBody>
          <a:bodyPr/>
          <a:lstStyle/>
          <a:p>
            <a:r>
              <a:rPr lang="en-US" b="1" dirty="0"/>
              <a:t>Step 2: </a:t>
            </a:r>
            <a:r>
              <a:rPr lang="en-US" dirty="0"/>
              <a:t>Change project settings (and New Project Settings) in PyCharm: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C413F-3794-451D-ACBE-9AA28CFD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B9D32-FBCE-4B71-BE58-51663632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509BFC-F401-457A-82F2-4467D2E7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98" y="1287816"/>
            <a:ext cx="7014361" cy="493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3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create and run a stand-alone Python program: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Start </a:t>
            </a:r>
            <a:r>
              <a:rPr lang="en-US" dirty="0" err="1"/>
              <a:t>PyCharm</a:t>
            </a:r>
            <a:r>
              <a:rPr lang="en-US" dirty="0"/>
              <a:t> and press the “Create New Project” button.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Pick a “Location” and name for the Project (e.g., “CSE 101”).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File Menu &gt; New &gt; Python File and enter the name of the file for the source code.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Write the program and save the file.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After saving, go to Run Menu &gt; Run.</a:t>
            </a:r>
          </a:p>
          <a:p>
            <a:pPr marL="749808" lvl="1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Select the name of the program file to run it.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next time the program is to be run: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Hit the green triangle in the lower-left corner of the screen.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Or, right-click the name of the file and choose Run.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7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433E-E8A9-4EEC-AFE5-EE946F2F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58D7-904E-43D8-B292-9577FF22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39FEA-5DE1-4C54-8578-FF1043A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4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29A6-DAA2-40F6-BED1-A11486A4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550D-ACCF-4F54-90CE-C2DFF1E2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is a program that manages computer hardware and software resources, and provide common services for computer applications.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77E14-DE53-488D-9A8F-C0D87124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Pravin Pawar, Arthur Lee, Tony Mione- SUNY Korea - CSE 101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6DF3-BDD0-487A-95D0-1E5D90A8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hddmag.com/wp-content/uploads/2017/07/Linux-vs-Windows-vs-Mac-1068x480.jpg">
            <a:extLst>
              <a:ext uri="{FF2B5EF4-FFF2-40B4-BE49-F238E27FC236}">
                <a16:creationId xmlns:a16="http://schemas.microsoft.com/office/drawing/2014/main" id="{9600BEDC-62BA-4A95-AE0D-93AC16A9E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169" y="2780923"/>
            <a:ext cx="6632121" cy="298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5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15203" cy="402336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is a computer programming language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Relatively simple </a:t>
            </a:r>
            <a:r>
              <a:rPr lang="en-US" b="1" dirty="0"/>
              <a:t>syntax </a:t>
            </a:r>
            <a:r>
              <a:rPr lang="en-US" dirty="0"/>
              <a:t>(set of rules programmers must follow when writing programs)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can be used to write simple programs that do basic calculations or very complicated ones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Can write basic games!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is popular with scientists because they can do complex data analysis by writing short programs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 can be installed on a wide variety of computer types and operating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39" y="1805610"/>
            <a:ext cx="7345363" cy="3931920"/>
          </a:xfrm>
        </p:spPr>
        <p:txBody>
          <a:bodyPr/>
          <a:lstStyle/>
          <a:p>
            <a:r>
              <a:rPr lang="en-US" dirty="0"/>
              <a:t>https://www.python.org/downloads/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B0449-FFD5-4E34-B4BC-AEF4930D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1" y="2385046"/>
            <a:ext cx="5487436" cy="379191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4165289" y="4306881"/>
            <a:ext cx="2146852" cy="4721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3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186-BB56-4E4B-993F-5084C2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139" y="1805610"/>
            <a:ext cx="7345363" cy="3931920"/>
          </a:xfrm>
        </p:spPr>
        <p:txBody>
          <a:bodyPr/>
          <a:lstStyle/>
          <a:p>
            <a:r>
              <a:rPr lang="en-US" dirty="0"/>
              <a:t>https://www.python.org/downloads/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2A4545-BFBD-44A6-A85B-E865FF6F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67" y="1805610"/>
            <a:ext cx="6843623" cy="421146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4420331" y="5373885"/>
            <a:ext cx="2146852" cy="4721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F9085-9D4D-4C87-930B-D5FF4B185313}"/>
              </a:ext>
            </a:extLst>
          </p:cNvPr>
          <p:cNvSpPr/>
          <p:nvPr/>
        </p:nvSpPr>
        <p:spPr>
          <a:xfrm>
            <a:off x="4536787" y="2932982"/>
            <a:ext cx="4814247" cy="12853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0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030761-18EC-4614-827F-55A9A01AF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319" y="1719621"/>
            <a:ext cx="7345362" cy="4501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ED9A1-A09A-46DE-B1D3-F7AC1AF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1" y="149351"/>
            <a:ext cx="10058400" cy="1450757"/>
          </a:xfrm>
        </p:spPr>
        <p:txBody>
          <a:bodyPr/>
          <a:lstStyle/>
          <a:p>
            <a:r>
              <a:rPr lang="en-US" dirty="0"/>
              <a:t>Python Installation on Windows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DC601-C8CB-40AD-B76D-73F61FD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D2EDA-4EEB-49E0-ABB8-1171CE9B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780EDE-9E97-4372-8DBD-8179D1EA808C}"/>
              </a:ext>
            </a:extLst>
          </p:cNvPr>
          <p:cNvSpPr/>
          <p:nvPr/>
        </p:nvSpPr>
        <p:spPr>
          <a:xfrm>
            <a:off x="4420331" y="4214785"/>
            <a:ext cx="1744680" cy="3485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F9085-9D4D-4C87-930B-D5FF4B185313}"/>
              </a:ext>
            </a:extLst>
          </p:cNvPr>
          <p:cNvSpPr/>
          <p:nvPr/>
        </p:nvSpPr>
        <p:spPr>
          <a:xfrm>
            <a:off x="4267966" y="3429000"/>
            <a:ext cx="3767576" cy="7461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31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4A41-CE9E-42A5-86FF-FF9E1605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56" y="246317"/>
            <a:ext cx="10058400" cy="1450757"/>
          </a:xfrm>
        </p:spPr>
        <p:txBody>
          <a:bodyPr/>
          <a:lstStyle/>
          <a:p>
            <a:r>
              <a:rPr lang="en-US" dirty="0"/>
              <a:t>Python Installation  on MacBook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0980-F846-495C-902E-DC5EAC34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55" y="2621902"/>
            <a:ext cx="5787893" cy="126896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https://www.youtube.com/watch?v=8BiYGIDCvvA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555C5-4992-4FAC-BFEA-9D62C13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01628-140F-428E-98C5-B141DE02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0408-3A2E-4501-B90F-06CB0E7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5FCB-DEA5-4841-A001-A97AABD7A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computer program is a sequence of instructions the computer executes to solve a well-defined problem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instructions or steps the programmer writes constitute the </a:t>
            </a:r>
            <a:r>
              <a:rPr lang="en-US" b="1" dirty="0"/>
              <a:t>source code </a:t>
            </a:r>
            <a:r>
              <a:rPr lang="en-US" dirty="0"/>
              <a:t>of the program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Python, many of these instructions look like regular, everyday English with some extra punctuation thrown in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two basic ways to give commands written in Python to the computer: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Type individual instructions via a </a:t>
            </a:r>
            <a:r>
              <a:rPr lang="en-US" b="1" dirty="0"/>
              <a:t>shell</a:t>
            </a:r>
            <a:r>
              <a:rPr lang="en-US" dirty="0"/>
              <a:t>, an interactive program that executes the commands</a:t>
            </a:r>
          </a:p>
          <a:p>
            <a:pPr marL="457200" indent="-45720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Write a complete, stand-alone </a:t>
            </a:r>
            <a:r>
              <a:rPr lang="en-US" b="1" dirty="0"/>
              <a:t>application </a:t>
            </a:r>
            <a:r>
              <a:rPr lang="en-US" dirty="0"/>
              <a:t>that we can run over and over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84694-51DA-4051-A276-D93A36F4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Pravin Pawar, Arthur Lee, Tony </a:t>
            </a:r>
            <a:r>
              <a:rPr lang="en-US" dirty="0" err="1"/>
              <a:t>Mione</a:t>
            </a:r>
            <a:r>
              <a:rPr lang="en-US" dirty="0"/>
              <a:t>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9A468-5BAF-43E3-89AC-06FC9FCA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426C-F078-4967-9FE7-1015426B2B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45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2971</TotalTime>
  <Words>1171</Words>
  <Application>Microsoft Office PowerPoint</Application>
  <PresentationFormat>Widescreen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Python and PyCharm Installation</vt:lpstr>
      <vt:lpstr>Announcements</vt:lpstr>
      <vt:lpstr>What is an Operating System? </vt:lpstr>
      <vt:lpstr>What is Python?</vt:lpstr>
      <vt:lpstr>Python Installation on Windows</vt:lpstr>
      <vt:lpstr>Python Installation on Windows</vt:lpstr>
      <vt:lpstr>Python Installation on Windows</vt:lpstr>
      <vt:lpstr>Python Installation  on MacBook</vt:lpstr>
      <vt:lpstr>What is a computer program?</vt:lpstr>
      <vt:lpstr>Python console / interactive shell</vt:lpstr>
      <vt:lpstr>Opening a Terminal</vt:lpstr>
      <vt:lpstr>Some Python Statements</vt:lpstr>
      <vt:lpstr>The PyCharm IDE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Project</vt:lpstr>
      <vt:lpstr>PyCharm IDE</vt:lpstr>
      <vt:lpstr>PyCharm Installation on Mac</vt:lpstr>
      <vt:lpstr>PyCharm IDE</vt:lpstr>
      <vt:lpstr>Setting Default Python Interpreter in PyCharm</vt:lpstr>
      <vt:lpstr>Setting Default Python Interpreter in PyCharm</vt:lpstr>
      <vt:lpstr>PyCharm basics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Computational and Algorithmic Thinking</dc:title>
  <dc:creator>Antonino Mione</dc:creator>
  <cp:lastModifiedBy>Pravin Pawar</cp:lastModifiedBy>
  <cp:revision>157</cp:revision>
  <cp:lastPrinted>2019-02-28T06:08:01Z</cp:lastPrinted>
  <dcterms:created xsi:type="dcterms:W3CDTF">2018-01-06T23:48:52Z</dcterms:created>
  <dcterms:modified xsi:type="dcterms:W3CDTF">2019-03-05T05:14:13Z</dcterms:modified>
</cp:coreProperties>
</file>