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083" autoAdjust="0"/>
    <p:restoredTop sz="94660"/>
  </p:normalViewPr>
  <p:slideViewPr>
    <p:cSldViewPr snapToGrid="0">
      <p:cViewPr>
        <p:scale>
          <a:sx n="100" d="100"/>
          <a:sy n="100" d="100"/>
        </p:scale>
        <p:origin x="-293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3/4/2019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tutorial/tutorial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3E92-87D5-4780-BB96-CE0639F42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ReactJS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80AE6-AC27-4C5B-90AD-60DAC4C93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852" y="4890853"/>
            <a:ext cx="7891272" cy="1069848"/>
          </a:xfrm>
        </p:spPr>
        <p:txBody>
          <a:bodyPr/>
          <a:lstStyle/>
          <a:p>
            <a:r>
              <a:rPr lang="en-US" dirty="0"/>
              <a:t>Taken from: https://reactjs.org/tutorial/tutorial.html</a:t>
            </a:r>
          </a:p>
        </p:txBody>
      </p:sp>
    </p:spTree>
    <p:extLst>
      <p:ext uri="{BB962C8B-B14F-4D97-AF65-F5344CB8AC3E}">
        <p14:creationId xmlns:p14="http://schemas.microsoft.com/office/powerpoint/2010/main" val="211826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9D64-E931-4342-8073-5BE1F265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Lifting State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64DB-42C7-4BA5-A263-41173BE0B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winner, the value of each of the 9 squares need to be in one location</a:t>
            </a:r>
          </a:p>
          <a:p>
            <a:r>
              <a:rPr lang="en-US" dirty="0"/>
              <a:t>Best approach is to store game’s state in the parent Board component</a:t>
            </a:r>
          </a:p>
          <a:p>
            <a:r>
              <a:rPr lang="en-US" dirty="0"/>
              <a:t>Board tells each square what to display by passing a prop</a:t>
            </a:r>
          </a:p>
          <a:p>
            <a:r>
              <a:rPr lang="en-US" dirty="0"/>
              <a:t>Ass a constructor to Board and set initial values with 9 nulls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CB830-B2EB-4700-8D54-428CB2BF9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966" y="4385810"/>
            <a:ext cx="5702467" cy="218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7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F435-0CB1-4345-A3B6-BAE97C03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22" y="484632"/>
            <a:ext cx="10330226" cy="1609344"/>
          </a:xfrm>
        </p:spPr>
        <p:txBody>
          <a:bodyPr>
            <a:normAutofit/>
          </a:bodyPr>
          <a:lstStyle/>
          <a:p>
            <a:r>
              <a:rPr lang="en-US" sz="4400" dirty="0"/>
              <a:t>Passing States down to the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57B38-762A-4CF3-88AD-D58497484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022" y="2121408"/>
            <a:ext cx="10330226" cy="4050792"/>
          </a:xfrm>
        </p:spPr>
        <p:txBody>
          <a:bodyPr/>
          <a:lstStyle/>
          <a:p>
            <a:r>
              <a:rPr lang="en-US" dirty="0"/>
              <a:t>Modify </a:t>
            </a:r>
            <a:r>
              <a:rPr lang="en-US" dirty="0" err="1"/>
              <a:t>renderSquare</a:t>
            </a:r>
            <a:r>
              <a:rPr lang="en-US" dirty="0"/>
              <a:t> method to read value from the board’s state</a:t>
            </a:r>
          </a:p>
          <a:p>
            <a:r>
              <a:rPr lang="en-US" dirty="0"/>
              <a:t>Pass down a function which will get called when a Square is clicked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55D57-2EE9-4488-8AC4-00A67220F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221" y="3429000"/>
            <a:ext cx="6964484" cy="2456411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D3FAE8-49A6-452C-870D-5F5BE275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2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0514-7153-4E03-9995-1C9FDC3B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Square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A3138-BA6D-4B70-93DB-368C0605E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Board class passes down two props to Square: value and </a:t>
            </a:r>
            <a:r>
              <a:rPr lang="en-US" dirty="0" err="1"/>
              <a:t>onClick</a:t>
            </a:r>
            <a:endParaRPr lang="en-US" dirty="0"/>
          </a:p>
          <a:p>
            <a:r>
              <a:rPr lang="en-US" dirty="0"/>
              <a:t>Square doesn’t need to keep track of state now, so we can delete square state </a:t>
            </a:r>
          </a:p>
          <a:p>
            <a:r>
              <a:rPr lang="en-US" dirty="0"/>
              <a:t>Also, delete square constructor and change render to the following: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8DC32-95C8-444E-80AE-96FFB544B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268" y="3429000"/>
            <a:ext cx="5138921" cy="3088178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E54A300-C83B-44D9-82B9-ABA90F78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361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6919-6C7B-462C-AD53-8BAB8ED7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happen when a Square is clicked?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DA6E2-394D-4A75-9DA0-18972523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2F9D5FD-0C64-4949-836A-7E60B373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32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6919-6C7B-462C-AD53-8BAB8ED7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happen when a Square is clicked?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DA6E2-394D-4A75-9DA0-18972523A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528774"/>
          </a:xfrm>
        </p:spPr>
        <p:txBody>
          <a:bodyPr/>
          <a:lstStyle/>
          <a:p>
            <a:r>
              <a:rPr lang="en-US" dirty="0"/>
              <a:t>We have not defined the </a:t>
            </a:r>
            <a:r>
              <a:rPr lang="en-US" dirty="0" err="1"/>
              <a:t>handleClick</a:t>
            </a:r>
            <a:r>
              <a:rPr lang="en-US" dirty="0"/>
              <a:t>() method yet, so our code crashes</a:t>
            </a:r>
          </a:p>
          <a:p>
            <a:r>
              <a:rPr lang="en-US" dirty="0"/>
              <a:t>Add </a:t>
            </a:r>
            <a:r>
              <a:rPr lang="en-US" dirty="0" err="1"/>
              <a:t>handleClick</a:t>
            </a:r>
            <a:r>
              <a:rPr lang="en-US" dirty="0"/>
              <a:t> to the Board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Square component receive values from Board component</a:t>
            </a:r>
          </a:p>
          <a:p>
            <a:r>
              <a:rPr lang="en-US" dirty="0"/>
              <a:t>Square components are now controlled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E0411-90CB-46E2-99FF-84BE971C9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971" y="3036821"/>
            <a:ext cx="7176169" cy="221996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F9BC8-C563-4AF9-BBE6-FE2DA352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17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97C4F-2918-4EFE-917A-10E10268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 vs.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3A11-0449-41CA-881F-8BAE321C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the .slice() operator to create a copy of the squares array instead of modifying the existing array</a:t>
            </a:r>
          </a:p>
          <a:p>
            <a:r>
              <a:rPr lang="en-US" dirty="0"/>
              <a:t>Mutation refers to changing data directly, other approach is replacing the data with a new copy</a:t>
            </a:r>
          </a:p>
          <a:p>
            <a:r>
              <a:rPr lang="en-US" dirty="0"/>
              <a:t>Immutability allows us to implement ‘time travel’ – useful for undo and redo operations</a:t>
            </a:r>
          </a:p>
          <a:p>
            <a:r>
              <a:rPr lang="en-US" dirty="0"/>
              <a:t>Detecting changes in the immutable objects is easier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6715838-DC23-4F1F-8C0F-5C853052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98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5FBC-F8E5-4EE6-84D1-67390D73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A0063-B57C-41C8-AB2F-7C3AABAE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classes which contain only render method and don’t have own state could be converted to function components</a:t>
            </a:r>
          </a:p>
          <a:p>
            <a:r>
              <a:rPr lang="en-US" dirty="0"/>
              <a:t>Function takes props as input and returns what should be rendered</a:t>
            </a:r>
          </a:p>
          <a:p>
            <a:r>
              <a:rPr lang="en-US" dirty="0"/>
              <a:t>Replace the Square class with a function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6997D-C04E-4C52-A1BF-B149D884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48" y="3982074"/>
            <a:ext cx="7607304" cy="2391294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A558F6-6B5B-47A4-BF91-378497B1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3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16D1-E635-4651-883D-A041B5B3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Logic to Take 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A90F4-0ACF-4A7E-8C40-AA2638161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88650"/>
            <a:ext cx="10058400" cy="4695029"/>
          </a:xfrm>
        </p:spPr>
        <p:txBody>
          <a:bodyPr/>
          <a:lstStyle/>
          <a:p>
            <a:r>
              <a:rPr lang="en-US" dirty="0"/>
              <a:t>First move is always X 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xIsNext</a:t>
            </a:r>
            <a:r>
              <a:rPr lang="en-US" dirty="0"/>
              <a:t>: true, to the Board state in it’s constructor</a:t>
            </a:r>
          </a:p>
          <a:p>
            <a:r>
              <a:rPr lang="en-US" dirty="0"/>
              <a:t>Change </a:t>
            </a:r>
            <a:r>
              <a:rPr lang="en-US" dirty="0" err="1"/>
              <a:t>handleClick</a:t>
            </a:r>
            <a:r>
              <a:rPr lang="en-US" dirty="0"/>
              <a:t> function to change the value of squares and </a:t>
            </a:r>
            <a:r>
              <a:rPr lang="en-US" dirty="0" err="1"/>
              <a:t>xIsNext</a:t>
            </a:r>
            <a:r>
              <a:rPr lang="en-US" dirty="0"/>
              <a:t> depending on the turn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Change status text in Board’s render to display player with next turn</a:t>
            </a:r>
          </a:p>
          <a:p>
            <a:pPr lvl="1"/>
            <a:r>
              <a:rPr lang="en-US" dirty="0"/>
              <a:t>const status = 'Next player: ' + (</a:t>
            </a:r>
            <a:r>
              <a:rPr lang="en-US" dirty="0" err="1"/>
              <a:t>this.state.xIsNext</a:t>
            </a:r>
            <a:r>
              <a:rPr lang="en-US" dirty="0"/>
              <a:t> ? 'X' : 'O’);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9BAB3-B619-462E-8EA8-464235ECA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566" y="3276558"/>
            <a:ext cx="6442798" cy="2385692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FE8822-C004-4E1B-8BC0-AC84CBFE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06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FE89-27F2-48D3-AB91-33E9A737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/>
              <a:t>Calculating a Winner – Helper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5D94-4B9E-4C90-9403-D7E7614FD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3"/>
            <a:ext cx="10058400" cy="527982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D2389-E6B0-44F7-BA77-373E7F832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567" y="1378655"/>
            <a:ext cx="8509462" cy="5304777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6A8488A-FA06-48CF-A3E8-17EA1780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26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4669-A6A3-42E9-A642-FD4A2E33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Announcing a Winner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3417-98B4-441C-B982-E424BB3DF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</a:t>
            </a:r>
            <a:r>
              <a:rPr lang="en-US" dirty="0" err="1"/>
              <a:t>calculateWinner</a:t>
            </a:r>
            <a:r>
              <a:rPr lang="en-US" dirty="0"/>
              <a:t>(squares) in the Board’s render function</a:t>
            </a:r>
          </a:p>
          <a:p>
            <a:r>
              <a:rPr lang="en-US" dirty="0"/>
              <a:t>If a player has won, display text such as “Winner: X” or “Winner: O”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A19A5-49F6-4312-BA40-B442AD6BE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94" y="3145674"/>
            <a:ext cx="7144530" cy="3287279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9E25CD-F1B2-4A01-988E-4703EC40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7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6708-B850-452E-9487-CF726B71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ReactJS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73843-F6F2-499F-B06F-F287A3590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instructions for local installation at: </a:t>
            </a:r>
          </a:p>
          <a:p>
            <a:pPr algn="ctr"/>
            <a:r>
              <a:rPr lang="en-US" dirty="0">
                <a:hlinkClick r:id="rId2"/>
              </a:rPr>
              <a:t>https://reactjs.org/tutorial/tutorial.html</a:t>
            </a:r>
            <a:endParaRPr lang="en-US" dirty="0"/>
          </a:p>
          <a:p>
            <a:r>
              <a:rPr lang="en-US" dirty="0"/>
              <a:t>Create React App locally: 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-g create-react-app</a:t>
            </a:r>
          </a:p>
          <a:p>
            <a:pPr lvl="1"/>
            <a:r>
              <a:rPr lang="en-US" dirty="0" err="1"/>
              <a:t>npx</a:t>
            </a:r>
            <a:r>
              <a:rPr lang="en-US" dirty="0"/>
              <a:t> create-react-app my-app</a:t>
            </a:r>
          </a:p>
          <a:p>
            <a:r>
              <a:rPr lang="en-US" dirty="0"/>
              <a:t>Follow instructions for creating a </a:t>
            </a:r>
            <a:r>
              <a:rPr lang="en-US" dirty="0" err="1"/>
              <a:t>TicTacToe</a:t>
            </a:r>
            <a:r>
              <a:rPr lang="en-US" dirty="0"/>
              <a:t> game frame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4E6E3E6-5A72-4EF8-9A06-158B6E3D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3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79A7-3924-4E64-87C3-43B91150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Ignore Clicks if Game is Finished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2D002-3697-431F-A4DB-6F1AAB949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Board’s </a:t>
            </a:r>
            <a:r>
              <a:rPr lang="en-US" dirty="0" err="1"/>
              <a:t>handleClick</a:t>
            </a:r>
            <a:r>
              <a:rPr lang="en-US" dirty="0"/>
              <a:t> function to return early by ignoring a click if someone has won the game or if a Square is already filled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1B355-65F6-4534-A910-C0B60278A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389" y="2994278"/>
            <a:ext cx="6786104" cy="3379089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5FA55C-9313-438A-8E7D-9CCB119E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48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3E04-4025-4CE0-BFC3-A282355A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Time Travel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05C5E-8BCF-4DA6-8642-D9844A043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B38F594-0397-447E-801C-6EC58CB1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2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E0A0-0358-4242-9045-5C132613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F21AE-AD5B-4B86-A646-DDA432472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45" y="1822150"/>
            <a:ext cx="10058400" cy="4050792"/>
          </a:xfrm>
        </p:spPr>
        <p:txBody>
          <a:bodyPr/>
          <a:lstStyle/>
          <a:p>
            <a:r>
              <a:rPr lang="en-US" dirty="0"/>
              <a:t>React is a declarative, efficient, and flexible JavaScript library for building user interfaces. </a:t>
            </a:r>
          </a:p>
          <a:p>
            <a:r>
              <a:rPr lang="en-US" dirty="0"/>
              <a:t>It lets you compose complex UIs from small and isolated pieces of code called “components”.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A1D11-4A52-4609-BFD3-E92E21BC4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464" y="3299743"/>
            <a:ext cx="4782753" cy="3137311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C40383-0AD8-4859-9CDB-45782962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1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D8A4-B786-429D-AAA5-EE5A276A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3DEAF-B7EC-47B6-8A9A-57BE2FFFD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445647"/>
          </a:xfrm>
        </p:spPr>
        <p:txBody>
          <a:bodyPr>
            <a:normAutofit/>
          </a:bodyPr>
          <a:lstStyle/>
          <a:p>
            <a:r>
              <a:rPr lang="en-US" dirty="0"/>
              <a:t>Component tell React what we want to see on the screen</a:t>
            </a:r>
          </a:p>
          <a:p>
            <a:r>
              <a:rPr lang="en-US" dirty="0"/>
              <a:t>A component takes in parameters called props</a:t>
            </a:r>
          </a:p>
          <a:p>
            <a:r>
              <a:rPr lang="en-US" dirty="0"/>
              <a:t>Render method returns a description of what you want to see on the screen </a:t>
            </a:r>
          </a:p>
          <a:p>
            <a:r>
              <a:rPr lang="en-US" dirty="0"/>
              <a:t>Render returns a React element that describes what to render </a:t>
            </a:r>
          </a:p>
          <a:p>
            <a:r>
              <a:rPr lang="en-US" dirty="0"/>
              <a:t>React developers use JSX for writing structures to be rendered </a:t>
            </a:r>
          </a:p>
          <a:p>
            <a:r>
              <a:rPr lang="en-US" dirty="0"/>
              <a:t>JSX is an XML/HTML-like syntax that allows us to put HTML into JavaScript </a:t>
            </a:r>
          </a:p>
          <a:p>
            <a:r>
              <a:rPr lang="en-US" dirty="0"/>
              <a:t>React components can be composed and rendered as required </a:t>
            </a:r>
          </a:p>
          <a:p>
            <a:r>
              <a:rPr lang="en-US" dirty="0"/>
              <a:t>We can refer to above shopping list as &lt;</a:t>
            </a:r>
            <a:r>
              <a:rPr lang="en-US" dirty="0" err="1"/>
              <a:t>ShoppingList</a:t>
            </a:r>
            <a:r>
              <a:rPr lang="en-US" dirty="0"/>
              <a:t> /&gt;</a:t>
            </a:r>
          </a:p>
          <a:p>
            <a:r>
              <a:rPr lang="en-US" dirty="0"/>
              <a:t>Each React component is encapsulated and can operate independently </a:t>
            </a:r>
          </a:p>
          <a:p>
            <a:r>
              <a:rPr lang="en-US" dirty="0"/>
              <a:t>This allows building complex UI</a:t>
            </a:r>
            <a:fld id="{07DD6FC4-F4AC-47B6-A605-153A08677F41}" type="slidenum">
              <a:rPr lang="en-US" smtClean="0"/>
              <a:t>4</a:t>
            </a:fld>
            <a:r>
              <a:rPr lang="en-US" dirty="0"/>
              <a:t>s from simple components </a:t>
            </a:r>
          </a:p>
          <a:p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11668B1-EB1D-4AA9-8D15-5713F6E6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5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E533-3B4F-46DC-A4BF-9D70DFE6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Through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98F6-F116-40CD-9D3C-87992564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896899"/>
            <a:ext cx="10058400" cy="4050792"/>
          </a:xfrm>
        </p:spPr>
        <p:txBody>
          <a:bodyPr/>
          <a:lstStyle/>
          <a:p>
            <a:r>
              <a:rPr lang="en-US" dirty="0"/>
              <a:t>Change the </a:t>
            </a:r>
            <a:r>
              <a:rPr lang="en-US" dirty="0" err="1"/>
              <a:t>renderSquare</a:t>
            </a:r>
            <a:r>
              <a:rPr lang="en-US" dirty="0"/>
              <a:t> method to pass a prop called value to the Square: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Change Square’s render method to show the square value: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67932-1DE8-499E-B42C-D4FB8086C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452" y="2325699"/>
            <a:ext cx="4773000" cy="12678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17A46E-7F31-4F18-9EEB-006CE6050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452" y="4166516"/>
            <a:ext cx="4773000" cy="217695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734EA-C544-4878-9C6B-C9F39BE8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91BF-E8F1-46A7-82C8-2EC94EF3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passing a prop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D0F86-39DE-46D2-A528-C76608C0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7488575" cy="4050792"/>
          </a:xfrm>
        </p:spPr>
        <p:txBody>
          <a:bodyPr/>
          <a:lstStyle/>
          <a:p>
            <a:r>
              <a:rPr lang="en-US" dirty="0"/>
              <a:t>Refresh the browser to see the number in each square</a:t>
            </a:r>
          </a:p>
          <a:p>
            <a:r>
              <a:rPr lang="en-US" dirty="0"/>
              <a:t>We passed a prop from a parent Board component to a Child square component</a:t>
            </a:r>
          </a:p>
          <a:p>
            <a:r>
              <a:rPr lang="en-US" dirty="0"/>
              <a:t>Information flows in React apps by passing props from parents to children</a:t>
            </a:r>
          </a:p>
          <a:p>
            <a:endParaRPr lang="en-US" dirty="0"/>
          </a:p>
        </p:txBody>
      </p:sp>
      <p:pic>
        <p:nvPicPr>
          <p:cNvPr id="1026" name="Picture 2" descr="https://reactjs.org/static/tictac-numbers-685df774da6da48f451356f33f4be8b2-be875.png">
            <a:extLst>
              <a:ext uri="{FF2B5EF4-FFF2-40B4-BE49-F238E27FC236}">
                <a16:creationId xmlns:a16="http://schemas.microsoft.com/office/drawing/2014/main" id="{8C7F6EA2-F471-4B2D-90F3-A39C4A9AB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423" y="2121408"/>
            <a:ext cx="25717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DC5E6FA-5A67-49D6-8197-201BF913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3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605D-F25A-42E0-8E46-7C901CF3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69" y="484632"/>
            <a:ext cx="10429979" cy="1609344"/>
          </a:xfrm>
        </p:spPr>
        <p:txBody>
          <a:bodyPr/>
          <a:lstStyle/>
          <a:p>
            <a:r>
              <a:rPr lang="en-US" dirty="0"/>
              <a:t>Making an interactive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2BA83-C750-451F-AE44-29352E6D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an alert</a:t>
            </a:r>
          </a:p>
          <a:p>
            <a:r>
              <a:rPr lang="en-US" dirty="0"/>
              <a:t>Note the use of arrow function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94B92-DE3B-4C5C-83C4-7DA46B7D7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476" y="3246120"/>
            <a:ext cx="6997152" cy="271959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F0CA0A-08D6-43F3-B1B6-5160AA25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1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F728-5B0E-4BE0-BDFB-7861A0F2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state to remember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45322-3977-499B-8DAA-64F94F20A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05277"/>
            <a:ext cx="10058400" cy="4050792"/>
          </a:xfrm>
        </p:spPr>
        <p:txBody>
          <a:bodyPr/>
          <a:lstStyle/>
          <a:p>
            <a:r>
              <a:rPr lang="en-US" dirty="0"/>
              <a:t>State of a component is to be initialized in a constructor of a component</a:t>
            </a:r>
          </a:p>
          <a:p>
            <a:r>
              <a:rPr lang="en-US" dirty="0"/>
              <a:t>State should be considered as private to a React component</a:t>
            </a:r>
          </a:p>
          <a:p>
            <a:r>
              <a:rPr lang="en-US" dirty="0"/>
              <a:t>Add a constructor to the Square class to initialize state</a:t>
            </a:r>
          </a:p>
          <a:p>
            <a:r>
              <a:rPr lang="en-US" dirty="0"/>
              <a:t>Following JavaScript guidelines, all React component classes with a constructor should have a super(props)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31FA1A-3813-42B3-9FE7-54F89AEA2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050" y="4089601"/>
            <a:ext cx="5673900" cy="2483272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14852A3-1676-4D7A-B8C1-57130ED2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9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4A4F-8E58-48CD-8328-3847C9A9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ABF68-8987-47DF-98EA-0C1EE132A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this.setState</a:t>
            </a:r>
            <a:r>
              <a:rPr lang="en-US" dirty="0"/>
              <a:t> from an </a:t>
            </a:r>
            <a:r>
              <a:rPr lang="en-US" dirty="0" err="1"/>
              <a:t>onClickhandler</a:t>
            </a:r>
            <a:r>
              <a:rPr lang="en-US" dirty="0"/>
              <a:t> in the render method for changing state of a square</a:t>
            </a:r>
          </a:p>
          <a:p>
            <a:r>
              <a:rPr lang="en-US" dirty="0"/>
              <a:t>Calling a </a:t>
            </a:r>
            <a:r>
              <a:rPr lang="en-US" dirty="0" err="1"/>
              <a:t>setState</a:t>
            </a:r>
            <a:r>
              <a:rPr lang="en-US" dirty="0"/>
              <a:t> in a component will automatically update the child components inside it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405C8-FF4C-4FE2-85C5-CDE070273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006" y="3449782"/>
            <a:ext cx="6216168" cy="292358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2F271BE-0403-4AB2-82F1-EEE733D8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02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259</TotalTime>
  <Words>823</Words>
  <Application>Microsoft Office PowerPoint</Application>
  <PresentationFormat>Widescreen</PresentationFormat>
  <Paragraphs>116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Bookman Old Style</vt:lpstr>
      <vt:lpstr>Century Gothic</vt:lpstr>
      <vt:lpstr>Wingdings</vt:lpstr>
      <vt:lpstr>Wood Type</vt:lpstr>
      <vt:lpstr>Introduction to ReactJS</vt:lpstr>
      <vt:lpstr>ReactJS setup </vt:lpstr>
      <vt:lpstr>What is React?</vt:lpstr>
      <vt:lpstr>React Component Class</vt:lpstr>
      <vt:lpstr>Passing Data Through Props</vt:lpstr>
      <vt:lpstr>Result of passing a prop</vt:lpstr>
      <vt:lpstr>Making an interactive Component</vt:lpstr>
      <vt:lpstr>Using state to remember actions</vt:lpstr>
      <vt:lpstr>Changing the states</vt:lpstr>
      <vt:lpstr>Lifting State Up</vt:lpstr>
      <vt:lpstr>Passing States down to the Squares</vt:lpstr>
      <vt:lpstr>Modify Square Class </vt:lpstr>
      <vt:lpstr>What will happen when a Square is clicked? </vt:lpstr>
      <vt:lpstr>What will happen when a Square is clicked? </vt:lpstr>
      <vt:lpstr>Mutability vs. Immutability</vt:lpstr>
      <vt:lpstr>Function Components</vt:lpstr>
      <vt:lpstr>Adding Logic to Take Turns</vt:lpstr>
      <vt:lpstr>Calculating a Winner – Helper Function</vt:lpstr>
      <vt:lpstr>Announcing a Winner</vt:lpstr>
      <vt:lpstr>Ignore Clicks if Game is Finished</vt:lpstr>
      <vt:lpstr>Adding Time Travel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ReactJS</dc:title>
  <dc:creator>Pravin Pawar</dc:creator>
  <cp:lastModifiedBy>Pravin Pawar</cp:lastModifiedBy>
  <cp:revision>28</cp:revision>
  <cp:lastPrinted>2019-03-04T05:34:05Z</cp:lastPrinted>
  <dcterms:created xsi:type="dcterms:W3CDTF">2019-03-02T03:32:53Z</dcterms:created>
  <dcterms:modified xsi:type="dcterms:W3CDTF">2019-03-04T08:03:20Z</dcterms:modified>
</cp:coreProperties>
</file>