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6FCC-F8CD-4EC8-9C5C-4013F735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F3252-FDF4-4933-953A-BB09FB18E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322B-6000-4A18-8EEA-F51282B0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159D-951E-4208-8F28-F09B3F3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6D5A-5BB6-4F14-BEE3-5259552A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1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6E6F-10D5-4D84-8A80-CC2CCCF9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E5269-1654-4C4D-814C-EE731E26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26EE-81F8-41B1-84E3-6AD8AC6A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F7BF-A205-477F-B9DB-1BE49215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8CDC-1F6E-494E-BFA0-D899E7E3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72BEF-2729-4FE1-9D10-0083B4DA3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C3A4D-9187-4964-A996-29828C168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CAD2-E523-404E-AC09-36FA98B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E4C62-B8C8-464D-BC62-0670150E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C2C1-77A0-40D9-B061-E2055628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AEC0-EB27-4182-80DD-C3CD42A7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E31F-90AC-4197-8DA2-A0DB6BFC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DD9C-52A4-4EDC-80C9-301C35DD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69CE-309B-4B7A-99F5-5A8AD2E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AB57-9D66-430B-BCA6-C2E8FB45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5C45-BA0D-4D9E-ABCA-14869D18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9EA9F-0F5B-4089-84D2-608EDD4B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4C3D-1B5A-481F-8439-6AE5B627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B92E-4E12-4412-938B-7C5A5148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70B62-8738-47F5-BB3F-BEAECABB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BF7F-020C-4A9D-9D9B-62486A34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9E16-10C4-48D4-8D8E-4F0C088F4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16CE-56FD-420F-B9A7-E5BD19B1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19B36-FCC1-46ED-B186-411A408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18F1B-6DA9-4D93-AF0B-8D8C5229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D354-D10D-4FB0-B76E-7E8020B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3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F678-298A-4053-98BE-BD153D44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61131-4A87-4F5A-ADA8-3A3A3FCE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CBA8-B342-42CA-8F35-2DC9B72A2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64D60-47C1-4E4E-AF1C-AEEAC9A6D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F0986-29D9-4062-9C1C-AABDE878D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8695D-A2D0-403E-A84F-FFE2FA6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4D0B3-AAFC-49F8-9B20-E2EA44B2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ACCAE-B011-4288-BF58-35988A8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C931-C7D5-442F-91CE-2AC9D3DF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2D9AC-A37F-47C3-8F8C-81B33F76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E120E-CEE2-48D3-BB79-B6DAEF9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4FED9-C401-4450-BC82-F114999E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09C0D-42B7-4FEF-9FA5-7FCF736D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8CF63-A9C3-4876-BC73-51B4A74D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71DD4-DF7C-4820-AE82-373CE7C5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0B5C-F6CC-492B-8578-C23EC42A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E539-A389-43E7-A8D5-B53FCDDF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B461A-ADC2-494F-8106-AA526B4A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5EC9-9EC0-49DD-9698-66412190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B47E-175F-4F25-992B-9B5CEA46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00EE-CD39-45D5-9BE2-A2241CBC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969F-62EF-43D0-AA7A-97C9058C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FF25D-EED8-47FF-8FBB-793A4314E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4B58-396D-434B-9349-8F1B7287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793F-EEC2-48F7-BAB7-3B650A31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2B29-2442-4A57-A499-1292294F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48624-D515-42E6-BC2A-12E5254F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2E65B-376B-4699-AF61-63362DB0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F068-55C8-42D6-A204-30C559D2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4C52-3126-4C30-96C8-0EEF20E0D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C3B4-5DDA-42B9-B850-12B8C1A3D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7A6D-328A-42DC-99AA-EBF9F2BA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448E-DAA5-4995-BD44-6D11ADB8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6E0B-9802-44F0-81F5-D9BBD327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A0B7-6905-40BC-A162-28D4E7B842AE}"/>
              </a:ext>
            </a:extLst>
          </p:cNvPr>
          <p:cNvSpPr txBox="1"/>
          <p:nvPr/>
        </p:nvSpPr>
        <p:spPr>
          <a:xfrm>
            <a:off x="3244998" y="993561"/>
            <a:ext cx="1815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DF07E-F6E4-4073-84E2-6FBC665E5750}"/>
              </a:ext>
            </a:extLst>
          </p:cNvPr>
          <p:cNvSpPr txBox="1"/>
          <p:nvPr/>
        </p:nvSpPr>
        <p:spPr>
          <a:xfrm>
            <a:off x="323122" y="993561"/>
            <a:ext cx="12691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9CBCE1-B3A3-4EC3-8BBB-737973EF1DF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2318" y="1178227"/>
            <a:ext cx="165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A16EF9-DB7C-4AAE-AF45-4B175753D76C}"/>
              </a:ext>
            </a:extLst>
          </p:cNvPr>
          <p:cNvCxnSpPr>
            <a:stCxn id="4" idx="2"/>
          </p:cNvCxnSpPr>
          <p:nvPr/>
        </p:nvCxnSpPr>
        <p:spPr>
          <a:xfrm flipH="1">
            <a:off x="4146331" y="1362893"/>
            <a:ext cx="6534" cy="10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A7D75-DDC1-4209-9764-8C9644E2EABC}"/>
              </a:ext>
            </a:extLst>
          </p:cNvPr>
          <p:cNvSpPr txBox="1"/>
          <p:nvPr/>
        </p:nvSpPr>
        <p:spPr>
          <a:xfrm>
            <a:off x="3244998" y="2412124"/>
            <a:ext cx="1815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Apply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5EDB0-6B2F-493E-B436-816B63AC859B}"/>
              </a:ext>
            </a:extLst>
          </p:cNvPr>
          <p:cNvSpPr txBox="1"/>
          <p:nvPr/>
        </p:nvSpPr>
        <p:spPr>
          <a:xfrm>
            <a:off x="6706878" y="2412124"/>
            <a:ext cx="1815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A5D98-F6B0-454E-A3E5-E37145195032}"/>
              </a:ext>
            </a:extLst>
          </p:cNvPr>
          <p:cNvSpPr txBox="1"/>
          <p:nvPr/>
        </p:nvSpPr>
        <p:spPr>
          <a:xfrm>
            <a:off x="6706878" y="3023617"/>
            <a:ext cx="1815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BD0B7-9BD2-455C-9497-B709CBFBE830}"/>
              </a:ext>
            </a:extLst>
          </p:cNvPr>
          <p:cNvSpPr txBox="1"/>
          <p:nvPr/>
        </p:nvSpPr>
        <p:spPr>
          <a:xfrm>
            <a:off x="6706878" y="3738744"/>
            <a:ext cx="1815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C56A3-B862-4106-85BB-6055E637F58A}"/>
              </a:ext>
            </a:extLst>
          </p:cNvPr>
          <p:cNvSpPr txBox="1"/>
          <p:nvPr/>
        </p:nvSpPr>
        <p:spPr>
          <a:xfrm>
            <a:off x="6706878" y="4453871"/>
            <a:ext cx="1815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800BC-7E05-4F2B-97DE-FD42D41D17C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060732" y="2596790"/>
            <a:ext cx="1646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D8C97F-9698-4733-9854-C2A3D323B7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60732" y="2596790"/>
            <a:ext cx="1646146" cy="6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B68DD-5AFC-4BEB-8D12-7908280C8D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60732" y="2608091"/>
            <a:ext cx="1646146" cy="131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40A9E-7D27-4FEF-A051-B131807A8BF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060732" y="2603654"/>
            <a:ext cx="1646146" cy="20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711E28-59F9-4D6E-8DAF-3C334242C98D}"/>
              </a:ext>
            </a:extLst>
          </p:cNvPr>
          <p:cNvCxnSpPr>
            <a:cxnSpLocks/>
          </p:cNvCxnSpPr>
          <p:nvPr/>
        </p:nvCxnSpPr>
        <p:spPr>
          <a:xfrm>
            <a:off x="8522612" y="2603654"/>
            <a:ext cx="1646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8D7BAD-5E15-4418-90C1-35CEF18A14F5}"/>
              </a:ext>
            </a:extLst>
          </p:cNvPr>
          <p:cNvSpPr txBox="1"/>
          <p:nvPr/>
        </p:nvSpPr>
        <p:spPr>
          <a:xfrm>
            <a:off x="10168758" y="2412124"/>
            <a:ext cx="18157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some processing on each element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EE5ED8-484D-4F84-B80E-0B0A5B14A3F8}"/>
              </a:ext>
            </a:extLst>
          </p:cNvPr>
          <p:cNvCxnSpPr>
            <a:cxnSpLocks/>
          </p:cNvCxnSpPr>
          <p:nvPr/>
        </p:nvCxnSpPr>
        <p:spPr>
          <a:xfrm>
            <a:off x="8522612" y="3142309"/>
            <a:ext cx="1646146" cy="47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73E531-B23F-4FDB-9232-E398C2D0E6C7}"/>
              </a:ext>
            </a:extLst>
          </p:cNvPr>
          <p:cNvSpPr txBox="1"/>
          <p:nvPr/>
        </p:nvSpPr>
        <p:spPr>
          <a:xfrm>
            <a:off x="10168758" y="3451602"/>
            <a:ext cx="181573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some processing on each element and return other 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54E24-46ED-40A3-9A63-C6BDD666D865}"/>
              </a:ext>
            </a:extLst>
          </p:cNvPr>
          <p:cNvSpPr txBox="1"/>
          <p:nvPr/>
        </p:nvSpPr>
        <p:spPr>
          <a:xfrm>
            <a:off x="10168758" y="5135151"/>
            <a:ext cx="181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Perform filter operation on elements and return stream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D23291-E6F5-40F4-9D87-9E27EB8E9852}"/>
              </a:ext>
            </a:extLst>
          </p:cNvPr>
          <p:cNvCxnSpPr>
            <a:cxnSpLocks/>
          </p:cNvCxnSpPr>
          <p:nvPr/>
        </p:nvCxnSpPr>
        <p:spPr>
          <a:xfrm>
            <a:off x="8522612" y="3868683"/>
            <a:ext cx="1646146" cy="188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28B5DC-381A-48C3-A175-9E62BF47A090}"/>
              </a:ext>
            </a:extLst>
          </p:cNvPr>
          <p:cNvCxnSpPr>
            <a:cxnSpLocks/>
          </p:cNvCxnSpPr>
          <p:nvPr/>
        </p:nvCxnSpPr>
        <p:spPr>
          <a:xfrm>
            <a:off x="7529951" y="4823203"/>
            <a:ext cx="0" cy="9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363720-4C97-4143-97A3-ECEEE0E4A6EE}"/>
              </a:ext>
            </a:extLst>
          </p:cNvPr>
          <p:cNvSpPr txBox="1"/>
          <p:nvPr/>
        </p:nvSpPr>
        <p:spPr>
          <a:xfrm>
            <a:off x="6706878" y="5717881"/>
            <a:ext cx="181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D0 processing on each element and return single value</a:t>
            </a:r>
          </a:p>
        </p:txBody>
      </p:sp>
    </p:spTree>
    <p:extLst>
      <p:ext uri="{BB962C8B-B14F-4D97-AF65-F5344CB8AC3E}">
        <p14:creationId xmlns:p14="http://schemas.microsoft.com/office/powerpoint/2010/main" val="334445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Pawar</dc:creator>
  <cp:lastModifiedBy>Pravin Pawar</cp:lastModifiedBy>
  <cp:revision>2</cp:revision>
  <dcterms:created xsi:type="dcterms:W3CDTF">2019-04-22T08:35:36Z</dcterms:created>
  <dcterms:modified xsi:type="dcterms:W3CDTF">2019-04-23T06:44:08Z</dcterms:modified>
</cp:coreProperties>
</file>