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0" r:id="rId4"/>
    <p:sldId id="258" r:id="rId5"/>
    <p:sldId id="271" r:id="rId6"/>
    <p:sldId id="273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b="1" cap="small" dirty="0">
                <a:latin typeface="Verdana" panose="020B0604030504040204" pitchFamily="34" charset="0"/>
                <a:ea typeface="Verdana" panose="020B0604030504040204" pitchFamily="34" charset="0"/>
              </a:rPr>
              <a:t>Uber Supply-Demand Gap</a:t>
            </a:r>
            <a:br>
              <a:rPr lang="en-IN" sz="2800" b="1" cap="smal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2800" b="1" cap="small" dirty="0">
                <a:latin typeface="Verdana" panose="020B0604030504040204" pitchFamily="34" charset="0"/>
                <a:ea typeface="Verdana" panose="020B0604030504040204" pitchFamily="34" charset="0"/>
              </a:rPr>
              <a:t> Case Study</a:t>
            </a:r>
            <a:br>
              <a:rPr lang="en-IN" sz="2800" cap="small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FC753E-3BA9-49AF-93DA-0841718B8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Pravin Pawar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58189"/>
            <a:ext cx="11168742" cy="459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Identify Root Cause of Uber Demand Supply Gap on Airport Route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Identify Root Cause of Driver Cancellation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Identify Root Cause of Car Unavailability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Identify Most Problematic Route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Airport to City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City to Airport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Recommendation to reduce Demand Supply Gap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98223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Business Objective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086678"/>
            <a:ext cx="11168742" cy="5112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Total 6745 observation found.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Final status of trip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Trip Completed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No Cars Available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Cancelled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Pickup Points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City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Airport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Car Booking Request Time &amp; Drop Off Time not in proper format.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Covert column in Date Time format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Derive new columns like Hour and Time Of Day for booking request made.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Missing data for Driver Id &amp; Drop Off Time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Drop time is available only when trip is completed, according to this data is valid.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Driver id available when trip is completed or driver rejected/cancelled booking request, in this scenario also data is valid.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1916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Data Observation &amp; Preparation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6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CE1E88-9D4C-4707-B467-29526E2E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158188"/>
            <a:ext cx="11168742" cy="524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Observation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On Airport route, overall only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42%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of total request get fulfilled.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Approximately same pattern observed in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City to Airport(43%) &amp; Airport to City (41%)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trip.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In City pickup there are equal number of booking cancellation &amp; car unavailability issue occurs.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In case of Airport pickup, not much cancellation happening, major problem with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Cars Unavailability at Airport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DE0FDA-382B-4E02-8159-5E25F25C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27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04EA4C-44E5-4DA2-ABD6-2C8FCC3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5" y="3299791"/>
            <a:ext cx="3435649" cy="3460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040E00-BE0E-4EF1-8596-C2A197E08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35" y="3299791"/>
            <a:ext cx="3438144" cy="3460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687C92-E61C-4914-9E7C-DE96533BA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36" y="3299791"/>
            <a:ext cx="3438144" cy="34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CE1E88-9D4C-4707-B467-29526E2E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" y="1158188"/>
            <a:ext cx="11455747" cy="557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Observation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Analyse cab demand &amp; supply trend by hour of the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Graph shows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Bimodal Distribution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of request.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First peak at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5 am to 9 am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High rate of cancellation in this time slot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Few of the cases of car unavailability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Where as second peak at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5 pm to 10 pm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Very few cancellations happing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More than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50%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of request facing car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   unavailability issue in this slot.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DE0FDA-382B-4E02-8159-5E25F25C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27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46F51-079D-471A-AFF6-F85AB09687E8}"/>
              </a:ext>
            </a:extLst>
          </p:cNvPr>
          <p:cNvGrpSpPr/>
          <p:nvPr/>
        </p:nvGrpSpPr>
        <p:grpSpPr>
          <a:xfrm>
            <a:off x="5168348" y="2035967"/>
            <a:ext cx="6917635" cy="3819525"/>
            <a:chOff x="573983" y="2035967"/>
            <a:chExt cx="7721877" cy="38195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B4F201-7D0A-4FE7-927A-883AA94AB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983" y="2035967"/>
              <a:ext cx="7721877" cy="38195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50481A-AB6E-43F4-B409-F10D771BA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040" y="2380523"/>
              <a:ext cx="1314286" cy="8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79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CE1E88-9D4C-4707-B467-29526E2E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" y="1158188"/>
            <a:ext cx="11455747" cy="557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Observation : City vs Airport Pickup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Demand of cars are high for City to Airport trip from 5 am to 10 am, approximately 325 request coming per hour but the supply was very less around 100 request get fulfilled, so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approximately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70% of gap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in demand and supply.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Whereas in Airport to City trip demand was high from 4 pm to 10 pm, here approximately 350 request per hour but around 75 request get fulfilled, so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approximately 80% of gap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in demand and supply.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DE0FDA-382B-4E02-8159-5E25F25C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27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F7298-6825-4363-8240-F013163C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8" y="1544556"/>
            <a:ext cx="9223511" cy="34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CE1E88-9D4C-4707-B467-29526E2E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158188"/>
            <a:ext cx="11415990" cy="55750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Observation : City vs Airport Pickup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City Pickup: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Overall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25% of cancellation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is happening in morning hours, apart from that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13% car unavailable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for airport drop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Airport Pickup: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Overall 50% of request of the day not getting fulfilled in Evening &amp; Night hours, major reason is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car unavailability (46 %)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DE0FDA-382B-4E02-8159-5E25F25C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27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1092A-2F8A-4D3D-9B4B-8F259FC7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62" y="1561889"/>
            <a:ext cx="3849923" cy="3420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A486DA-9AE3-4C25-AF38-E61C8BEB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9" y="1561888"/>
            <a:ext cx="3644506" cy="3420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6198F-DFAF-418F-BCEE-D7CE079D6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98" y="2116261"/>
            <a:ext cx="1314286" cy="87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C66908-FCAE-48A2-A910-34154852D241}"/>
              </a:ext>
            </a:extLst>
          </p:cNvPr>
          <p:cNvSpPr txBox="1"/>
          <p:nvPr/>
        </p:nvSpPr>
        <p:spPr>
          <a:xfrm>
            <a:off x="424060" y="1561887"/>
            <a:ext cx="3101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Derived Field</a:t>
            </a:r>
          </a:p>
          <a:p>
            <a:endParaRPr lang="en-US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Early Morning: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12 AM To 5 AM</a:t>
            </a: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Morning: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5 AM To 12 PM</a:t>
            </a: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Afternoon: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12 PM To 4 PM</a:t>
            </a: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Evening: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4 PM To 8 PM</a:t>
            </a: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Night: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8 PM To 12 AM</a:t>
            </a: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1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CE1E88-9D4C-4707-B467-29526E2E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158188"/>
            <a:ext cx="11415990" cy="55750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Problem Area: City vs Airport Pickup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Overall there is huge demand and supply gap in car booking.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Reason behind heavy Cancellation in Morning hours for City pickup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City to airport trip normally take 50-55 minutes (average).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In Day time (Morning &amp; Afternoon hours) there is very less demand from Airport to City.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So if driver accepted City to Airport trip, he have to wait for longer time at Airport for next trip.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Driver might get more trips within City in morning (peak) hours and can earn more as compare to Airport drop.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Reason behind Car Unavailability in Evening &amp; Night hours for Airport pickup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In evening &amp; night hours many international and domestic flights are arriving, because of this sudden spike in demand of cars.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In evening hours very less cars moving towards Airport because of low demand for City to Airport trip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Hence Car Unavailability issue occurs at Airport in Evening &amp; Night hours.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So problem is most of the drivers not willing to go Airport because of less demand in day time and can’t wait ideal for long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Demand &amp; Supply Gap at Airport pickup in evening hours is 50% where as its 38% in morning hours for City pickup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DE0FDA-382B-4E02-8159-5E25F25C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27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CE1E88-9D4C-4707-B467-29526E2E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158188"/>
            <a:ext cx="11415990" cy="55750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Recommendation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Encourage driver to accept airport trips in morning hours by providing incentive per airport trip.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Once driver accept City to Airport trip, try to reduce driver wait time at airport by providing near by pickup on priority basis.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In night hours driver should to be at Airport or at near by location to accept Airport To City trip.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Provide some incentive and additional benefit to such driver so they accept the Night airport trip..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DE0FDA-382B-4E02-8159-5E25F25C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27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Recommendation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1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797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Wingdings</vt:lpstr>
      <vt:lpstr>Office Theme</vt:lpstr>
      <vt:lpstr>Uber Supply-Demand Gap  Case Study </vt:lpstr>
      <vt:lpstr> Business Objective</vt:lpstr>
      <vt:lpstr> Data Observation &amp; Preparation</vt:lpstr>
      <vt:lpstr> Analysis</vt:lpstr>
      <vt:lpstr> Analysis</vt:lpstr>
      <vt:lpstr> Analysis</vt:lpstr>
      <vt:lpstr> Analysis</vt:lpstr>
      <vt:lpstr> Conclusion</vt:lpstr>
      <vt:lpstr>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Windows User</cp:lastModifiedBy>
  <cp:revision>71</cp:revision>
  <dcterms:created xsi:type="dcterms:W3CDTF">2016-06-09T08:16:28Z</dcterms:created>
  <dcterms:modified xsi:type="dcterms:W3CDTF">2019-03-03T15:00:49Z</dcterms:modified>
</cp:coreProperties>
</file>