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B68BBFE-DA2A-480B-B121-446546C1030C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42EC4D-3032-4DA9-8000-5DAD294B4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 thruBlk="1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2D050"/>
                </a:solidFill>
                <a:latin typeface="Eras Bold ITC" pitchFamily="34" charset="0"/>
                <a:ea typeface="Tahoma" pitchFamily="34" charset="0"/>
                <a:cs typeface="Tahoma" pitchFamily="34" charset="0"/>
              </a:rPr>
              <a:t>Game Development</a:t>
            </a:r>
            <a:endParaRPr lang="en-GB" dirty="0">
              <a:solidFill>
                <a:srgbClr val="92D050"/>
              </a:solidFill>
              <a:latin typeface="Eras Bold ITC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Patryk</a:t>
            </a:r>
            <a:r>
              <a:rPr lang="en-GB" dirty="0" smtClean="0"/>
              <a:t> </a:t>
            </a:r>
            <a:r>
              <a:rPr lang="en-GB" dirty="0" err="1" smtClean="0"/>
              <a:t>Pawlicki</a:t>
            </a:r>
            <a:endParaRPr lang="en-GB" dirty="0"/>
          </a:p>
        </p:txBody>
      </p:sp>
      <p:pic>
        <p:nvPicPr>
          <p:cNvPr id="4" name="Picture 2" descr="C:\Users\Patryk Pawlicki\Desktop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980728"/>
            <a:ext cx="4112660" cy="57606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2D050"/>
                </a:solidFill>
                <a:latin typeface="Eras Bold ITC" pitchFamily="34" charset="0"/>
                <a:ea typeface="Tahoma" pitchFamily="34" charset="0"/>
                <a:cs typeface="Tahoma" pitchFamily="34" charset="0"/>
              </a:rPr>
              <a:t>Project Aim</a:t>
            </a:r>
            <a:endParaRPr lang="en-GB" dirty="0">
              <a:solidFill>
                <a:srgbClr val="92D050"/>
              </a:solidFill>
              <a:latin typeface="Eras Bold ITC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338936" cy="45720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a simple Game for Android mobile devices using Android SDK</a:t>
            </a:r>
          </a:p>
          <a:p>
            <a:pPr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oriented design</a:t>
            </a:r>
          </a:p>
          <a:p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Game will include a functional GUI</a:t>
            </a:r>
          </a:p>
          <a:p>
            <a:pPr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Available on Android Store</a:t>
            </a:r>
          </a:p>
        </p:txBody>
      </p:sp>
      <p:pic>
        <p:nvPicPr>
          <p:cNvPr id="1028" name="Picture 4" descr="https://cdn57.androidauthority.net/wp-content/uploads/2017/06/Google-Play-Store-Search-840x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653136"/>
            <a:ext cx="4026984" cy="2492896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2D050"/>
                </a:solidFill>
                <a:latin typeface="Eras Bold ITC" pitchFamily="34" charset="0"/>
                <a:ea typeface="Tahoma" pitchFamily="34" charset="0"/>
                <a:cs typeface="Tahoma" pitchFamily="34" charset="0"/>
              </a:rPr>
              <a:t>My progress so far</a:t>
            </a:r>
            <a:endParaRPr lang="en-GB" dirty="0">
              <a:solidFill>
                <a:srgbClr val="92D050"/>
              </a:solidFill>
              <a:latin typeface="Eras Bold ITC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Series of Reports and Research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Android Life Cycle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Patterns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Animation Techniques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Worker Threads in a GUI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of a GUI based mobile game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XML for GUIs</a:t>
            </a:r>
          </a:p>
          <a:p>
            <a:pPr lvl="1"/>
            <a:endParaRPr lang="en-GB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Proof of concept programs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Hello World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Explosion Animation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XML based UI</a:t>
            </a:r>
          </a:p>
        </p:txBody>
      </p:sp>
      <p:pic>
        <p:nvPicPr>
          <p:cNvPr id="4" name="Picture 6" descr="Image result for to 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645024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ras Bold ITC" pitchFamily="34" charset="0"/>
              </a:rPr>
              <a:t>Game Concept</a:t>
            </a:r>
            <a:endParaRPr lang="en-GB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Game called “Balloons”</a:t>
            </a:r>
          </a:p>
          <a:p>
            <a:pPr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Objective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Pop balloons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Collect coins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Buy upgrades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Compete with other players</a:t>
            </a:r>
          </a:p>
          <a:p>
            <a:pPr lvl="1">
              <a:buNone/>
            </a:pPr>
            <a:endParaRPr lang="en-GB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Game ends when player is out of “lives” </a:t>
            </a:r>
            <a:b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(runs out of missed 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balloons 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allowance)</a:t>
            </a:r>
          </a:p>
          <a:p>
            <a:endParaRPr lang="en-GB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6" name="Picture 8" descr="http://clipartfans.com/resource/ballons-clip-art/ballons-clip-art-2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836712"/>
            <a:ext cx="2163219" cy="410445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ras Bold ITC" pitchFamily="34" charset="0"/>
                <a:ea typeface="Tahoma" pitchFamily="34" charset="0"/>
                <a:cs typeface="Tahoma" pitchFamily="34" charset="0"/>
              </a:rPr>
              <a:t>Game Design</a:t>
            </a:r>
            <a:endParaRPr lang="en-GB" dirty="0">
              <a:latin typeface="Eras Bold ITC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6" name="Picture 4" descr="C:\Users\Patryk Pawlicki\Desktop\baloons gui\phone g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33958"/>
            <a:ext cx="2408170" cy="4803354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077" name="Picture 5" descr="C:\Users\Patryk Pawlicki\Desktop\baloons gui\phone gu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433958"/>
            <a:ext cx="2382689" cy="475252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078" name="Picture 6" descr="C:\Users\Patryk Pawlicki\Desktop\baloons gui\shop gui fake pho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433958"/>
            <a:ext cx="2376264" cy="4739715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890316" y="616530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Menu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615601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Shop UI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609329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Gameplay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Eras Bold ITC" pitchFamily="34" charset="0"/>
              </a:rPr>
              <a:t>Future plans</a:t>
            </a:r>
            <a:endParaRPr lang="en-GB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Develop 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game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Fully functional animated </a:t>
            </a:r>
            <a:r>
              <a:rPr lang="en-GB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gameplay</a:t>
            </a:r>
            <a:endParaRPr lang="en-GB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Splash screen and at least 2 user interaction screens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Available on the Android Store</a:t>
            </a:r>
            <a:endParaRPr lang="en-GB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Research and Construct 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Reports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Documenting the development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Description of the Android Framework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Threads, Workers, Battery Life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Special considerations for mobile applications</a:t>
            </a:r>
          </a:p>
          <a:p>
            <a:pPr lvl="1"/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Techniques and data structures used</a:t>
            </a:r>
          </a:p>
        </p:txBody>
      </p:sp>
      <p:pic>
        <p:nvPicPr>
          <p:cNvPr id="4108" name="Picture 12" descr="http://www.uicudyog.com/images/fu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0" y="0"/>
            <a:ext cx="3333750" cy="15335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 a High scores system</a:t>
            </a: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More upgrade options</a:t>
            </a:r>
          </a:p>
          <a:p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upgrades / customisability</a:t>
            </a:r>
          </a:p>
          <a:p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506" name="Picture 2" descr="https://www.sendowl.com/blog/images/owl-di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429000"/>
            <a:ext cx="2790825" cy="30956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19471" name="Picture 15" descr="Image result for any ques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14908"/>
            <a:ext cx="5142484" cy="514248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0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77B028"/>
      </a:accent1>
      <a:accent2>
        <a:srgbClr val="9F2936"/>
      </a:accent2>
      <a:accent3>
        <a:srgbClr val="1B587C"/>
      </a:accent3>
      <a:accent4>
        <a:srgbClr val="77B028"/>
      </a:accent4>
      <a:accent5>
        <a:srgbClr val="604878"/>
      </a:accent5>
      <a:accent6>
        <a:srgbClr val="C19859"/>
      </a:accent6>
      <a:hlink>
        <a:srgbClr val="9CD64C"/>
      </a:hlink>
      <a:folHlink>
        <a:srgbClr val="50771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1003</TotalTime>
  <Words>176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Game Development</vt:lpstr>
      <vt:lpstr>Project Aim</vt:lpstr>
      <vt:lpstr>My progress so far</vt:lpstr>
      <vt:lpstr>Game Concept</vt:lpstr>
      <vt:lpstr>Game Design</vt:lpstr>
      <vt:lpstr>Future plans</vt:lpstr>
      <vt:lpstr>Possible extensions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dc:creator>Patryk Pawlicki</dc:creator>
  <cp:lastModifiedBy>Patryk Pawlicki</cp:lastModifiedBy>
  <cp:revision>4</cp:revision>
  <dcterms:created xsi:type="dcterms:W3CDTF">2017-11-30T17:44:28Z</dcterms:created>
  <dcterms:modified xsi:type="dcterms:W3CDTF">2017-12-01T11:06:40Z</dcterms:modified>
</cp:coreProperties>
</file>