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63" r:id="rId4"/>
    <p:sldId id="262" r:id="rId5"/>
    <p:sldId id="257" r:id="rId6"/>
    <p:sldId id="265" r:id="rId7"/>
    <p:sldId id="259" r:id="rId8"/>
    <p:sldId id="264" r:id="rId9"/>
    <p:sldId id="266" r:id="rId10"/>
    <p:sldId id="260" r:id="rId11"/>
    <p:sldId id="258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Eingekerbter Richtungspfeil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00CEC9-E590-49A3-A665-49EA71F228E6}" type="datetimeFigureOut">
              <a:rPr lang="de-AT" smtClean="0"/>
              <a:pPr/>
              <a:t>05.11.2014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6FE3DC-C04D-4A7B-BAF4-03C80F92CB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Nepotismus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Das Soziale Netzwerk für Informatiker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421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-Case-Diagramm</a:t>
            </a:r>
            <a:endParaRPr lang="de-AT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40" y="1481137"/>
            <a:ext cx="7093120" cy="4773013"/>
          </a:xfrm>
        </p:spPr>
      </p:pic>
    </p:spTree>
    <p:extLst>
      <p:ext uri="{BB962C8B-B14F-4D97-AF65-F5344CB8AC3E}">
        <p14:creationId xmlns="" xmlns:p14="http://schemas.microsoft.com/office/powerpoint/2010/main" val="41641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für Kommentare und Beiträge</a:t>
            </a:r>
          </a:p>
          <a:p>
            <a:r>
              <a:rPr lang="de-AT" dirty="0" smtClean="0"/>
              <a:t>wöchentliche Bestenliste</a:t>
            </a:r>
          </a:p>
          <a:p>
            <a:r>
              <a:rPr lang="de-AT" dirty="0" smtClean="0"/>
              <a:t>Aufstieg im Rang:</a:t>
            </a:r>
            <a:br>
              <a:rPr lang="de-AT" dirty="0" smtClean="0"/>
            </a:br>
            <a:r>
              <a:rPr lang="de-AT" dirty="0" smtClean="0"/>
              <a:t> Beginner, Fortgeschrittener, Veteran </a:t>
            </a:r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AT" dirty="0" smtClean="0"/>
              <a:t>Experience-Points 	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9355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Zwei Einstellungen für die Sichtbarkeit: </a:t>
            </a:r>
          </a:p>
          <a:p>
            <a:pPr lvl="1"/>
            <a:r>
              <a:rPr lang="de-AT" dirty="0" smtClean="0"/>
              <a:t>Freunde oder Global </a:t>
            </a:r>
          </a:p>
          <a:p>
            <a:r>
              <a:rPr lang="de-AT" dirty="0" smtClean="0"/>
              <a:t>Content wird je nach Sichtbarkeit angezeigt</a:t>
            </a:r>
          </a:p>
          <a:p>
            <a:r>
              <a:rPr lang="de-AT" dirty="0" smtClean="0"/>
              <a:t>Einheitliche Seite zur Fehlermeldung wenn keine Berechtigung für Seitenzugriff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AT" dirty="0" smtClean="0"/>
              <a:t>Privatsphäre/Sichtbarkeit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1554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L3700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78692" y="1481138"/>
            <a:ext cx="6034616" cy="45259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 smtClean="0"/>
              <a:t>Unser Team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 smtClean="0"/>
              <a:t>Was macht Nepotismus aus?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31371" y="1463912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AT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A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Spezialisierung auf Informatiker: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de-AT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posten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de-AT" sz="2300" noProof="0" dirty="0" smtClean="0"/>
              <a:t>Kommentarfunktion für Codes</a:t>
            </a:r>
            <a:endParaRPr kumimoji="0" lang="de-AT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de-AT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Für</a:t>
            </a:r>
            <a:r>
              <a:rPr kumimoji="0" lang="de-AT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Anfänger und Fortgeschrittene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de-AT" sz="2300" baseline="0" dirty="0" smtClean="0"/>
              <a:t>Informationen</a:t>
            </a:r>
            <a:r>
              <a:rPr lang="de-AT" sz="2300" dirty="0" smtClean="0"/>
              <a:t> über neuste Programme und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de-AT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Veranstaltungen</a:t>
            </a:r>
            <a:r>
              <a:rPr kumimoji="0" lang="de-AT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für Informatiker</a:t>
            </a:r>
            <a:endParaRPr kumimoji="0" lang="de-AT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AT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4149306" y="2710001"/>
            <a:ext cx="3571336" cy="15786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43" y="400253"/>
            <a:ext cx="8462514" cy="61981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User</a:t>
            </a:r>
          </a:p>
          <a:p>
            <a:r>
              <a:rPr lang="de-AT" dirty="0" smtClean="0"/>
              <a:t>Admin</a:t>
            </a:r>
          </a:p>
          <a:p>
            <a:r>
              <a:rPr lang="de-AT" dirty="0" smtClean="0"/>
              <a:t>Forscher</a:t>
            </a:r>
          </a:p>
          <a:p>
            <a:pPr lvl="1"/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AT" dirty="0" smtClean="0"/>
              <a:t>Benutzergruppen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37759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de-AT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AT" sz="2700" dirty="0" smtClean="0"/>
              <a:t>Kontakte knüpfen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AT" sz="2700" dirty="0" err="1" smtClean="0"/>
              <a:t>Anstupsen</a:t>
            </a:r>
            <a:endParaRPr lang="de-AT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AT" sz="2700" dirty="0" smtClean="0"/>
              <a:t>Profilbild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AT" sz="2700" dirty="0" smtClean="0"/>
              <a:t>Andere Personen suchen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AT" sz="2700" dirty="0" smtClean="0"/>
              <a:t>Pinnwand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de-AT" sz="2700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 smtClean="0"/>
              <a:t>User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mit Textbeiträgen, Code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AT" sz="2700" dirty="0" smtClean="0"/>
              <a:t>Kommentieren der Pinnwandeinträge </a:t>
            </a:r>
          </a:p>
          <a:p>
            <a:r>
              <a:rPr lang="de-AT" dirty="0" smtClean="0"/>
              <a:t>Löschen &amp; Editieren der Einträge</a:t>
            </a:r>
          </a:p>
          <a:p>
            <a:r>
              <a:rPr lang="de-AT" dirty="0" smtClean="0"/>
              <a:t>Posten auf der Pinnwand eines anderen</a:t>
            </a:r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AT" dirty="0" smtClean="0"/>
              <a:t>Pinnwand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32960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AT" sz="2700" dirty="0" smtClean="0"/>
              <a:t>Benutzer oder 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AT" sz="2700" dirty="0" smtClean="0"/>
              <a:t>Beiträge sperren</a:t>
            </a:r>
          </a:p>
          <a:p>
            <a:r>
              <a:rPr lang="de-DE" dirty="0" smtClean="0"/>
              <a:t>News verwalten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 smtClean="0"/>
              <a:t>Admin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AT" dirty="0" smtClean="0"/>
              <a:t>Statistiken über Kommentare</a:t>
            </a:r>
          </a:p>
          <a:p>
            <a:r>
              <a:rPr lang="de-AT" dirty="0" smtClean="0"/>
              <a:t>Statistik über den Vernetzungsgrad</a:t>
            </a:r>
          </a:p>
          <a:p>
            <a:endParaRPr lang="de-AT" dirty="0" smtClean="0"/>
          </a:p>
          <a:p>
            <a:pPr>
              <a:buNone/>
            </a:pPr>
            <a:r>
              <a:rPr lang="de-AT" dirty="0" smtClean="0"/>
              <a:t>für unterschiedliche Zeiträume (Tag, Monat, Jahr)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 smtClean="0"/>
              <a:t>Forscher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Benutzerdefiniert 4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5EA226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128</Words>
  <Application>Microsoft Office PowerPoint</Application>
  <PresentationFormat>Benutzerdefiniert</PresentationFormat>
  <Paragraphs>52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Deimos</vt:lpstr>
      <vt:lpstr>Nepotismus</vt:lpstr>
      <vt:lpstr>Unser Team</vt:lpstr>
      <vt:lpstr>Was macht Nepotismus aus?</vt:lpstr>
      <vt:lpstr>Folie 4</vt:lpstr>
      <vt:lpstr>Benutzergruppen</vt:lpstr>
      <vt:lpstr>User</vt:lpstr>
      <vt:lpstr>Pinnwand</vt:lpstr>
      <vt:lpstr>Admin</vt:lpstr>
      <vt:lpstr>Forscher</vt:lpstr>
      <vt:lpstr>Use-Case-Diagramm</vt:lpstr>
      <vt:lpstr>Experience-Points  </vt:lpstr>
      <vt:lpstr>Privatsphäre/Sichtbarkeit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Projektname</dc:title>
  <dc:creator>Miriam Schauer</dc:creator>
  <cp:lastModifiedBy>David Herbst</cp:lastModifiedBy>
  <cp:revision>30</cp:revision>
  <dcterms:created xsi:type="dcterms:W3CDTF">2014-11-01T20:58:50Z</dcterms:created>
  <dcterms:modified xsi:type="dcterms:W3CDTF">2014-11-05T14:52:27Z</dcterms:modified>
</cp:coreProperties>
</file>