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66" r:id="rId6"/>
    <p:sldId id="259" r:id="rId7"/>
    <p:sldId id="260" r:id="rId8"/>
    <p:sldId id="265" r:id="rId9"/>
    <p:sldId id="268" r:id="rId10"/>
    <p:sldId id="267" r:id="rId11"/>
    <p:sldId id="272" r:id="rId12"/>
    <p:sldId id="261" r:id="rId13"/>
    <p:sldId id="262" r:id="rId14"/>
    <p:sldId id="263" r:id="rId15"/>
    <p:sldId id="264" r:id="rId16"/>
    <p:sldId id="270" r:id="rId17"/>
    <p:sldId id="271" r:id="rId18"/>
    <p:sldId id="269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000000"/>
    <a:srgbClr val="7A81FF"/>
    <a:srgbClr val="0651FA"/>
    <a:srgbClr val="0432FF"/>
    <a:srgbClr val="005493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9" autoAdjust="0"/>
    <p:restoredTop sz="91594" autoAdjust="0"/>
  </p:normalViewPr>
  <p:slideViewPr>
    <p:cSldViewPr snapToGrid="0">
      <p:cViewPr varScale="1">
        <p:scale>
          <a:sx n="75" d="100"/>
          <a:sy n="75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6A60-66AB-4434-8ED2-AB1C8F279A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666E-0EAE-4BB0-B5D8-05702DC4D4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8"/>
            <a:ext cx="10740640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1" baseline="0">
                <a:solidFill>
                  <a:srgbClr val="A721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8"/>
            <a:ext cx="10740640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1" baseline="0">
                <a:solidFill>
                  <a:srgbClr val="A721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2313" y="1268413"/>
            <a:ext cx="10747376" cy="4240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1507" y="2931937"/>
            <a:ext cx="1982142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40" y="6223001"/>
            <a:ext cx="1208513" cy="396087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2984090" y="6201696"/>
            <a:ext cx="6223820" cy="48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昇思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MindSpore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创新训练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昇思</a:t>
            </a:r>
            <a:r>
              <a:rPr lang="en-US" altLang="zh-CN" dirty="0"/>
              <a:t>MindSpore</a:t>
            </a:r>
            <a:r>
              <a:rPr lang="zh-CN" altLang="en-US" dirty="0"/>
              <a:t>创新训练营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31343" y="2898058"/>
            <a:ext cx="443926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答辩模版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方案描述：推理端设备利用和结合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如方案计划使用到香橙派请详细描述香橙派相关技术方案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可行性分析</a:t>
            </a:r>
            <a:endParaRPr lang="zh-CN" altLang="en-US" dirty="0"/>
          </a:p>
        </p:txBody>
      </p:sp>
      <p:sp>
        <p:nvSpPr>
          <p:cNvPr id="3" name="文本占位符 2"/>
          <p:cNvSpPr txBox="1"/>
          <p:nvPr/>
        </p:nvSpPr>
        <p:spPr>
          <a:xfrm>
            <a:off x="722313" y="1268413"/>
            <a:ext cx="10747376" cy="4240212"/>
          </a:xfrm>
          <a:prstGeom prst="rect">
            <a:avLst/>
          </a:prstGeom>
        </p:spPr>
        <p:txBody>
          <a:bodyPr/>
          <a:lstStyle>
            <a:lvl1pPr marL="296545" indent="-296545" algn="l" defTabSz="1186180" rtl="0" eaLnBrk="1" latinLnBrk="0" hangingPunct="1">
              <a:lnSpc>
                <a:spcPct val="90000"/>
              </a:lnSpc>
              <a:spcBef>
                <a:spcPts val="1295"/>
              </a:spcBef>
              <a:buFont typeface="Arial" panose="020B0604020202020204" pitchFamily="34" charset="0"/>
              <a:buChar char="•"/>
              <a:defRPr sz="3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635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2725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645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954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263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572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881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190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方案是如何解决已有方案的不足和问题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从已有模型能力，可获得的数据集，算力资源等方面说明项目的可行性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创新性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项目有哪些创新点以及在技术和应用上的亮点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完成情况</a:t>
            </a:r>
            <a:endParaRPr lang="zh-CN" altLang="en-US" dirty="0"/>
          </a:p>
        </p:txBody>
      </p:sp>
      <p:sp>
        <p:nvSpPr>
          <p:cNvPr id="3" name="文本占位符 2"/>
          <p:cNvSpPr txBox="1"/>
          <p:nvPr/>
        </p:nvSpPr>
        <p:spPr>
          <a:xfrm>
            <a:off x="722313" y="1268413"/>
            <a:ext cx="10747376" cy="4240212"/>
          </a:xfrm>
          <a:prstGeom prst="rect">
            <a:avLst/>
          </a:prstGeom>
        </p:spPr>
        <p:txBody>
          <a:bodyPr/>
          <a:lstStyle>
            <a:lvl1pPr marL="296545" indent="-296545" algn="l" defTabSz="1186180" rtl="0" eaLnBrk="1" latinLnBrk="0" hangingPunct="1">
              <a:lnSpc>
                <a:spcPct val="90000"/>
              </a:lnSpc>
              <a:spcBef>
                <a:spcPts val="1295"/>
              </a:spcBef>
              <a:buFont typeface="Arial" panose="020B0604020202020204" pitchFamily="34" charset="0"/>
              <a:buChar char="•"/>
              <a:defRPr sz="3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635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2725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645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954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263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572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881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1900" indent="-296545" algn="l" defTabSz="118618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代码仓地址等信息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代码目录结构说明（目录结构及文件说明：需遵从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model_zoo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代码目录规范）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自验结果（包括自验环境、自验精度结果等，推荐多提供截图参考。提供自验结果截图或日志文件）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自验环境（所用硬件环境、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第三方库等说明）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训练超参数（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batch_size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epoch, learning rate, loss function, optimizer,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并行度等超参）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如何启动训练脚本，训练精度展示，需附运行实例与截图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推理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如何启动推理脚本，推理结果展示，需附运行实例与截图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参考资料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caffe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等项目网址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后续工作计划和预期效果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作业完成情况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学习心得分享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结营总结：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在这段时间里，我有幸参加了华为MindSpore的培训，获得了许多宝贵的经验和知识。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MindSpore的培训课程，我深入了解了深度学习框架的原理和MindSpore的特点。我学会了如何使用MindSpore构建神经网络模型，进行训练和推理，并对模型进行优化和部署。在实践项目中，我有机会将所学的知识付诸实践，解决了实际的问题。通过在MindSpore平台上实现图像分类、目标检测或其他任务，我提高了自己的编程能力和问题解决能力。MindSpore作为新兴的深度学习框架，具有很大的发展潜力。我希望在未来能够继续深入学习和探索MindSpore，将其运用到更多的项目和应用中，为解决现实生活中的问题贡献自己的力量。</a:t>
            </a:r>
            <a:r>
              <a:rPr lang="en-US" altLang="zh-CN" sz="2000" dirty="0"/>
              <a:t>	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昇思</a:t>
            </a:r>
            <a:r>
              <a:rPr lang="en-US" altLang="zh-CN" dirty="0"/>
              <a:t>MindSpore</a:t>
            </a:r>
            <a:r>
              <a:rPr lang="zh-CN" altLang="en-US" dirty="0"/>
              <a:t>创新训练营 实践项目汇报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7858" y="1917290"/>
            <a:ext cx="9357852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团队名称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297858" y="4228149"/>
          <a:ext cx="8127999" cy="13919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/>
                <a:gridCol w="2709333"/>
                <a:gridCol w="2709333"/>
              </a:tblGrid>
              <a:tr h="3479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成员姓名：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学校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专业</a:t>
                      </a:r>
                      <a:endParaRPr lang="zh-CN" altLang="en-US" sz="1600" dirty="0"/>
                    </a:p>
                  </a:txBody>
                  <a:tcPr/>
                </a:tc>
              </a:tr>
              <a:tr h="34798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zh-CN" altLang="en-US" sz="1600" dirty="0"/>
                        <a:t>成员一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798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zh-CN" altLang="en-US" sz="1600" dirty="0"/>
                        <a:t>成员二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798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zh-CN" altLang="en-US" sz="1600" dirty="0"/>
                        <a:t>成员三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97858" y="3579470"/>
            <a:ext cx="9357852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项目简述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简述所完成的项目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项目要解决的问题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涉及模型和方法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项目的意义和价值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创新点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完成情况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团队介绍和分工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团队介绍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团队介绍和分工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问题定义：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lnSpc>
                <a:spcPts val="344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问题定义：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5990" lvl="1" indent="-342900">
              <a:lnSpc>
                <a:spcPts val="344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项目要解决什么样的实际问题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5990" lvl="1" indent="-342900">
              <a:lnSpc>
                <a:spcPts val="344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这些问题有什么痛点和难点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5990" lvl="1" indent="-342900">
              <a:lnSpc>
                <a:spcPts val="344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问题解决所带来的商业和社会价值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已有方案分析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针对要解决的问题，对已有解决方案和模型进行系统分析，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+mn-ea"/>
              </a:rPr>
              <a:t>已有方案存在哪些不足和问题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方案描述：模型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采用的预训练模型和介绍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采用所用数据集和介绍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下游任务和方法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方案描述：数据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采用所用数据集和介绍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方案描述：下游任务和方法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下游任务和方法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gxNWNmZTNlODc4ZTdjMDczNjVkNGVkY2NjMjZkOTEifQ=="/>
</p:tagLst>
</file>

<file path=ppt/theme/theme1.xml><?xml version="1.0" encoding="utf-8"?>
<a:theme xmlns:a="http://schemas.openxmlformats.org/drawingml/2006/main" name="2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>宽屏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Arial Unicode MS</vt:lpstr>
      <vt:lpstr>Huawei Sans</vt:lpstr>
      <vt:lpstr>RomanS_IV25</vt:lpstr>
      <vt:lpstr>等线</vt:lpstr>
      <vt:lpstr>Calibri</vt:lpstr>
      <vt:lpstr>27_Chart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huxiaoman</dc:creator>
  <cp:lastModifiedBy>袖白雪</cp:lastModifiedBy>
  <cp:revision>111</cp:revision>
  <cp:lastPrinted>2023-05-12T16:09:00Z</cp:lastPrinted>
  <dcterms:created xsi:type="dcterms:W3CDTF">2023-05-09T08:26:00Z</dcterms:created>
  <dcterms:modified xsi:type="dcterms:W3CDTF">2024-04-26T03:39:56Z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(3)uBG+XBVrCiF3OeeTEpMloFQmyKhaxnFsjeUMTqP1xN6XTlBK861nF6657MCXF+KCiXHwwpiV
0yVWVeaZQpxvCqRBVDbGUjzs/9fJhk+1/jND2bOUzefsCJMci/f9rtykjVqhiHjSx/38wJwv
euKEjdPxuvWN1NUUlwuCPXR6VUya342eCfBmCt1mDLd5kZ+rAvs76pF+Kn8BY2BSt1ir91Rf
KO3ABB7NH1H8JnCNAB</vt:lpwstr>
  </property>
  <property fmtid="{D5CDD505-2E9C-101B-9397-08002B2CF9AE}" pid="3" name="_2015_ms_pID_7253431">
    <vt:lpwstr>owS3FccXAlVNjlRFO7x12bJy9A+VXu6mM/uQrQ+m8yHAgLg3I3hqBl
eu/sB0NUPnmEyE5Kzt80yPEcYLjY6HyXzPlxm8s14Ai/PltgKI9jiahgcfkYIgCNWOZYhx8r
Wab2S9ClhlLD7RoD5dpAb4JN2Eeytk6xED01TMLNM2EPQQSNAeYgeVUDAlfr+u8tj4qs7z88
N8ztlkmZzgFFfqVUQL5pBgcGuP0aq9rHc834</vt:lpwstr>
  </property>
  <property fmtid="{D5CDD505-2E9C-101B-9397-08002B2CF9AE}" pid="4" name="_2015_ms_pID_7253432">
    <vt:lpwstr>qA==</vt:lpwstr>
  </property>
  <property fmtid="{D5CDD505-2E9C-101B-9397-08002B2CF9AE}" pid="5" name="ICV">
    <vt:lpwstr>94EF641FDE3846B5A9C96A0D53257353_12</vt:lpwstr>
  </property>
  <property fmtid="{D5CDD505-2E9C-101B-9397-08002B2CF9AE}" pid="6" name="KSOProductBuildVer">
    <vt:lpwstr>2052-12.1.0.16729</vt:lpwstr>
  </property>
</Properties>
</file>