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7" r:id="rId3"/>
    <p:sldId id="274" r:id="rId4"/>
    <p:sldId id="279" r:id="rId5"/>
    <p:sldId id="265" r:id="rId6"/>
    <p:sldId id="275" r:id="rId7"/>
    <p:sldId id="269" r:id="rId8"/>
    <p:sldId id="293" r:id="rId9"/>
    <p:sldId id="296" r:id="rId10"/>
    <p:sldId id="270" r:id="rId11"/>
    <p:sldId id="280" r:id="rId12"/>
    <p:sldId id="272" r:id="rId13"/>
    <p:sldId id="278" r:id="rId14"/>
    <p:sldId id="298" r:id="rId15"/>
    <p:sldId id="282" r:id="rId16"/>
    <p:sldId id="273" r:id="rId17"/>
    <p:sldId id="276" r:id="rId18"/>
    <p:sldId id="271" r:id="rId19"/>
    <p:sldId id="283" r:id="rId20"/>
    <p:sldId id="297" r:id="rId21"/>
    <p:sldId id="290" r:id="rId22"/>
    <p:sldId id="277" r:id="rId23"/>
    <p:sldId id="284" r:id="rId24"/>
    <p:sldId id="294" r:id="rId25"/>
    <p:sldId id="292" r:id="rId26"/>
    <p:sldId id="29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046"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6E2"/>
    <a:srgbClr val="4B5161"/>
    <a:srgbClr val="D28A7C"/>
    <a:srgbClr val="3D455C"/>
    <a:srgbClr val="FDC297"/>
    <a:srgbClr val="D49082"/>
    <a:srgbClr val="DDA69B"/>
    <a:srgbClr val="515C7B"/>
    <a:srgbClr val="8691B0"/>
    <a:srgbClr val="645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6314" autoAdjust="0"/>
  </p:normalViewPr>
  <p:slideViewPr>
    <p:cSldViewPr snapToGrid="0" showGuides="1">
      <p:cViewPr varScale="1">
        <p:scale>
          <a:sx n="63" d="100"/>
          <a:sy n="63" d="100"/>
        </p:scale>
        <p:origin x="768" y="48"/>
      </p:cViewPr>
      <p:guideLst>
        <p:guide pos="3046"/>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A5843-0688-4783-8443-28739A1A3A00}"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7C43D-4FDC-452E-80BE-008121EAE277}" type="slidenum">
              <a:rPr lang="zh-CN" altLang="en-US" smtClean="0"/>
              <a:t>‹#›</a:t>
            </a:fld>
            <a:endParaRPr lang="zh-CN" altLang="en-US"/>
          </a:p>
        </p:txBody>
      </p:sp>
    </p:spTree>
    <p:extLst>
      <p:ext uri="{BB962C8B-B14F-4D97-AF65-F5344CB8AC3E}">
        <p14:creationId xmlns:p14="http://schemas.microsoft.com/office/powerpoint/2010/main" val="2267946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326985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18219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2744276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3089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042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76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339475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271386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316314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
        <p:nvSpPr>
          <p:cNvPr id="11" name="TextBox 10"/>
          <p:cNvSpPr txBox="1"/>
          <p:nvPr userDrawn="1"/>
        </p:nvSpPr>
        <p:spPr>
          <a:xfrm>
            <a:off x="2060104" y="65179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78974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225375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144958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119696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2022/1/25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extLst>
      <p:ext uri="{BB962C8B-B14F-4D97-AF65-F5344CB8AC3E}">
        <p14:creationId xmlns:p14="http://schemas.microsoft.com/office/powerpoint/2010/main" val="112432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560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783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Layout" Target="../slideLayouts/slideLayout7.xml"/><Relationship Id="rId4"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59" name="文本框 58"/>
          <p:cNvSpPr txBox="1"/>
          <p:nvPr/>
        </p:nvSpPr>
        <p:spPr>
          <a:xfrm>
            <a:off x="2376166" y="1899642"/>
            <a:ext cx="4416594" cy="1107996"/>
          </a:xfrm>
          <a:prstGeom prst="rect">
            <a:avLst/>
          </a:prstGeom>
          <a:noFill/>
          <a:effectLst>
            <a:reflection blurRad="6350" stA="52000" endA="300" endPos="35000" dir="5400000" sy="-100000" algn="bl" rotWithShape="0"/>
          </a:effectLst>
        </p:spPr>
        <p:txBody>
          <a:bodyPr wrap="none" rtlCol="0">
            <a:spAutoFit/>
          </a:bodyPr>
          <a:lstStyle/>
          <a:p>
            <a:r>
              <a:rPr lang="zh-CN" altLang="en-US" sz="6600" dirty="0">
                <a:cs typeface="+mn-ea"/>
                <a:sym typeface="+mn-lt"/>
              </a:rPr>
              <a:t>音乐听我的</a:t>
            </a:r>
          </a:p>
        </p:txBody>
      </p:sp>
      <p:grpSp>
        <p:nvGrpSpPr>
          <p:cNvPr id="26" name="1a3ad226-6a26-47f2-9be0-c87ed67f5b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380127" y="473807"/>
            <a:ext cx="5876079" cy="5871923"/>
            <a:chOff x="3851275" y="1185862"/>
            <a:chExt cx="4489451" cy="4486276"/>
          </a:xfrm>
          <a:solidFill>
            <a:srgbClr val="645D57">
              <a:alpha val="40000"/>
            </a:srgbClr>
          </a:solidFill>
        </p:grpSpPr>
        <p:sp>
          <p:nvSpPr>
            <p:cNvPr id="27" name="íṥ1íďe">
              <a:extLst>
                <a:ext uri="{FF2B5EF4-FFF2-40B4-BE49-F238E27FC236}">
                  <a16:creationId xmlns:a16="http://schemas.microsoft.com/office/drawing/2014/main" id="{8F66658A-B9F0-4E3D-9D03-B569938540AB}"/>
                </a:ext>
              </a:extLst>
            </p:cNvPr>
            <p:cNvSpPr/>
            <p:nvPr/>
          </p:nvSpPr>
          <p:spPr bwMode="auto">
            <a:xfrm>
              <a:off x="8140700" y="1201737"/>
              <a:ext cx="184150" cy="184150"/>
            </a:xfrm>
            <a:custGeom>
              <a:avLst/>
              <a:gdLst>
                <a:gd name="T0" fmla="*/ 39 w 49"/>
                <a:gd name="T1" fmla="*/ 49 h 49"/>
                <a:gd name="T2" fmla="*/ 17 w 49"/>
                <a:gd name="T3" fmla="*/ 32 h 49"/>
                <a:gd name="T4" fmla="*/ 0 w 49"/>
                <a:gd name="T5" fmla="*/ 9 h 49"/>
                <a:gd name="T6" fmla="*/ 16 w 49"/>
                <a:gd name="T7" fmla="*/ 0 h 49"/>
                <a:gd name="T8" fmla="*/ 30 w 49"/>
                <a:gd name="T9" fmla="*/ 18 h 49"/>
                <a:gd name="T10" fmla="*/ 49 w 49"/>
                <a:gd name="T11" fmla="*/ 33 h 49"/>
                <a:gd name="T12" fmla="*/ 39 w 4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39" y="49"/>
                  </a:moveTo>
                  <a:cubicBezTo>
                    <a:pt x="31" y="44"/>
                    <a:pt x="24" y="38"/>
                    <a:pt x="17" y="32"/>
                  </a:cubicBezTo>
                  <a:cubicBezTo>
                    <a:pt x="10" y="25"/>
                    <a:pt x="5" y="18"/>
                    <a:pt x="0" y="9"/>
                  </a:cubicBezTo>
                  <a:cubicBezTo>
                    <a:pt x="16" y="0"/>
                    <a:pt x="16" y="0"/>
                    <a:pt x="16" y="0"/>
                  </a:cubicBezTo>
                  <a:cubicBezTo>
                    <a:pt x="20" y="7"/>
                    <a:pt x="25" y="13"/>
                    <a:pt x="30" y="18"/>
                  </a:cubicBezTo>
                  <a:cubicBezTo>
                    <a:pt x="36" y="24"/>
                    <a:pt x="42" y="29"/>
                    <a:pt x="49" y="33"/>
                  </a:cubicBezTo>
                  <a:lnTo>
                    <a:pt x="39" y="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îṣḷíďê">
              <a:extLst>
                <a:ext uri="{FF2B5EF4-FFF2-40B4-BE49-F238E27FC236}">
                  <a16:creationId xmlns:a16="http://schemas.microsoft.com/office/drawing/2014/main" id="{29F40BA6-B9E8-409D-AD02-3034D5353D34}"/>
                </a:ext>
              </a:extLst>
            </p:cNvPr>
            <p:cNvSpPr/>
            <p:nvPr/>
          </p:nvSpPr>
          <p:spPr bwMode="auto">
            <a:xfrm>
              <a:off x="7929563" y="1209675"/>
              <a:ext cx="388938" cy="387350"/>
            </a:xfrm>
            <a:custGeom>
              <a:avLst/>
              <a:gdLst>
                <a:gd name="T0" fmla="*/ 97 w 103"/>
                <a:gd name="T1" fmla="*/ 103 h 103"/>
                <a:gd name="T2" fmla="*/ 34 w 103"/>
                <a:gd name="T3" fmla="*/ 69 h 103"/>
                <a:gd name="T4" fmla="*/ 0 w 103"/>
                <a:gd name="T5" fmla="*/ 5 h 103"/>
                <a:gd name="T6" fmla="*/ 18 w 103"/>
                <a:gd name="T7" fmla="*/ 0 h 103"/>
                <a:gd name="T8" fmla="*/ 47 w 103"/>
                <a:gd name="T9" fmla="*/ 55 h 103"/>
                <a:gd name="T10" fmla="*/ 103 w 103"/>
                <a:gd name="T11" fmla="*/ 85 h 103"/>
                <a:gd name="T12" fmla="*/ 97 w 103"/>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97" y="103"/>
                  </a:moveTo>
                  <a:cubicBezTo>
                    <a:pt x="77" y="96"/>
                    <a:pt x="54" y="88"/>
                    <a:pt x="34" y="69"/>
                  </a:cubicBezTo>
                  <a:cubicBezTo>
                    <a:pt x="14" y="49"/>
                    <a:pt x="6" y="26"/>
                    <a:pt x="0" y="5"/>
                  </a:cubicBezTo>
                  <a:cubicBezTo>
                    <a:pt x="18" y="0"/>
                    <a:pt x="18" y="0"/>
                    <a:pt x="18" y="0"/>
                  </a:cubicBezTo>
                  <a:cubicBezTo>
                    <a:pt x="24" y="19"/>
                    <a:pt x="31" y="39"/>
                    <a:pt x="47" y="55"/>
                  </a:cubicBezTo>
                  <a:cubicBezTo>
                    <a:pt x="64" y="72"/>
                    <a:pt x="84" y="79"/>
                    <a:pt x="103" y="85"/>
                  </a:cubicBezTo>
                  <a:lnTo>
                    <a:pt x="97" y="1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íṩļíḓè">
              <a:extLst>
                <a:ext uri="{FF2B5EF4-FFF2-40B4-BE49-F238E27FC236}">
                  <a16:creationId xmlns:a16="http://schemas.microsoft.com/office/drawing/2014/main" id="{396BF5DF-FF1A-4A33-9544-CA7B04DE6467}"/>
                </a:ext>
              </a:extLst>
            </p:cNvPr>
            <p:cNvSpPr/>
            <p:nvPr/>
          </p:nvSpPr>
          <p:spPr bwMode="auto">
            <a:xfrm>
              <a:off x="7737475" y="1204912"/>
              <a:ext cx="584200" cy="585788"/>
            </a:xfrm>
            <a:custGeom>
              <a:avLst/>
              <a:gdLst>
                <a:gd name="T0" fmla="*/ 148 w 155"/>
                <a:gd name="T1" fmla="*/ 155 h 155"/>
                <a:gd name="T2" fmla="*/ 119 w 155"/>
                <a:gd name="T3" fmla="*/ 145 h 155"/>
                <a:gd name="T4" fmla="*/ 46 w 155"/>
                <a:gd name="T5" fmla="*/ 108 h 155"/>
                <a:gd name="T6" fmla="*/ 9 w 155"/>
                <a:gd name="T7" fmla="*/ 35 h 155"/>
                <a:gd name="T8" fmla="*/ 0 w 155"/>
                <a:gd name="T9" fmla="*/ 7 h 155"/>
                <a:gd name="T10" fmla="*/ 18 w 155"/>
                <a:gd name="T11" fmla="*/ 0 h 155"/>
                <a:gd name="T12" fmla="*/ 27 w 155"/>
                <a:gd name="T13" fmla="*/ 30 h 155"/>
                <a:gd name="T14" fmla="*/ 59 w 155"/>
                <a:gd name="T15" fmla="*/ 95 h 155"/>
                <a:gd name="T16" fmla="*/ 125 w 155"/>
                <a:gd name="T17" fmla="*/ 127 h 155"/>
                <a:gd name="T18" fmla="*/ 155 w 155"/>
                <a:gd name="T19" fmla="*/ 137 h 155"/>
                <a:gd name="T20" fmla="*/ 148 w 155"/>
                <a:gd name="T2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55">
                  <a:moveTo>
                    <a:pt x="148" y="155"/>
                  </a:moveTo>
                  <a:cubicBezTo>
                    <a:pt x="139" y="151"/>
                    <a:pt x="129" y="148"/>
                    <a:pt x="119" y="145"/>
                  </a:cubicBezTo>
                  <a:cubicBezTo>
                    <a:pt x="94" y="138"/>
                    <a:pt x="68" y="130"/>
                    <a:pt x="46" y="108"/>
                  </a:cubicBezTo>
                  <a:cubicBezTo>
                    <a:pt x="24" y="87"/>
                    <a:pt x="17" y="61"/>
                    <a:pt x="9" y="35"/>
                  </a:cubicBezTo>
                  <a:cubicBezTo>
                    <a:pt x="6" y="25"/>
                    <a:pt x="4" y="16"/>
                    <a:pt x="0" y="7"/>
                  </a:cubicBezTo>
                  <a:cubicBezTo>
                    <a:pt x="18" y="0"/>
                    <a:pt x="18" y="0"/>
                    <a:pt x="18" y="0"/>
                  </a:cubicBezTo>
                  <a:cubicBezTo>
                    <a:pt x="21" y="10"/>
                    <a:pt x="24" y="20"/>
                    <a:pt x="27" y="30"/>
                  </a:cubicBezTo>
                  <a:cubicBezTo>
                    <a:pt x="34" y="54"/>
                    <a:pt x="41" y="77"/>
                    <a:pt x="59" y="95"/>
                  </a:cubicBezTo>
                  <a:cubicBezTo>
                    <a:pt x="78" y="114"/>
                    <a:pt x="101" y="120"/>
                    <a:pt x="125" y="127"/>
                  </a:cubicBezTo>
                  <a:cubicBezTo>
                    <a:pt x="134" y="130"/>
                    <a:pt x="145" y="133"/>
                    <a:pt x="155" y="137"/>
                  </a:cubicBezTo>
                  <a:lnTo>
                    <a:pt x="148" y="1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ï$ḷîdé">
              <a:extLst>
                <a:ext uri="{FF2B5EF4-FFF2-40B4-BE49-F238E27FC236}">
                  <a16:creationId xmlns:a16="http://schemas.microsoft.com/office/drawing/2014/main" id="{AEFE638E-541E-414D-A49E-4C20B2AF7F0F}"/>
                </a:ext>
              </a:extLst>
            </p:cNvPr>
            <p:cNvSpPr/>
            <p:nvPr/>
          </p:nvSpPr>
          <p:spPr bwMode="auto">
            <a:xfrm>
              <a:off x="7507288" y="1193800"/>
              <a:ext cx="825500" cy="822325"/>
            </a:xfrm>
            <a:custGeom>
              <a:avLst/>
              <a:gdLst>
                <a:gd name="T0" fmla="*/ 206 w 219"/>
                <a:gd name="T1" fmla="*/ 218 h 218"/>
                <a:gd name="T2" fmla="*/ 141 w 219"/>
                <a:gd name="T3" fmla="*/ 187 h 218"/>
                <a:gd name="T4" fmla="*/ 68 w 219"/>
                <a:gd name="T5" fmla="*/ 150 h 218"/>
                <a:gd name="T6" fmla="*/ 31 w 219"/>
                <a:gd name="T7" fmla="*/ 77 h 218"/>
                <a:gd name="T8" fmla="*/ 0 w 219"/>
                <a:gd name="T9" fmla="*/ 13 h 218"/>
                <a:gd name="T10" fmla="*/ 14 w 219"/>
                <a:gd name="T11" fmla="*/ 0 h 218"/>
                <a:gd name="T12" fmla="*/ 49 w 219"/>
                <a:gd name="T13" fmla="*/ 72 h 218"/>
                <a:gd name="T14" fmla="*/ 82 w 219"/>
                <a:gd name="T15" fmla="*/ 137 h 218"/>
                <a:gd name="T16" fmla="*/ 147 w 219"/>
                <a:gd name="T17" fmla="*/ 169 h 218"/>
                <a:gd name="T18" fmla="*/ 219 w 219"/>
                <a:gd name="T19" fmla="*/ 205 h 218"/>
                <a:gd name="T20" fmla="*/ 206 w 219"/>
                <a:gd name="T21"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8">
                  <a:moveTo>
                    <a:pt x="206" y="218"/>
                  </a:moveTo>
                  <a:cubicBezTo>
                    <a:pt x="187" y="201"/>
                    <a:pt x="165" y="194"/>
                    <a:pt x="141" y="187"/>
                  </a:cubicBezTo>
                  <a:cubicBezTo>
                    <a:pt x="116" y="180"/>
                    <a:pt x="90" y="172"/>
                    <a:pt x="68" y="150"/>
                  </a:cubicBezTo>
                  <a:cubicBezTo>
                    <a:pt x="46" y="128"/>
                    <a:pt x="39" y="102"/>
                    <a:pt x="31" y="77"/>
                  </a:cubicBezTo>
                  <a:cubicBezTo>
                    <a:pt x="25" y="54"/>
                    <a:pt x="18" y="31"/>
                    <a:pt x="0" y="13"/>
                  </a:cubicBezTo>
                  <a:cubicBezTo>
                    <a:pt x="14" y="0"/>
                    <a:pt x="14" y="0"/>
                    <a:pt x="14" y="0"/>
                  </a:cubicBezTo>
                  <a:cubicBezTo>
                    <a:pt x="35" y="22"/>
                    <a:pt x="42" y="47"/>
                    <a:pt x="49" y="72"/>
                  </a:cubicBezTo>
                  <a:cubicBezTo>
                    <a:pt x="56" y="96"/>
                    <a:pt x="63" y="118"/>
                    <a:pt x="82" y="137"/>
                  </a:cubicBezTo>
                  <a:cubicBezTo>
                    <a:pt x="100" y="156"/>
                    <a:pt x="123" y="162"/>
                    <a:pt x="147" y="169"/>
                  </a:cubicBezTo>
                  <a:cubicBezTo>
                    <a:pt x="171" y="176"/>
                    <a:pt x="197" y="184"/>
                    <a:pt x="219" y="205"/>
                  </a:cubicBezTo>
                  <a:lnTo>
                    <a:pt x="206" y="2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íṣḷïḍé">
              <a:extLst>
                <a:ext uri="{FF2B5EF4-FFF2-40B4-BE49-F238E27FC236}">
                  <a16:creationId xmlns:a16="http://schemas.microsoft.com/office/drawing/2014/main" id="{CC49F5BB-75CE-4BCC-8988-15620A7FA351}"/>
                </a:ext>
              </a:extLst>
            </p:cNvPr>
            <p:cNvSpPr/>
            <p:nvPr/>
          </p:nvSpPr>
          <p:spPr bwMode="auto">
            <a:xfrm>
              <a:off x="7069138" y="1185862"/>
              <a:ext cx="1271588" cy="1268413"/>
            </a:xfrm>
            <a:custGeom>
              <a:avLst/>
              <a:gdLst>
                <a:gd name="T0" fmla="*/ 319 w 337"/>
                <a:gd name="T1" fmla="*/ 336 h 336"/>
                <a:gd name="T2" fmla="*/ 316 w 337"/>
                <a:gd name="T3" fmla="*/ 325 h 336"/>
                <a:gd name="T4" fmla="*/ 284 w 337"/>
                <a:gd name="T5" fmla="*/ 260 h 336"/>
                <a:gd name="T6" fmla="*/ 219 w 337"/>
                <a:gd name="T7" fmla="*/ 228 h 336"/>
                <a:gd name="T8" fmla="*/ 146 w 337"/>
                <a:gd name="T9" fmla="*/ 191 h 336"/>
                <a:gd name="T10" fmla="*/ 109 w 337"/>
                <a:gd name="T11" fmla="*/ 118 h 336"/>
                <a:gd name="T12" fmla="*/ 76 w 337"/>
                <a:gd name="T13" fmla="*/ 53 h 336"/>
                <a:gd name="T14" fmla="*/ 11 w 337"/>
                <a:gd name="T15" fmla="*/ 21 h 336"/>
                <a:gd name="T16" fmla="*/ 0 w 337"/>
                <a:gd name="T17" fmla="*/ 18 h 336"/>
                <a:gd name="T18" fmla="*/ 6 w 337"/>
                <a:gd name="T19" fmla="*/ 0 h 336"/>
                <a:gd name="T20" fmla="*/ 17 w 337"/>
                <a:gd name="T21" fmla="*/ 3 h 336"/>
                <a:gd name="T22" fmla="*/ 90 w 337"/>
                <a:gd name="T23" fmla="*/ 40 h 336"/>
                <a:gd name="T24" fmla="*/ 127 w 337"/>
                <a:gd name="T25" fmla="*/ 113 h 336"/>
                <a:gd name="T26" fmla="*/ 159 w 337"/>
                <a:gd name="T27" fmla="*/ 178 h 336"/>
                <a:gd name="T28" fmla="*/ 224 w 337"/>
                <a:gd name="T29" fmla="*/ 210 h 336"/>
                <a:gd name="T30" fmla="*/ 297 w 337"/>
                <a:gd name="T31" fmla="*/ 247 h 336"/>
                <a:gd name="T32" fmla="*/ 334 w 337"/>
                <a:gd name="T33" fmla="*/ 320 h 336"/>
                <a:gd name="T34" fmla="*/ 337 w 337"/>
                <a:gd name="T35" fmla="*/ 331 h 336"/>
                <a:gd name="T36" fmla="*/ 319 w 337"/>
                <a:gd name="T37"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336">
                  <a:moveTo>
                    <a:pt x="319" y="336"/>
                  </a:moveTo>
                  <a:cubicBezTo>
                    <a:pt x="318" y="333"/>
                    <a:pt x="317" y="329"/>
                    <a:pt x="316" y="325"/>
                  </a:cubicBezTo>
                  <a:cubicBezTo>
                    <a:pt x="309" y="301"/>
                    <a:pt x="302" y="279"/>
                    <a:pt x="284" y="260"/>
                  </a:cubicBezTo>
                  <a:cubicBezTo>
                    <a:pt x="265" y="242"/>
                    <a:pt x="242" y="235"/>
                    <a:pt x="219" y="228"/>
                  </a:cubicBezTo>
                  <a:cubicBezTo>
                    <a:pt x="193" y="221"/>
                    <a:pt x="167" y="213"/>
                    <a:pt x="146" y="191"/>
                  </a:cubicBezTo>
                  <a:cubicBezTo>
                    <a:pt x="124" y="169"/>
                    <a:pt x="116" y="143"/>
                    <a:pt x="109" y="118"/>
                  </a:cubicBezTo>
                  <a:cubicBezTo>
                    <a:pt x="102" y="94"/>
                    <a:pt x="95" y="72"/>
                    <a:pt x="76" y="53"/>
                  </a:cubicBezTo>
                  <a:cubicBezTo>
                    <a:pt x="58" y="34"/>
                    <a:pt x="35" y="28"/>
                    <a:pt x="11" y="21"/>
                  </a:cubicBezTo>
                  <a:cubicBezTo>
                    <a:pt x="8" y="20"/>
                    <a:pt x="4" y="19"/>
                    <a:pt x="0" y="18"/>
                  </a:cubicBezTo>
                  <a:cubicBezTo>
                    <a:pt x="6" y="0"/>
                    <a:pt x="6" y="0"/>
                    <a:pt x="6" y="0"/>
                  </a:cubicBezTo>
                  <a:cubicBezTo>
                    <a:pt x="9" y="1"/>
                    <a:pt x="13" y="2"/>
                    <a:pt x="17" y="3"/>
                  </a:cubicBezTo>
                  <a:cubicBezTo>
                    <a:pt x="42" y="10"/>
                    <a:pt x="68" y="18"/>
                    <a:pt x="90" y="40"/>
                  </a:cubicBezTo>
                  <a:cubicBezTo>
                    <a:pt x="112" y="62"/>
                    <a:pt x="119" y="88"/>
                    <a:pt x="127" y="113"/>
                  </a:cubicBezTo>
                  <a:cubicBezTo>
                    <a:pt x="134" y="137"/>
                    <a:pt x="140" y="159"/>
                    <a:pt x="159" y="178"/>
                  </a:cubicBezTo>
                  <a:cubicBezTo>
                    <a:pt x="177" y="196"/>
                    <a:pt x="200" y="203"/>
                    <a:pt x="224" y="210"/>
                  </a:cubicBezTo>
                  <a:cubicBezTo>
                    <a:pt x="249" y="217"/>
                    <a:pt x="275" y="225"/>
                    <a:pt x="297" y="247"/>
                  </a:cubicBezTo>
                  <a:cubicBezTo>
                    <a:pt x="319" y="269"/>
                    <a:pt x="326" y="295"/>
                    <a:pt x="334" y="320"/>
                  </a:cubicBezTo>
                  <a:cubicBezTo>
                    <a:pt x="335" y="324"/>
                    <a:pt x="336" y="327"/>
                    <a:pt x="337" y="331"/>
                  </a:cubicBezTo>
                  <a:lnTo>
                    <a:pt x="319"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iṧ1îḍé">
              <a:extLst>
                <a:ext uri="{FF2B5EF4-FFF2-40B4-BE49-F238E27FC236}">
                  <a16:creationId xmlns:a16="http://schemas.microsoft.com/office/drawing/2014/main" id="{83A72F95-B9B2-407D-93AA-1DA82227CCE4}"/>
                </a:ext>
              </a:extLst>
            </p:cNvPr>
            <p:cNvSpPr/>
            <p:nvPr/>
          </p:nvSpPr>
          <p:spPr bwMode="auto">
            <a:xfrm>
              <a:off x="6661150" y="1198562"/>
              <a:ext cx="1668463" cy="1666875"/>
            </a:xfrm>
            <a:custGeom>
              <a:avLst/>
              <a:gdLst>
                <a:gd name="T0" fmla="*/ 430 w 442"/>
                <a:gd name="T1" fmla="*/ 442 h 442"/>
                <a:gd name="T2" fmla="*/ 422 w 442"/>
                <a:gd name="T3" fmla="*/ 434 h 442"/>
                <a:gd name="T4" fmla="*/ 385 w 442"/>
                <a:gd name="T5" fmla="*/ 361 h 442"/>
                <a:gd name="T6" fmla="*/ 353 w 442"/>
                <a:gd name="T7" fmla="*/ 296 h 442"/>
                <a:gd name="T8" fmla="*/ 288 w 442"/>
                <a:gd name="T9" fmla="*/ 264 h 442"/>
                <a:gd name="T10" fmla="*/ 215 w 442"/>
                <a:gd name="T11" fmla="*/ 227 h 442"/>
                <a:gd name="T12" fmla="*/ 178 w 442"/>
                <a:gd name="T13" fmla="*/ 154 h 442"/>
                <a:gd name="T14" fmla="*/ 146 w 442"/>
                <a:gd name="T15" fmla="*/ 89 h 442"/>
                <a:gd name="T16" fmla="*/ 81 w 442"/>
                <a:gd name="T17" fmla="*/ 57 h 442"/>
                <a:gd name="T18" fmla="*/ 8 w 442"/>
                <a:gd name="T19" fmla="*/ 20 h 442"/>
                <a:gd name="T20" fmla="*/ 0 w 442"/>
                <a:gd name="T21" fmla="*/ 11 h 442"/>
                <a:gd name="T22" fmla="*/ 15 w 442"/>
                <a:gd name="T23" fmla="*/ 0 h 442"/>
                <a:gd name="T24" fmla="*/ 21 w 442"/>
                <a:gd name="T25" fmla="*/ 7 h 442"/>
                <a:gd name="T26" fmla="*/ 86 w 442"/>
                <a:gd name="T27" fmla="*/ 39 h 442"/>
                <a:gd name="T28" fmla="*/ 159 w 442"/>
                <a:gd name="T29" fmla="*/ 76 h 442"/>
                <a:gd name="T30" fmla="*/ 196 w 442"/>
                <a:gd name="T31" fmla="*/ 149 h 442"/>
                <a:gd name="T32" fmla="*/ 228 w 442"/>
                <a:gd name="T33" fmla="*/ 214 h 442"/>
                <a:gd name="T34" fmla="*/ 293 w 442"/>
                <a:gd name="T35" fmla="*/ 246 h 442"/>
                <a:gd name="T36" fmla="*/ 366 w 442"/>
                <a:gd name="T37" fmla="*/ 283 h 442"/>
                <a:gd name="T38" fmla="*/ 403 w 442"/>
                <a:gd name="T39" fmla="*/ 356 h 442"/>
                <a:gd name="T40" fmla="*/ 435 w 442"/>
                <a:gd name="T41" fmla="*/ 421 h 442"/>
                <a:gd name="T42" fmla="*/ 442 w 442"/>
                <a:gd name="T43" fmla="*/ 427 h 442"/>
                <a:gd name="T44" fmla="*/ 430 w 442"/>
                <a:gd name="T45"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2" h="442">
                  <a:moveTo>
                    <a:pt x="430" y="442"/>
                  </a:moveTo>
                  <a:cubicBezTo>
                    <a:pt x="427" y="439"/>
                    <a:pt x="424" y="437"/>
                    <a:pt x="422" y="434"/>
                  </a:cubicBezTo>
                  <a:cubicBezTo>
                    <a:pt x="400" y="412"/>
                    <a:pt x="392" y="386"/>
                    <a:pt x="385" y="361"/>
                  </a:cubicBezTo>
                  <a:cubicBezTo>
                    <a:pt x="378" y="337"/>
                    <a:pt x="371" y="315"/>
                    <a:pt x="353" y="296"/>
                  </a:cubicBezTo>
                  <a:cubicBezTo>
                    <a:pt x="334" y="277"/>
                    <a:pt x="312" y="271"/>
                    <a:pt x="288" y="264"/>
                  </a:cubicBezTo>
                  <a:cubicBezTo>
                    <a:pt x="263" y="257"/>
                    <a:pt x="237" y="249"/>
                    <a:pt x="215" y="227"/>
                  </a:cubicBezTo>
                  <a:cubicBezTo>
                    <a:pt x="193" y="205"/>
                    <a:pt x="185" y="179"/>
                    <a:pt x="178" y="154"/>
                  </a:cubicBezTo>
                  <a:cubicBezTo>
                    <a:pt x="171" y="130"/>
                    <a:pt x="164" y="107"/>
                    <a:pt x="146" y="89"/>
                  </a:cubicBezTo>
                  <a:cubicBezTo>
                    <a:pt x="127" y="70"/>
                    <a:pt x="105" y="64"/>
                    <a:pt x="81" y="57"/>
                  </a:cubicBezTo>
                  <a:cubicBezTo>
                    <a:pt x="55" y="49"/>
                    <a:pt x="29" y="42"/>
                    <a:pt x="8" y="20"/>
                  </a:cubicBezTo>
                  <a:cubicBezTo>
                    <a:pt x="5" y="17"/>
                    <a:pt x="2" y="14"/>
                    <a:pt x="0" y="11"/>
                  </a:cubicBezTo>
                  <a:cubicBezTo>
                    <a:pt x="15" y="0"/>
                    <a:pt x="15" y="0"/>
                    <a:pt x="15" y="0"/>
                  </a:cubicBezTo>
                  <a:cubicBezTo>
                    <a:pt x="17" y="2"/>
                    <a:pt x="19" y="4"/>
                    <a:pt x="21" y="7"/>
                  </a:cubicBezTo>
                  <a:cubicBezTo>
                    <a:pt x="39" y="25"/>
                    <a:pt x="62" y="32"/>
                    <a:pt x="86" y="39"/>
                  </a:cubicBezTo>
                  <a:cubicBezTo>
                    <a:pt x="111" y="46"/>
                    <a:pt x="137" y="54"/>
                    <a:pt x="159" y="76"/>
                  </a:cubicBezTo>
                  <a:cubicBezTo>
                    <a:pt x="181" y="98"/>
                    <a:pt x="188" y="124"/>
                    <a:pt x="196" y="149"/>
                  </a:cubicBezTo>
                  <a:cubicBezTo>
                    <a:pt x="203" y="173"/>
                    <a:pt x="209" y="195"/>
                    <a:pt x="228" y="214"/>
                  </a:cubicBezTo>
                  <a:cubicBezTo>
                    <a:pt x="246" y="232"/>
                    <a:pt x="269" y="239"/>
                    <a:pt x="293" y="246"/>
                  </a:cubicBezTo>
                  <a:cubicBezTo>
                    <a:pt x="318" y="253"/>
                    <a:pt x="344" y="261"/>
                    <a:pt x="366" y="283"/>
                  </a:cubicBezTo>
                  <a:cubicBezTo>
                    <a:pt x="388" y="305"/>
                    <a:pt x="396" y="331"/>
                    <a:pt x="403" y="356"/>
                  </a:cubicBezTo>
                  <a:cubicBezTo>
                    <a:pt x="410" y="380"/>
                    <a:pt x="417" y="402"/>
                    <a:pt x="435" y="421"/>
                  </a:cubicBezTo>
                  <a:cubicBezTo>
                    <a:pt x="437" y="423"/>
                    <a:pt x="440" y="425"/>
                    <a:pt x="442" y="427"/>
                  </a:cubicBezTo>
                  <a:lnTo>
                    <a:pt x="430" y="4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iş1íḑê">
              <a:extLst>
                <a:ext uri="{FF2B5EF4-FFF2-40B4-BE49-F238E27FC236}">
                  <a16:creationId xmlns:a16="http://schemas.microsoft.com/office/drawing/2014/main" id="{A7C0887E-45AF-453F-BA32-0187BF11AC86}"/>
                </a:ext>
              </a:extLst>
            </p:cNvPr>
            <p:cNvSpPr/>
            <p:nvPr/>
          </p:nvSpPr>
          <p:spPr bwMode="auto">
            <a:xfrm>
              <a:off x="6430963" y="1204912"/>
              <a:ext cx="1887538" cy="1890713"/>
            </a:xfrm>
            <a:custGeom>
              <a:avLst/>
              <a:gdLst>
                <a:gd name="T0" fmla="*/ 494 w 500"/>
                <a:gd name="T1" fmla="*/ 501 h 501"/>
                <a:gd name="T2" fmla="*/ 444 w 500"/>
                <a:gd name="T3" fmla="*/ 471 h 501"/>
                <a:gd name="T4" fmla="*/ 407 w 500"/>
                <a:gd name="T5" fmla="*/ 398 h 501"/>
                <a:gd name="T6" fmla="*/ 375 w 500"/>
                <a:gd name="T7" fmla="*/ 333 h 501"/>
                <a:gd name="T8" fmla="*/ 310 w 500"/>
                <a:gd name="T9" fmla="*/ 301 h 501"/>
                <a:gd name="T10" fmla="*/ 237 w 500"/>
                <a:gd name="T11" fmla="*/ 264 h 501"/>
                <a:gd name="T12" fmla="*/ 200 w 500"/>
                <a:gd name="T13" fmla="*/ 191 h 501"/>
                <a:gd name="T14" fmla="*/ 168 w 500"/>
                <a:gd name="T15" fmla="*/ 126 h 501"/>
                <a:gd name="T16" fmla="*/ 103 w 500"/>
                <a:gd name="T17" fmla="*/ 94 h 501"/>
                <a:gd name="T18" fmla="*/ 30 w 500"/>
                <a:gd name="T19" fmla="*/ 57 h 501"/>
                <a:gd name="T20" fmla="*/ 0 w 500"/>
                <a:gd name="T21" fmla="*/ 7 h 501"/>
                <a:gd name="T22" fmla="*/ 18 w 500"/>
                <a:gd name="T23" fmla="*/ 0 h 501"/>
                <a:gd name="T24" fmla="*/ 43 w 500"/>
                <a:gd name="T25" fmla="*/ 43 h 501"/>
                <a:gd name="T26" fmla="*/ 108 w 500"/>
                <a:gd name="T27" fmla="*/ 76 h 501"/>
                <a:gd name="T28" fmla="*/ 181 w 500"/>
                <a:gd name="T29" fmla="*/ 112 h 501"/>
                <a:gd name="T30" fmla="*/ 218 w 500"/>
                <a:gd name="T31" fmla="*/ 185 h 501"/>
                <a:gd name="T32" fmla="*/ 250 w 500"/>
                <a:gd name="T33" fmla="*/ 251 h 501"/>
                <a:gd name="T34" fmla="*/ 315 w 500"/>
                <a:gd name="T35" fmla="*/ 283 h 501"/>
                <a:gd name="T36" fmla="*/ 388 w 500"/>
                <a:gd name="T37" fmla="*/ 320 h 501"/>
                <a:gd name="T38" fmla="*/ 425 w 500"/>
                <a:gd name="T39" fmla="*/ 393 h 501"/>
                <a:gd name="T40" fmla="*/ 457 w 500"/>
                <a:gd name="T41" fmla="*/ 458 h 501"/>
                <a:gd name="T42" fmla="*/ 500 w 500"/>
                <a:gd name="T43" fmla="*/ 483 h 501"/>
                <a:gd name="T44" fmla="*/ 494 w 500"/>
                <a:gd name="T45"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501">
                  <a:moveTo>
                    <a:pt x="494" y="501"/>
                  </a:moveTo>
                  <a:cubicBezTo>
                    <a:pt x="479" y="496"/>
                    <a:pt x="461" y="488"/>
                    <a:pt x="444" y="471"/>
                  </a:cubicBezTo>
                  <a:cubicBezTo>
                    <a:pt x="422" y="449"/>
                    <a:pt x="414" y="423"/>
                    <a:pt x="407" y="398"/>
                  </a:cubicBezTo>
                  <a:cubicBezTo>
                    <a:pt x="400" y="374"/>
                    <a:pt x="393" y="351"/>
                    <a:pt x="375" y="333"/>
                  </a:cubicBezTo>
                  <a:cubicBezTo>
                    <a:pt x="356" y="314"/>
                    <a:pt x="334" y="308"/>
                    <a:pt x="310" y="301"/>
                  </a:cubicBezTo>
                  <a:cubicBezTo>
                    <a:pt x="285" y="293"/>
                    <a:pt x="259" y="286"/>
                    <a:pt x="237" y="264"/>
                  </a:cubicBezTo>
                  <a:cubicBezTo>
                    <a:pt x="215" y="242"/>
                    <a:pt x="207" y="216"/>
                    <a:pt x="200" y="191"/>
                  </a:cubicBezTo>
                  <a:cubicBezTo>
                    <a:pt x="193" y="167"/>
                    <a:pt x="186" y="144"/>
                    <a:pt x="168" y="126"/>
                  </a:cubicBezTo>
                  <a:cubicBezTo>
                    <a:pt x="149" y="107"/>
                    <a:pt x="127" y="101"/>
                    <a:pt x="103" y="94"/>
                  </a:cubicBezTo>
                  <a:cubicBezTo>
                    <a:pt x="78" y="86"/>
                    <a:pt x="52" y="79"/>
                    <a:pt x="30" y="57"/>
                  </a:cubicBezTo>
                  <a:cubicBezTo>
                    <a:pt x="13" y="40"/>
                    <a:pt x="5" y="21"/>
                    <a:pt x="0" y="7"/>
                  </a:cubicBezTo>
                  <a:cubicBezTo>
                    <a:pt x="18" y="0"/>
                    <a:pt x="18" y="0"/>
                    <a:pt x="18" y="0"/>
                  </a:cubicBezTo>
                  <a:cubicBezTo>
                    <a:pt x="22" y="13"/>
                    <a:pt x="29" y="29"/>
                    <a:pt x="43" y="43"/>
                  </a:cubicBezTo>
                  <a:cubicBezTo>
                    <a:pt x="61" y="62"/>
                    <a:pt x="84" y="69"/>
                    <a:pt x="108" y="76"/>
                  </a:cubicBezTo>
                  <a:cubicBezTo>
                    <a:pt x="133" y="83"/>
                    <a:pt x="159" y="91"/>
                    <a:pt x="181" y="112"/>
                  </a:cubicBezTo>
                  <a:cubicBezTo>
                    <a:pt x="203" y="134"/>
                    <a:pt x="211" y="160"/>
                    <a:pt x="218" y="185"/>
                  </a:cubicBezTo>
                  <a:cubicBezTo>
                    <a:pt x="225" y="209"/>
                    <a:pt x="232" y="232"/>
                    <a:pt x="250" y="251"/>
                  </a:cubicBezTo>
                  <a:cubicBezTo>
                    <a:pt x="269" y="269"/>
                    <a:pt x="291" y="276"/>
                    <a:pt x="315" y="283"/>
                  </a:cubicBezTo>
                  <a:cubicBezTo>
                    <a:pt x="340" y="290"/>
                    <a:pt x="366" y="298"/>
                    <a:pt x="388" y="320"/>
                  </a:cubicBezTo>
                  <a:cubicBezTo>
                    <a:pt x="410" y="342"/>
                    <a:pt x="418" y="368"/>
                    <a:pt x="425" y="393"/>
                  </a:cubicBezTo>
                  <a:cubicBezTo>
                    <a:pt x="432" y="417"/>
                    <a:pt x="439" y="439"/>
                    <a:pt x="457" y="458"/>
                  </a:cubicBezTo>
                  <a:cubicBezTo>
                    <a:pt x="471" y="472"/>
                    <a:pt x="488" y="479"/>
                    <a:pt x="500" y="483"/>
                  </a:cubicBezTo>
                  <a:lnTo>
                    <a:pt x="494"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išļiḋe">
              <a:extLst>
                <a:ext uri="{FF2B5EF4-FFF2-40B4-BE49-F238E27FC236}">
                  <a16:creationId xmlns:a16="http://schemas.microsoft.com/office/drawing/2014/main" id="{20193F7D-2BF6-440F-A3BE-7B959129A9D5}"/>
                </a:ext>
              </a:extLst>
            </p:cNvPr>
            <p:cNvSpPr/>
            <p:nvPr/>
          </p:nvSpPr>
          <p:spPr bwMode="auto">
            <a:xfrm>
              <a:off x="6238875" y="1209675"/>
              <a:ext cx="2079625" cy="2078038"/>
            </a:xfrm>
            <a:custGeom>
              <a:avLst/>
              <a:gdLst>
                <a:gd name="T0" fmla="*/ 545 w 551"/>
                <a:gd name="T1" fmla="*/ 551 h 551"/>
                <a:gd name="T2" fmla="*/ 529 w 551"/>
                <a:gd name="T3" fmla="*/ 546 h 551"/>
                <a:gd name="T4" fmla="*/ 456 w 551"/>
                <a:gd name="T5" fmla="*/ 509 h 551"/>
                <a:gd name="T6" fmla="*/ 419 w 551"/>
                <a:gd name="T7" fmla="*/ 436 h 551"/>
                <a:gd name="T8" fmla="*/ 387 w 551"/>
                <a:gd name="T9" fmla="*/ 371 h 551"/>
                <a:gd name="T10" fmla="*/ 322 w 551"/>
                <a:gd name="T11" fmla="*/ 339 h 551"/>
                <a:gd name="T12" fmla="*/ 249 w 551"/>
                <a:gd name="T13" fmla="*/ 302 h 551"/>
                <a:gd name="T14" fmla="*/ 212 w 551"/>
                <a:gd name="T15" fmla="*/ 229 h 551"/>
                <a:gd name="T16" fmla="*/ 180 w 551"/>
                <a:gd name="T17" fmla="*/ 164 h 551"/>
                <a:gd name="T18" fmla="*/ 115 w 551"/>
                <a:gd name="T19" fmla="*/ 131 h 551"/>
                <a:gd name="T20" fmla="*/ 42 w 551"/>
                <a:gd name="T21" fmla="*/ 94 h 551"/>
                <a:gd name="T22" fmla="*/ 5 w 551"/>
                <a:gd name="T23" fmla="*/ 21 h 551"/>
                <a:gd name="T24" fmla="*/ 0 w 551"/>
                <a:gd name="T25" fmla="*/ 5 h 551"/>
                <a:gd name="T26" fmla="*/ 18 w 551"/>
                <a:gd name="T27" fmla="*/ 0 h 551"/>
                <a:gd name="T28" fmla="*/ 23 w 551"/>
                <a:gd name="T29" fmla="*/ 16 h 551"/>
                <a:gd name="T30" fmla="*/ 55 w 551"/>
                <a:gd name="T31" fmla="*/ 81 h 551"/>
                <a:gd name="T32" fmla="*/ 120 w 551"/>
                <a:gd name="T33" fmla="*/ 113 h 551"/>
                <a:gd name="T34" fmla="*/ 193 w 551"/>
                <a:gd name="T35" fmla="*/ 150 h 551"/>
                <a:gd name="T36" fmla="*/ 230 w 551"/>
                <a:gd name="T37" fmla="*/ 223 h 551"/>
                <a:gd name="T38" fmla="*/ 262 w 551"/>
                <a:gd name="T39" fmla="*/ 288 h 551"/>
                <a:gd name="T40" fmla="*/ 327 w 551"/>
                <a:gd name="T41" fmla="*/ 321 h 551"/>
                <a:gd name="T42" fmla="*/ 400 w 551"/>
                <a:gd name="T43" fmla="*/ 357 h 551"/>
                <a:gd name="T44" fmla="*/ 437 w 551"/>
                <a:gd name="T45" fmla="*/ 430 h 551"/>
                <a:gd name="T46" fmla="*/ 469 w 551"/>
                <a:gd name="T47" fmla="*/ 496 h 551"/>
                <a:gd name="T48" fmla="*/ 534 w 551"/>
                <a:gd name="T49" fmla="*/ 528 h 551"/>
                <a:gd name="T50" fmla="*/ 551 w 551"/>
                <a:gd name="T51" fmla="*/ 533 h 551"/>
                <a:gd name="T52" fmla="*/ 545 w 551"/>
                <a:gd name="T53"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551">
                  <a:moveTo>
                    <a:pt x="545" y="551"/>
                  </a:moveTo>
                  <a:cubicBezTo>
                    <a:pt x="540" y="549"/>
                    <a:pt x="535" y="547"/>
                    <a:pt x="529" y="546"/>
                  </a:cubicBezTo>
                  <a:cubicBezTo>
                    <a:pt x="504" y="538"/>
                    <a:pt x="478" y="531"/>
                    <a:pt x="456" y="509"/>
                  </a:cubicBezTo>
                  <a:cubicBezTo>
                    <a:pt x="434" y="487"/>
                    <a:pt x="427" y="461"/>
                    <a:pt x="419" y="436"/>
                  </a:cubicBezTo>
                  <a:cubicBezTo>
                    <a:pt x="412" y="412"/>
                    <a:pt x="406" y="389"/>
                    <a:pt x="387" y="371"/>
                  </a:cubicBezTo>
                  <a:cubicBezTo>
                    <a:pt x="369" y="352"/>
                    <a:pt x="346" y="346"/>
                    <a:pt x="322" y="339"/>
                  </a:cubicBezTo>
                  <a:cubicBezTo>
                    <a:pt x="297" y="331"/>
                    <a:pt x="271" y="324"/>
                    <a:pt x="249" y="302"/>
                  </a:cubicBezTo>
                  <a:cubicBezTo>
                    <a:pt x="227" y="280"/>
                    <a:pt x="219" y="254"/>
                    <a:pt x="212" y="229"/>
                  </a:cubicBezTo>
                  <a:cubicBezTo>
                    <a:pt x="205" y="205"/>
                    <a:pt x="198" y="182"/>
                    <a:pt x="180" y="164"/>
                  </a:cubicBezTo>
                  <a:cubicBezTo>
                    <a:pt x="161" y="145"/>
                    <a:pt x="139" y="138"/>
                    <a:pt x="115" y="131"/>
                  </a:cubicBezTo>
                  <a:cubicBezTo>
                    <a:pt x="90" y="124"/>
                    <a:pt x="64" y="116"/>
                    <a:pt x="42" y="94"/>
                  </a:cubicBezTo>
                  <a:cubicBezTo>
                    <a:pt x="20" y="73"/>
                    <a:pt x="12" y="47"/>
                    <a:pt x="5" y="21"/>
                  </a:cubicBezTo>
                  <a:cubicBezTo>
                    <a:pt x="3" y="16"/>
                    <a:pt x="2" y="11"/>
                    <a:pt x="0" y="5"/>
                  </a:cubicBezTo>
                  <a:cubicBezTo>
                    <a:pt x="18" y="0"/>
                    <a:pt x="18" y="0"/>
                    <a:pt x="18" y="0"/>
                  </a:cubicBezTo>
                  <a:cubicBezTo>
                    <a:pt x="20" y="5"/>
                    <a:pt x="21" y="11"/>
                    <a:pt x="23" y="16"/>
                  </a:cubicBezTo>
                  <a:cubicBezTo>
                    <a:pt x="30" y="40"/>
                    <a:pt x="37" y="63"/>
                    <a:pt x="55" y="81"/>
                  </a:cubicBezTo>
                  <a:cubicBezTo>
                    <a:pt x="74" y="100"/>
                    <a:pt x="96" y="106"/>
                    <a:pt x="120" y="113"/>
                  </a:cubicBezTo>
                  <a:cubicBezTo>
                    <a:pt x="145" y="121"/>
                    <a:pt x="171" y="128"/>
                    <a:pt x="193" y="150"/>
                  </a:cubicBezTo>
                  <a:cubicBezTo>
                    <a:pt x="215" y="172"/>
                    <a:pt x="223" y="198"/>
                    <a:pt x="230" y="223"/>
                  </a:cubicBezTo>
                  <a:cubicBezTo>
                    <a:pt x="237" y="247"/>
                    <a:pt x="244" y="270"/>
                    <a:pt x="262" y="288"/>
                  </a:cubicBezTo>
                  <a:cubicBezTo>
                    <a:pt x="281" y="307"/>
                    <a:pt x="303" y="314"/>
                    <a:pt x="327" y="321"/>
                  </a:cubicBezTo>
                  <a:cubicBezTo>
                    <a:pt x="352" y="328"/>
                    <a:pt x="378" y="336"/>
                    <a:pt x="400" y="357"/>
                  </a:cubicBezTo>
                  <a:cubicBezTo>
                    <a:pt x="422" y="379"/>
                    <a:pt x="430" y="405"/>
                    <a:pt x="437" y="430"/>
                  </a:cubicBezTo>
                  <a:cubicBezTo>
                    <a:pt x="444" y="454"/>
                    <a:pt x="451" y="477"/>
                    <a:pt x="469" y="496"/>
                  </a:cubicBezTo>
                  <a:cubicBezTo>
                    <a:pt x="488" y="514"/>
                    <a:pt x="511" y="521"/>
                    <a:pt x="534" y="528"/>
                  </a:cubicBezTo>
                  <a:cubicBezTo>
                    <a:pt x="540" y="529"/>
                    <a:pt x="545" y="531"/>
                    <a:pt x="551" y="533"/>
                  </a:cubicBezTo>
                  <a:lnTo>
                    <a:pt x="545" y="5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íş1îďé">
              <a:extLst>
                <a:ext uri="{FF2B5EF4-FFF2-40B4-BE49-F238E27FC236}">
                  <a16:creationId xmlns:a16="http://schemas.microsoft.com/office/drawing/2014/main" id="{07CBA3EA-A61C-4EAD-9AE9-77CE9B7CEBC5}"/>
                </a:ext>
              </a:extLst>
            </p:cNvPr>
            <p:cNvSpPr/>
            <p:nvPr/>
          </p:nvSpPr>
          <p:spPr bwMode="auto">
            <a:xfrm>
              <a:off x="6027738" y="1198562"/>
              <a:ext cx="2297113" cy="2297113"/>
            </a:xfrm>
            <a:custGeom>
              <a:avLst/>
              <a:gdLst>
                <a:gd name="T0" fmla="*/ 599 w 609"/>
                <a:gd name="T1" fmla="*/ 609 h 609"/>
                <a:gd name="T2" fmla="*/ 546 w 609"/>
                <a:gd name="T3" fmla="*/ 588 h 609"/>
                <a:gd name="T4" fmla="*/ 473 w 609"/>
                <a:gd name="T5" fmla="*/ 551 h 609"/>
                <a:gd name="T6" fmla="*/ 436 w 609"/>
                <a:gd name="T7" fmla="*/ 478 h 609"/>
                <a:gd name="T8" fmla="*/ 404 w 609"/>
                <a:gd name="T9" fmla="*/ 413 h 609"/>
                <a:gd name="T10" fmla="*/ 339 w 609"/>
                <a:gd name="T11" fmla="*/ 380 h 609"/>
                <a:gd name="T12" fmla="*/ 266 w 609"/>
                <a:gd name="T13" fmla="*/ 343 h 609"/>
                <a:gd name="T14" fmla="*/ 229 w 609"/>
                <a:gd name="T15" fmla="*/ 270 h 609"/>
                <a:gd name="T16" fmla="*/ 197 w 609"/>
                <a:gd name="T17" fmla="*/ 205 h 609"/>
                <a:gd name="T18" fmla="*/ 132 w 609"/>
                <a:gd name="T19" fmla="*/ 173 h 609"/>
                <a:gd name="T20" fmla="*/ 59 w 609"/>
                <a:gd name="T21" fmla="*/ 136 h 609"/>
                <a:gd name="T22" fmla="*/ 22 w 609"/>
                <a:gd name="T23" fmla="*/ 63 h 609"/>
                <a:gd name="T24" fmla="*/ 0 w 609"/>
                <a:gd name="T25" fmla="*/ 11 h 609"/>
                <a:gd name="T26" fmla="*/ 16 w 609"/>
                <a:gd name="T27" fmla="*/ 0 h 609"/>
                <a:gd name="T28" fmla="*/ 40 w 609"/>
                <a:gd name="T29" fmla="*/ 58 h 609"/>
                <a:gd name="T30" fmla="*/ 72 w 609"/>
                <a:gd name="T31" fmla="*/ 123 h 609"/>
                <a:gd name="T32" fmla="*/ 137 w 609"/>
                <a:gd name="T33" fmla="*/ 155 h 609"/>
                <a:gd name="T34" fmla="*/ 210 w 609"/>
                <a:gd name="T35" fmla="*/ 192 h 609"/>
                <a:gd name="T36" fmla="*/ 247 w 609"/>
                <a:gd name="T37" fmla="*/ 265 h 609"/>
                <a:gd name="T38" fmla="*/ 279 w 609"/>
                <a:gd name="T39" fmla="*/ 330 h 609"/>
                <a:gd name="T40" fmla="*/ 344 w 609"/>
                <a:gd name="T41" fmla="*/ 362 h 609"/>
                <a:gd name="T42" fmla="*/ 418 w 609"/>
                <a:gd name="T43" fmla="*/ 399 h 609"/>
                <a:gd name="T44" fmla="*/ 454 w 609"/>
                <a:gd name="T45" fmla="*/ 472 h 609"/>
                <a:gd name="T46" fmla="*/ 487 w 609"/>
                <a:gd name="T47" fmla="*/ 537 h 609"/>
                <a:gd name="T48" fmla="*/ 552 w 609"/>
                <a:gd name="T49" fmla="*/ 570 h 609"/>
                <a:gd name="T50" fmla="*/ 609 w 609"/>
                <a:gd name="T51" fmla="*/ 594 h 609"/>
                <a:gd name="T52" fmla="*/ 599 w 609"/>
                <a:gd name="T53"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609">
                  <a:moveTo>
                    <a:pt x="599" y="609"/>
                  </a:moveTo>
                  <a:cubicBezTo>
                    <a:pt x="583" y="598"/>
                    <a:pt x="565" y="593"/>
                    <a:pt x="546" y="588"/>
                  </a:cubicBezTo>
                  <a:cubicBezTo>
                    <a:pt x="521" y="580"/>
                    <a:pt x="495" y="573"/>
                    <a:pt x="473" y="551"/>
                  </a:cubicBezTo>
                  <a:cubicBezTo>
                    <a:pt x="451" y="529"/>
                    <a:pt x="444" y="503"/>
                    <a:pt x="436" y="478"/>
                  </a:cubicBezTo>
                  <a:cubicBezTo>
                    <a:pt x="429" y="454"/>
                    <a:pt x="423" y="431"/>
                    <a:pt x="404" y="413"/>
                  </a:cubicBezTo>
                  <a:cubicBezTo>
                    <a:pt x="386" y="394"/>
                    <a:pt x="363" y="387"/>
                    <a:pt x="339" y="380"/>
                  </a:cubicBezTo>
                  <a:cubicBezTo>
                    <a:pt x="314" y="373"/>
                    <a:pt x="288" y="365"/>
                    <a:pt x="266" y="343"/>
                  </a:cubicBezTo>
                  <a:cubicBezTo>
                    <a:pt x="244" y="322"/>
                    <a:pt x="237" y="296"/>
                    <a:pt x="229" y="270"/>
                  </a:cubicBezTo>
                  <a:cubicBezTo>
                    <a:pt x="222" y="247"/>
                    <a:pt x="216" y="224"/>
                    <a:pt x="197" y="205"/>
                  </a:cubicBezTo>
                  <a:cubicBezTo>
                    <a:pt x="179" y="187"/>
                    <a:pt x="156" y="180"/>
                    <a:pt x="132" y="173"/>
                  </a:cubicBezTo>
                  <a:cubicBezTo>
                    <a:pt x="107" y="166"/>
                    <a:pt x="81" y="158"/>
                    <a:pt x="59" y="136"/>
                  </a:cubicBezTo>
                  <a:cubicBezTo>
                    <a:pt x="37" y="114"/>
                    <a:pt x="29" y="88"/>
                    <a:pt x="22" y="63"/>
                  </a:cubicBezTo>
                  <a:cubicBezTo>
                    <a:pt x="17" y="44"/>
                    <a:pt x="11" y="27"/>
                    <a:pt x="0" y="11"/>
                  </a:cubicBezTo>
                  <a:cubicBezTo>
                    <a:pt x="16" y="0"/>
                    <a:pt x="16" y="0"/>
                    <a:pt x="16" y="0"/>
                  </a:cubicBezTo>
                  <a:cubicBezTo>
                    <a:pt x="29" y="19"/>
                    <a:pt x="34" y="39"/>
                    <a:pt x="40" y="58"/>
                  </a:cubicBezTo>
                  <a:cubicBezTo>
                    <a:pt x="47" y="82"/>
                    <a:pt x="54" y="105"/>
                    <a:pt x="72" y="123"/>
                  </a:cubicBezTo>
                  <a:cubicBezTo>
                    <a:pt x="91" y="142"/>
                    <a:pt x="113" y="148"/>
                    <a:pt x="137" y="155"/>
                  </a:cubicBezTo>
                  <a:cubicBezTo>
                    <a:pt x="162" y="163"/>
                    <a:pt x="188" y="170"/>
                    <a:pt x="210" y="192"/>
                  </a:cubicBezTo>
                  <a:cubicBezTo>
                    <a:pt x="232" y="214"/>
                    <a:pt x="240" y="240"/>
                    <a:pt x="247" y="265"/>
                  </a:cubicBezTo>
                  <a:cubicBezTo>
                    <a:pt x="254" y="289"/>
                    <a:pt x="261" y="312"/>
                    <a:pt x="279" y="330"/>
                  </a:cubicBezTo>
                  <a:cubicBezTo>
                    <a:pt x="298" y="349"/>
                    <a:pt x="321" y="355"/>
                    <a:pt x="344" y="362"/>
                  </a:cubicBezTo>
                  <a:cubicBezTo>
                    <a:pt x="370" y="370"/>
                    <a:pt x="396" y="377"/>
                    <a:pt x="418" y="399"/>
                  </a:cubicBezTo>
                  <a:cubicBezTo>
                    <a:pt x="439" y="421"/>
                    <a:pt x="447" y="447"/>
                    <a:pt x="454" y="472"/>
                  </a:cubicBezTo>
                  <a:cubicBezTo>
                    <a:pt x="461" y="496"/>
                    <a:pt x="468" y="519"/>
                    <a:pt x="487" y="537"/>
                  </a:cubicBezTo>
                  <a:cubicBezTo>
                    <a:pt x="505" y="556"/>
                    <a:pt x="528" y="563"/>
                    <a:pt x="552" y="570"/>
                  </a:cubicBezTo>
                  <a:cubicBezTo>
                    <a:pt x="571" y="575"/>
                    <a:pt x="591" y="581"/>
                    <a:pt x="609" y="594"/>
                  </a:cubicBezTo>
                  <a:lnTo>
                    <a:pt x="599" y="6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íṧľîďè">
              <a:extLst>
                <a:ext uri="{FF2B5EF4-FFF2-40B4-BE49-F238E27FC236}">
                  <a16:creationId xmlns:a16="http://schemas.microsoft.com/office/drawing/2014/main" id="{148EFC50-9602-4E24-AEE1-F295D3D4252A}"/>
                </a:ext>
              </a:extLst>
            </p:cNvPr>
            <p:cNvSpPr/>
            <p:nvPr/>
          </p:nvSpPr>
          <p:spPr bwMode="auto">
            <a:xfrm>
              <a:off x="5707063" y="1185862"/>
              <a:ext cx="2633663" cy="2633663"/>
            </a:xfrm>
            <a:custGeom>
              <a:avLst/>
              <a:gdLst>
                <a:gd name="T0" fmla="*/ 680 w 698"/>
                <a:gd name="T1" fmla="*/ 698 h 698"/>
                <a:gd name="T2" fmla="*/ 658 w 698"/>
                <a:gd name="T3" fmla="*/ 662 h 698"/>
                <a:gd name="T4" fmla="*/ 593 w 698"/>
                <a:gd name="T5" fmla="*/ 629 h 698"/>
                <a:gd name="T6" fmla="*/ 519 w 698"/>
                <a:gd name="T7" fmla="*/ 592 h 698"/>
                <a:gd name="T8" fmla="*/ 483 w 698"/>
                <a:gd name="T9" fmla="*/ 519 h 698"/>
                <a:gd name="T10" fmla="*/ 450 w 698"/>
                <a:gd name="T11" fmla="*/ 454 h 698"/>
                <a:gd name="T12" fmla="*/ 385 w 698"/>
                <a:gd name="T13" fmla="*/ 422 h 698"/>
                <a:gd name="T14" fmla="*/ 312 w 698"/>
                <a:gd name="T15" fmla="*/ 385 h 698"/>
                <a:gd name="T16" fmla="*/ 275 w 698"/>
                <a:gd name="T17" fmla="*/ 312 h 698"/>
                <a:gd name="T18" fmla="*/ 243 w 698"/>
                <a:gd name="T19" fmla="*/ 247 h 698"/>
                <a:gd name="T20" fmla="*/ 178 w 698"/>
                <a:gd name="T21" fmla="*/ 215 h 698"/>
                <a:gd name="T22" fmla="*/ 105 w 698"/>
                <a:gd name="T23" fmla="*/ 178 h 698"/>
                <a:gd name="T24" fmla="*/ 68 w 698"/>
                <a:gd name="T25" fmla="*/ 105 h 698"/>
                <a:gd name="T26" fmla="*/ 36 w 698"/>
                <a:gd name="T27" fmla="*/ 40 h 698"/>
                <a:gd name="T28" fmla="*/ 0 w 698"/>
                <a:gd name="T29" fmla="*/ 17 h 698"/>
                <a:gd name="T30" fmla="*/ 7 w 698"/>
                <a:gd name="T31" fmla="*/ 0 h 698"/>
                <a:gd name="T32" fmla="*/ 49 w 698"/>
                <a:gd name="T33" fmla="*/ 27 h 698"/>
                <a:gd name="T34" fmla="*/ 86 w 698"/>
                <a:gd name="T35" fmla="*/ 100 h 698"/>
                <a:gd name="T36" fmla="*/ 118 w 698"/>
                <a:gd name="T37" fmla="*/ 165 h 698"/>
                <a:gd name="T38" fmla="*/ 183 w 698"/>
                <a:gd name="T39" fmla="*/ 197 h 698"/>
                <a:gd name="T40" fmla="*/ 257 w 698"/>
                <a:gd name="T41" fmla="*/ 234 h 698"/>
                <a:gd name="T42" fmla="*/ 293 w 698"/>
                <a:gd name="T43" fmla="*/ 307 h 698"/>
                <a:gd name="T44" fmla="*/ 326 w 698"/>
                <a:gd name="T45" fmla="*/ 372 h 698"/>
                <a:gd name="T46" fmla="*/ 391 w 698"/>
                <a:gd name="T47" fmla="*/ 404 h 698"/>
                <a:gd name="T48" fmla="*/ 464 w 698"/>
                <a:gd name="T49" fmla="*/ 441 h 698"/>
                <a:gd name="T50" fmla="*/ 501 w 698"/>
                <a:gd name="T51" fmla="*/ 514 h 698"/>
                <a:gd name="T52" fmla="*/ 533 w 698"/>
                <a:gd name="T53" fmla="*/ 579 h 698"/>
                <a:gd name="T54" fmla="*/ 598 w 698"/>
                <a:gd name="T55" fmla="*/ 611 h 698"/>
                <a:gd name="T56" fmla="*/ 671 w 698"/>
                <a:gd name="T57" fmla="*/ 648 h 698"/>
                <a:gd name="T58" fmla="*/ 698 w 698"/>
                <a:gd name="T59" fmla="*/ 691 h 698"/>
                <a:gd name="T60" fmla="*/ 680 w 698"/>
                <a:gd name="T61"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8" h="698">
                  <a:moveTo>
                    <a:pt x="680" y="698"/>
                  </a:moveTo>
                  <a:cubicBezTo>
                    <a:pt x="674" y="683"/>
                    <a:pt x="667" y="671"/>
                    <a:pt x="658" y="662"/>
                  </a:cubicBezTo>
                  <a:cubicBezTo>
                    <a:pt x="639" y="643"/>
                    <a:pt x="616" y="636"/>
                    <a:pt x="593" y="629"/>
                  </a:cubicBezTo>
                  <a:cubicBezTo>
                    <a:pt x="567" y="622"/>
                    <a:pt x="541" y="614"/>
                    <a:pt x="519" y="592"/>
                  </a:cubicBezTo>
                  <a:cubicBezTo>
                    <a:pt x="498" y="571"/>
                    <a:pt x="490" y="545"/>
                    <a:pt x="483" y="519"/>
                  </a:cubicBezTo>
                  <a:cubicBezTo>
                    <a:pt x="476" y="496"/>
                    <a:pt x="469" y="473"/>
                    <a:pt x="450" y="454"/>
                  </a:cubicBezTo>
                  <a:cubicBezTo>
                    <a:pt x="432" y="436"/>
                    <a:pt x="409" y="429"/>
                    <a:pt x="385" y="422"/>
                  </a:cubicBezTo>
                  <a:cubicBezTo>
                    <a:pt x="360" y="415"/>
                    <a:pt x="334" y="407"/>
                    <a:pt x="312" y="385"/>
                  </a:cubicBezTo>
                  <a:cubicBezTo>
                    <a:pt x="290" y="363"/>
                    <a:pt x="283" y="337"/>
                    <a:pt x="275" y="312"/>
                  </a:cubicBezTo>
                  <a:cubicBezTo>
                    <a:pt x="268" y="288"/>
                    <a:pt x="262" y="266"/>
                    <a:pt x="243" y="247"/>
                  </a:cubicBezTo>
                  <a:cubicBezTo>
                    <a:pt x="225" y="229"/>
                    <a:pt x="202" y="222"/>
                    <a:pt x="178" y="215"/>
                  </a:cubicBezTo>
                  <a:cubicBezTo>
                    <a:pt x="153" y="208"/>
                    <a:pt x="127" y="200"/>
                    <a:pt x="105" y="178"/>
                  </a:cubicBezTo>
                  <a:cubicBezTo>
                    <a:pt x="83" y="156"/>
                    <a:pt x="76" y="130"/>
                    <a:pt x="68" y="105"/>
                  </a:cubicBezTo>
                  <a:cubicBezTo>
                    <a:pt x="61" y="81"/>
                    <a:pt x="55" y="59"/>
                    <a:pt x="36" y="40"/>
                  </a:cubicBezTo>
                  <a:cubicBezTo>
                    <a:pt x="27" y="30"/>
                    <a:pt x="15" y="23"/>
                    <a:pt x="0" y="17"/>
                  </a:cubicBezTo>
                  <a:cubicBezTo>
                    <a:pt x="7" y="0"/>
                    <a:pt x="7" y="0"/>
                    <a:pt x="7" y="0"/>
                  </a:cubicBezTo>
                  <a:cubicBezTo>
                    <a:pt x="24" y="7"/>
                    <a:pt x="38" y="15"/>
                    <a:pt x="49" y="27"/>
                  </a:cubicBezTo>
                  <a:cubicBezTo>
                    <a:pt x="71" y="49"/>
                    <a:pt x="79" y="75"/>
                    <a:pt x="86" y="100"/>
                  </a:cubicBezTo>
                  <a:cubicBezTo>
                    <a:pt x="93" y="124"/>
                    <a:pt x="100" y="146"/>
                    <a:pt x="118" y="165"/>
                  </a:cubicBezTo>
                  <a:cubicBezTo>
                    <a:pt x="137" y="183"/>
                    <a:pt x="160" y="190"/>
                    <a:pt x="183" y="197"/>
                  </a:cubicBezTo>
                  <a:cubicBezTo>
                    <a:pt x="209" y="204"/>
                    <a:pt x="235" y="212"/>
                    <a:pt x="257" y="234"/>
                  </a:cubicBezTo>
                  <a:cubicBezTo>
                    <a:pt x="278" y="256"/>
                    <a:pt x="286" y="282"/>
                    <a:pt x="293" y="307"/>
                  </a:cubicBezTo>
                  <a:cubicBezTo>
                    <a:pt x="300" y="331"/>
                    <a:pt x="307" y="354"/>
                    <a:pt x="326" y="372"/>
                  </a:cubicBezTo>
                  <a:cubicBezTo>
                    <a:pt x="344" y="391"/>
                    <a:pt x="367" y="397"/>
                    <a:pt x="391" y="404"/>
                  </a:cubicBezTo>
                  <a:cubicBezTo>
                    <a:pt x="416" y="412"/>
                    <a:pt x="442" y="419"/>
                    <a:pt x="464" y="441"/>
                  </a:cubicBezTo>
                  <a:cubicBezTo>
                    <a:pt x="486" y="463"/>
                    <a:pt x="493" y="489"/>
                    <a:pt x="501" y="514"/>
                  </a:cubicBezTo>
                  <a:cubicBezTo>
                    <a:pt x="508" y="538"/>
                    <a:pt x="514" y="561"/>
                    <a:pt x="533" y="579"/>
                  </a:cubicBezTo>
                  <a:cubicBezTo>
                    <a:pt x="551" y="598"/>
                    <a:pt x="574" y="604"/>
                    <a:pt x="598" y="611"/>
                  </a:cubicBezTo>
                  <a:cubicBezTo>
                    <a:pt x="623" y="619"/>
                    <a:pt x="649" y="626"/>
                    <a:pt x="671" y="648"/>
                  </a:cubicBezTo>
                  <a:cubicBezTo>
                    <a:pt x="682" y="660"/>
                    <a:pt x="691" y="673"/>
                    <a:pt x="698" y="691"/>
                  </a:cubicBezTo>
                  <a:lnTo>
                    <a:pt x="680" y="6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íṧlïde">
              <a:extLst>
                <a:ext uri="{FF2B5EF4-FFF2-40B4-BE49-F238E27FC236}">
                  <a16:creationId xmlns:a16="http://schemas.microsoft.com/office/drawing/2014/main" id="{C092258F-6BE5-471B-BCBA-0350AD7AC72F}"/>
                </a:ext>
              </a:extLst>
            </p:cNvPr>
            <p:cNvSpPr/>
            <p:nvPr/>
          </p:nvSpPr>
          <p:spPr bwMode="auto">
            <a:xfrm>
              <a:off x="5197475" y="1190625"/>
              <a:ext cx="3135313" cy="3133725"/>
            </a:xfrm>
            <a:custGeom>
              <a:avLst/>
              <a:gdLst>
                <a:gd name="T0" fmla="*/ 817 w 831"/>
                <a:gd name="T1" fmla="*/ 831 h 831"/>
                <a:gd name="T2" fmla="*/ 786 w 831"/>
                <a:gd name="T3" fmla="*/ 764 h 831"/>
                <a:gd name="T4" fmla="*/ 754 w 831"/>
                <a:gd name="T5" fmla="*/ 699 h 831"/>
                <a:gd name="T6" fmla="*/ 689 w 831"/>
                <a:gd name="T7" fmla="*/ 667 h 831"/>
                <a:gd name="T8" fmla="*/ 616 w 831"/>
                <a:gd name="T9" fmla="*/ 630 h 831"/>
                <a:gd name="T10" fmla="*/ 579 w 831"/>
                <a:gd name="T11" fmla="*/ 557 h 831"/>
                <a:gd name="T12" fmla="*/ 547 w 831"/>
                <a:gd name="T13" fmla="*/ 492 h 831"/>
                <a:gd name="T14" fmla="*/ 482 w 831"/>
                <a:gd name="T15" fmla="*/ 460 h 831"/>
                <a:gd name="T16" fmla="*/ 408 w 831"/>
                <a:gd name="T17" fmla="*/ 423 h 831"/>
                <a:gd name="T18" fmla="*/ 372 w 831"/>
                <a:gd name="T19" fmla="*/ 350 h 831"/>
                <a:gd name="T20" fmla="*/ 339 w 831"/>
                <a:gd name="T21" fmla="*/ 285 h 831"/>
                <a:gd name="T22" fmla="*/ 274 w 831"/>
                <a:gd name="T23" fmla="*/ 253 h 831"/>
                <a:gd name="T24" fmla="*/ 201 w 831"/>
                <a:gd name="T25" fmla="*/ 216 h 831"/>
                <a:gd name="T26" fmla="*/ 164 w 831"/>
                <a:gd name="T27" fmla="*/ 143 h 831"/>
                <a:gd name="T28" fmla="*/ 132 w 831"/>
                <a:gd name="T29" fmla="*/ 78 h 831"/>
                <a:gd name="T30" fmla="*/ 67 w 831"/>
                <a:gd name="T31" fmla="*/ 46 h 831"/>
                <a:gd name="T32" fmla="*/ 0 w 831"/>
                <a:gd name="T33" fmla="*/ 15 h 831"/>
                <a:gd name="T34" fmla="*/ 13 w 831"/>
                <a:gd name="T35" fmla="*/ 0 h 831"/>
                <a:gd name="T36" fmla="*/ 72 w 831"/>
                <a:gd name="T37" fmla="*/ 28 h 831"/>
                <a:gd name="T38" fmla="*/ 146 w 831"/>
                <a:gd name="T39" fmla="*/ 65 h 831"/>
                <a:gd name="T40" fmla="*/ 182 w 831"/>
                <a:gd name="T41" fmla="*/ 138 h 831"/>
                <a:gd name="T42" fmla="*/ 215 w 831"/>
                <a:gd name="T43" fmla="*/ 203 h 831"/>
                <a:gd name="T44" fmla="*/ 280 w 831"/>
                <a:gd name="T45" fmla="*/ 235 h 831"/>
                <a:gd name="T46" fmla="*/ 353 w 831"/>
                <a:gd name="T47" fmla="*/ 272 h 831"/>
                <a:gd name="T48" fmla="*/ 390 w 831"/>
                <a:gd name="T49" fmla="*/ 345 h 831"/>
                <a:gd name="T50" fmla="*/ 422 w 831"/>
                <a:gd name="T51" fmla="*/ 410 h 831"/>
                <a:gd name="T52" fmla="*/ 487 w 831"/>
                <a:gd name="T53" fmla="*/ 442 h 831"/>
                <a:gd name="T54" fmla="*/ 560 w 831"/>
                <a:gd name="T55" fmla="*/ 479 h 831"/>
                <a:gd name="T56" fmla="*/ 597 w 831"/>
                <a:gd name="T57" fmla="*/ 552 h 831"/>
                <a:gd name="T58" fmla="*/ 629 w 831"/>
                <a:gd name="T59" fmla="*/ 617 h 831"/>
                <a:gd name="T60" fmla="*/ 694 w 831"/>
                <a:gd name="T61" fmla="*/ 649 h 831"/>
                <a:gd name="T62" fmla="*/ 767 w 831"/>
                <a:gd name="T63" fmla="*/ 686 h 831"/>
                <a:gd name="T64" fmla="*/ 804 w 831"/>
                <a:gd name="T65" fmla="*/ 759 h 831"/>
                <a:gd name="T66" fmla="*/ 831 w 831"/>
                <a:gd name="T67" fmla="*/ 819 h 831"/>
                <a:gd name="T68" fmla="*/ 817 w 831"/>
                <a:gd name="T69"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1" h="831">
                  <a:moveTo>
                    <a:pt x="817" y="831"/>
                  </a:moveTo>
                  <a:cubicBezTo>
                    <a:pt x="799" y="811"/>
                    <a:pt x="793" y="787"/>
                    <a:pt x="786" y="764"/>
                  </a:cubicBezTo>
                  <a:cubicBezTo>
                    <a:pt x="779" y="741"/>
                    <a:pt x="772" y="718"/>
                    <a:pt x="754" y="699"/>
                  </a:cubicBezTo>
                  <a:cubicBezTo>
                    <a:pt x="735" y="681"/>
                    <a:pt x="713" y="674"/>
                    <a:pt x="689" y="667"/>
                  </a:cubicBezTo>
                  <a:cubicBezTo>
                    <a:pt x="664" y="660"/>
                    <a:pt x="638" y="652"/>
                    <a:pt x="616" y="630"/>
                  </a:cubicBezTo>
                  <a:cubicBezTo>
                    <a:pt x="594" y="608"/>
                    <a:pt x="586" y="582"/>
                    <a:pt x="579" y="557"/>
                  </a:cubicBezTo>
                  <a:cubicBezTo>
                    <a:pt x="572" y="533"/>
                    <a:pt x="565" y="511"/>
                    <a:pt x="547" y="492"/>
                  </a:cubicBezTo>
                  <a:cubicBezTo>
                    <a:pt x="528" y="474"/>
                    <a:pt x="505" y="467"/>
                    <a:pt x="482" y="460"/>
                  </a:cubicBezTo>
                  <a:cubicBezTo>
                    <a:pt x="456" y="453"/>
                    <a:pt x="430" y="445"/>
                    <a:pt x="408" y="423"/>
                  </a:cubicBezTo>
                  <a:cubicBezTo>
                    <a:pt x="387" y="401"/>
                    <a:pt x="379" y="375"/>
                    <a:pt x="372" y="350"/>
                  </a:cubicBezTo>
                  <a:cubicBezTo>
                    <a:pt x="365" y="326"/>
                    <a:pt x="358" y="304"/>
                    <a:pt x="339" y="285"/>
                  </a:cubicBezTo>
                  <a:cubicBezTo>
                    <a:pt x="321" y="267"/>
                    <a:pt x="298" y="260"/>
                    <a:pt x="274" y="253"/>
                  </a:cubicBezTo>
                  <a:cubicBezTo>
                    <a:pt x="249" y="246"/>
                    <a:pt x="223" y="238"/>
                    <a:pt x="201" y="216"/>
                  </a:cubicBezTo>
                  <a:cubicBezTo>
                    <a:pt x="179" y="194"/>
                    <a:pt x="172" y="168"/>
                    <a:pt x="164" y="143"/>
                  </a:cubicBezTo>
                  <a:cubicBezTo>
                    <a:pt x="157" y="119"/>
                    <a:pt x="151" y="96"/>
                    <a:pt x="132" y="78"/>
                  </a:cubicBezTo>
                  <a:cubicBezTo>
                    <a:pt x="114" y="59"/>
                    <a:pt x="91" y="53"/>
                    <a:pt x="67" y="46"/>
                  </a:cubicBezTo>
                  <a:cubicBezTo>
                    <a:pt x="44" y="39"/>
                    <a:pt x="21" y="32"/>
                    <a:pt x="0" y="15"/>
                  </a:cubicBezTo>
                  <a:cubicBezTo>
                    <a:pt x="13" y="0"/>
                    <a:pt x="13" y="0"/>
                    <a:pt x="13" y="0"/>
                  </a:cubicBezTo>
                  <a:cubicBezTo>
                    <a:pt x="30" y="15"/>
                    <a:pt x="51" y="21"/>
                    <a:pt x="72" y="28"/>
                  </a:cubicBezTo>
                  <a:cubicBezTo>
                    <a:pt x="98" y="35"/>
                    <a:pt x="124" y="43"/>
                    <a:pt x="146" y="65"/>
                  </a:cubicBezTo>
                  <a:cubicBezTo>
                    <a:pt x="167" y="87"/>
                    <a:pt x="175" y="113"/>
                    <a:pt x="182" y="138"/>
                  </a:cubicBezTo>
                  <a:cubicBezTo>
                    <a:pt x="189" y="162"/>
                    <a:pt x="196" y="184"/>
                    <a:pt x="215" y="203"/>
                  </a:cubicBezTo>
                  <a:cubicBezTo>
                    <a:pt x="233" y="221"/>
                    <a:pt x="256" y="228"/>
                    <a:pt x="280" y="235"/>
                  </a:cubicBezTo>
                  <a:cubicBezTo>
                    <a:pt x="305" y="242"/>
                    <a:pt x="331" y="250"/>
                    <a:pt x="353" y="272"/>
                  </a:cubicBezTo>
                  <a:cubicBezTo>
                    <a:pt x="375" y="294"/>
                    <a:pt x="382" y="320"/>
                    <a:pt x="390" y="345"/>
                  </a:cubicBezTo>
                  <a:cubicBezTo>
                    <a:pt x="397" y="369"/>
                    <a:pt x="403" y="391"/>
                    <a:pt x="422" y="410"/>
                  </a:cubicBezTo>
                  <a:cubicBezTo>
                    <a:pt x="440" y="428"/>
                    <a:pt x="463" y="435"/>
                    <a:pt x="487" y="442"/>
                  </a:cubicBezTo>
                  <a:cubicBezTo>
                    <a:pt x="512" y="449"/>
                    <a:pt x="538" y="457"/>
                    <a:pt x="560" y="479"/>
                  </a:cubicBezTo>
                  <a:cubicBezTo>
                    <a:pt x="582" y="501"/>
                    <a:pt x="589" y="527"/>
                    <a:pt x="597" y="552"/>
                  </a:cubicBezTo>
                  <a:cubicBezTo>
                    <a:pt x="604" y="576"/>
                    <a:pt x="610" y="599"/>
                    <a:pt x="629" y="617"/>
                  </a:cubicBezTo>
                  <a:cubicBezTo>
                    <a:pt x="647" y="636"/>
                    <a:pt x="670" y="642"/>
                    <a:pt x="694" y="649"/>
                  </a:cubicBezTo>
                  <a:cubicBezTo>
                    <a:pt x="719" y="657"/>
                    <a:pt x="745" y="664"/>
                    <a:pt x="767" y="686"/>
                  </a:cubicBezTo>
                  <a:cubicBezTo>
                    <a:pt x="789" y="708"/>
                    <a:pt x="797" y="734"/>
                    <a:pt x="804" y="759"/>
                  </a:cubicBezTo>
                  <a:cubicBezTo>
                    <a:pt x="810" y="781"/>
                    <a:pt x="816" y="802"/>
                    <a:pt x="831" y="819"/>
                  </a:cubicBezTo>
                  <a:lnTo>
                    <a:pt x="817" y="8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ïṣ1iḋê">
              <a:extLst>
                <a:ext uri="{FF2B5EF4-FFF2-40B4-BE49-F238E27FC236}">
                  <a16:creationId xmlns:a16="http://schemas.microsoft.com/office/drawing/2014/main" id="{8464F119-5F78-4CBD-96E1-239D9824DA7A}"/>
                </a:ext>
              </a:extLst>
            </p:cNvPr>
            <p:cNvSpPr/>
            <p:nvPr/>
          </p:nvSpPr>
          <p:spPr bwMode="auto">
            <a:xfrm>
              <a:off x="4937125" y="1204912"/>
              <a:ext cx="3384550" cy="3384550"/>
            </a:xfrm>
            <a:custGeom>
              <a:avLst/>
              <a:gdLst>
                <a:gd name="T0" fmla="*/ 889 w 897"/>
                <a:gd name="T1" fmla="*/ 897 h 897"/>
                <a:gd name="T2" fmla="*/ 853 w 897"/>
                <a:gd name="T3" fmla="*/ 872 h 897"/>
                <a:gd name="T4" fmla="*/ 816 w 897"/>
                <a:gd name="T5" fmla="*/ 799 h 897"/>
                <a:gd name="T6" fmla="*/ 784 w 897"/>
                <a:gd name="T7" fmla="*/ 734 h 897"/>
                <a:gd name="T8" fmla="*/ 719 w 897"/>
                <a:gd name="T9" fmla="*/ 702 h 897"/>
                <a:gd name="T10" fmla="*/ 646 w 897"/>
                <a:gd name="T11" fmla="*/ 665 h 897"/>
                <a:gd name="T12" fmla="*/ 609 w 897"/>
                <a:gd name="T13" fmla="*/ 592 h 897"/>
                <a:gd name="T14" fmla="*/ 577 w 897"/>
                <a:gd name="T15" fmla="*/ 527 h 897"/>
                <a:gd name="T16" fmla="*/ 512 w 897"/>
                <a:gd name="T17" fmla="*/ 495 h 897"/>
                <a:gd name="T18" fmla="*/ 439 w 897"/>
                <a:gd name="T19" fmla="*/ 458 h 897"/>
                <a:gd name="T20" fmla="*/ 402 w 897"/>
                <a:gd name="T21" fmla="*/ 385 h 897"/>
                <a:gd name="T22" fmla="*/ 370 w 897"/>
                <a:gd name="T23" fmla="*/ 320 h 897"/>
                <a:gd name="T24" fmla="*/ 305 w 897"/>
                <a:gd name="T25" fmla="*/ 288 h 897"/>
                <a:gd name="T26" fmla="*/ 231 w 897"/>
                <a:gd name="T27" fmla="*/ 251 h 897"/>
                <a:gd name="T28" fmla="*/ 195 w 897"/>
                <a:gd name="T29" fmla="*/ 178 h 897"/>
                <a:gd name="T30" fmla="*/ 162 w 897"/>
                <a:gd name="T31" fmla="*/ 113 h 897"/>
                <a:gd name="T32" fmla="*/ 97 w 897"/>
                <a:gd name="T33" fmla="*/ 81 h 897"/>
                <a:gd name="T34" fmla="*/ 24 w 897"/>
                <a:gd name="T35" fmla="*/ 44 h 897"/>
                <a:gd name="T36" fmla="*/ 0 w 897"/>
                <a:gd name="T37" fmla="*/ 7 h 897"/>
                <a:gd name="T38" fmla="*/ 17 w 897"/>
                <a:gd name="T39" fmla="*/ 0 h 897"/>
                <a:gd name="T40" fmla="*/ 38 w 897"/>
                <a:gd name="T41" fmla="*/ 30 h 897"/>
                <a:gd name="T42" fmla="*/ 103 w 897"/>
                <a:gd name="T43" fmla="*/ 63 h 897"/>
                <a:gd name="T44" fmla="*/ 176 w 897"/>
                <a:gd name="T45" fmla="*/ 99 h 897"/>
                <a:gd name="T46" fmla="*/ 213 w 897"/>
                <a:gd name="T47" fmla="*/ 173 h 897"/>
                <a:gd name="T48" fmla="*/ 245 w 897"/>
                <a:gd name="T49" fmla="*/ 238 h 897"/>
                <a:gd name="T50" fmla="*/ 310 w 897"/>
                <a:gd name="T51" fmla="*/ 270 h 897"/>
                <a:gd name="T52" fmla="*/ 383 w 897"/>
                <a:gd name="T53" fmla="*/ 307 h 897"/>
                <a:gd name="T54" fmla="*/ 420 w 897"/>
                <a:gd name="T55" fmla="*/ 380 h 897"/>
                <a:gd name="T56" fmla="*/ 452 w 897"/>
                <a:gd name="T57" fmla="*/ 445 h 897"/>
                <a:gd name="T58" fmla="*/ 517 w 897"/>
                <a:gd name="T59" fmla="*/ 477 h 897"/>
                <a:gd name="T60" fmla="*/ 590 w 897"/>
                <a:gd name="T61" fmla="*/ 514 h 897"/>
                <a:gd name="T62" fmla="*/ 627 w 897"/>
                <a:gd name="T63" fmla="*/ 587 h 897"/>
                <a:gd name="T64" fmla="*/ 659 w 897"/>
                <a:gd name="T65" fmla="*/ 652 h 897"/>
                <a:gd name="T66" fmla="*/ 724 w 897"/>
                <a:gd name="T67" fmla="*/ 684 h 897"/>
                <a:gd name="T68" fmla="*/ 797 w 897"/>
                <a:gd name="T69" fmla="*/ 721 h 897"/>
                <a:gd name="T70" fmla="*/ 834 w 897"/>
                <a:gd name="T71" fmla="*/ 794 h 897"/>
                <a:gd name="T72" fmla="*/ 866 w 897"/>
                <a:gd name="T73" fmla="*/ 859 h 897"/>
                <a:gd name="T74" fmla="*/ 897 w 897"/>
                <a:gd name="T75" fmla="*/ 880 h 897"/>
                <a:gd name="T76" fmla="*/ 889 w 897"/>
                <a:gd name="T77"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7" h="897">
                  <a:moveTo>
                    <a:pt x="889" y="897"/>
                  </a:moveTo>
                  <a:cubicBezTo>
                    <a:pt x="875" y="890"/>
                    <a:pt x="863" y="882"/>
                    <a:pt x="853" y="872"/>
                  </a:cubicBezTo>
                  <a:cubicBezTo>
                    <a:pt x="831" y="850"/>
                    <a:pt x="823" y="824"/>
                    <a:pt x="816" y="799"/>
                  </a:cubicBezTo>
                  <a:cubicBezTo>
                    <a:pt x="809" y="775"/>
                    <a:pt x="802" y="753"/>
                    <a:pt x="784" y="734"/>
                  </a:cubicBezTo>
                  <a:cubicBezTo>
                    <a:pt x="765" y="716"/>
                    <a:pt x="743" y="709"/>
                    <a:pt x="719" y="702"/>
                  </a:cubicBezTo>
                  <a:cubicBezTo>
                    <a:pt x="694" y="695"/>
                    <a:pt x="668" y="687"/>
                    <a:pt x="646" y="665"/>
                  </a:cubicBezTo>
                  <a:cubicBezTo>
                    <a:pt x="624" y="643"/>
                    <a:pt x="616" y="617"/>
                    <a:pt x="609" y="592"/>
                  </a:cubicBezTo>
                  <a:cubicBezTo>
                    <a:pt x="602" y="568"/>
                    <a:pt x="595" y="546"/>
                    <a:pt x="577" y="527"/>
                  </a:cubicBezTo>
                  <a:cubicBezTo>
                    <a:pt x="558" y="509"/>
                    <a:pt x="536" y="502"/>
                    <a:pt x="512" y="495"/>
                  </a:cubicBezTo>
                  <a:cubicBezTo>
                    <a:pt x="487" y="488"/>
                    <a:pt x="461" y="480"/>
                    <a:pt x="439" y="458"/>
                  </a:cubicBezTo>
                  <a:cubicBezTo>
                    <a:pt x="417" y="436"/>
                    <a:pt x="409" y="410"/>
                    <a:pt x="402" y="385"/>
                  </a:cubicBezTo>
                  <a:cubicBezTo>
                    <a:pt x="395" y="361"/>
                    <a:pt x="388" y="338"/>
                    <a:pt x="370" y="320"/>
                  </a:cubicBezTo>
                  <a:cubicBezTo>
                    <a:pt x="351" y="301"/>
                    <a:pt x="328" y="295"/>
                    <a:pt x="305" y="288"/>
                  </a:cubicBezTo>
                  <a:cubicBezTo>
                    <a:pt x="279" y="280"/>
                    <a:pt x="253" y="273"/>
                    <a:pt x="231" y="251"/>
                  </a:cubicBezTo>
                  <a:cubicBezTo>
                    <a:pt x="210" y="229"/>
                    <a:pt x="202" y="203"/>
                    <a:pt x="195" y="178"/>
                  </a:cubicBezTo>
                  <a:cubicBezTo>
                    <a:pt x="188" y="154"/>
                    <a:pt x="181" y="131"/>
                    <a:pt x="162" y="113"/>
                  </a:cubicBezTo>
                  <a:cubicBezTo>
                    <a:pt x="144" y="94"/>
                    <a:pt x="121" y="88"/>
                    <a:pt x="97" y="81"/>
                  </a:cubicBezTo>
                  <a:cubicBezTo>
                    <a:pt x="72" y="73"/>
                    <a:pt x="46" y="66"/>
                    <a:pt x="24" y="44"/>
                  </a:cubicBezTo>
                  <a:cubicBezTo>
                    <a:pt x="14" y="34"/>
                    <a:pt x="6" y="22"/>
                    <a:pt x="0" y="7"/>
                  </a:cubicBezTo>
                  <a:cubicBezTo>
                    <a:pt x="17" y="0"/>
                    <a:pt x="17" y="0"/>
                    <a:pt x="17" y="0"/>
                  </a:cubicBezTo>
                  <a:cubicBezTo>
                    <a:pt x="23" y="12"/>
                    <a:pt x="29" y="22"/>
                    <a:pt x="38" y="30"/>
                  </a:cubicBezTo>
                  <a:cubicBezTo>
                    <a:pt x="56" y="49"/>
                    <a:pt x="79" y="56"/>
                    <a:pt x="103" y="63"/>
                  </a:cubicBezTo>
                  <a:cubicBezTo>
                    <a:pt x="128" y="70"/>
                    <a:pt x="154" y="78"/>
                    <a:pt x="176" y="99"/>
                  </a:cubicBezTo>
                  <a:cubicBezTo>
                    <a:pt x="198" y="121"/>
                    <a:pt x="205" y="147"/>
                    <a:pt x="213" y="173"/>
                  </a:cubicBezTo>
                  <a:cubicBezTo>
                    <a:pt x="220" y="196"/>
                    <a:pt x="226" y="219"/>
                    <a:pt x="245" y="238"/>
                  </a:cubicBezTo>
                  <a:cubicBezTo>
                    <a:pt x="263" y="256"/>
                    <a:pt x="286" y="263"/>
                    <a:pt x="310" y="270"/>
                  </a:cubicBezTo>
                  <a:cubicBezTo>
                    <a:pt x="335" y="277"/>
                    <a:pt x="361" y="285"/>
                    <a:pt x="383" y="307"/>
                  </a:cubicBezTo>
                  <a:cubicBezTo>
                    <a:pt x="405" y="329"/>
                    <a:pt x="412" y="355"/>
                    <a:pt x="420" y="380"/>
                  </a:cubicBezTo>
                  <a:cubicBezTo>
                    <a:pt x="427" y="404"/>
                    <a:pt x="433" y="426"/>
                    <a:pt x="452" y="445"/>
                  </a:cubicBezTo>
                  <a:cubicBezTo>
                    <a:pt x="470" y="463"/>
                    <a:pt x="493" y="470"/>
                    <a:pt x="517" y="477"/>
                  </a:cubicBezTo>
                  <a:cubicBezTo>
                    <a:pt x="542" y="484"/>
                    <a:pt x="568" y="492"/>
                    <a:pt x="590" y="514"/>
                  </a:cubicBezTo>
                  <a:cubicBezTo>
                    <a:pt x="612" y="536"/>
                    <a:pt x="620" y="562"/>
                    <a:pt x="627" y="587"/>
                  </a:cubicBezTo>
                  <a:cubicBezTo>
                    <a:pt x="634" y="611"/>
                    <a:pt x="641" y="633"/>
                    <a:pt x="659" y="652"/>
                  </a:cubicBezTo>
                  <a:cubicBezTo>
                    <a:pt x="678" y="670"/>
                    <a:pt x="700" y="677"/>
                    <a:pt x="724" y="684"/>
                  </a:cubicBezTo>
                  <a:cubicBezTo>
                    <a:pt x="749" y="691"/>
                    <a:pt x="775" y="699"/>
                    <a:pt x="797" y="721"/>
                  </a:cubicBezTo>
                  <a:cubicBezTo>
                    <a:pt x="819" y="743"/>
                    <a:pt x="827" y="769"/>
                    <a:pt x="834" y="794"/>
                  </a:cubicBezTo>
                  <a:cubicBezTo>
                    <a:pt x="841" y="818"/>
                    <a:pt x="848" y="841"/>
                    <a:pt x="866" y="859"/>
                  </a:cubicBezTo>
                  <a:cubicBezTo>
                    <a:pt x="875" y="868"/>
                    <a:pt x="884" y="874"/>
                    <a:pt x="897" y="880"/>
                  </a:cubicBezTo>
                  <a:lnTo>
                    <a:pt x="889" y="89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iṩļïḍe">
              <a:extLst>
                <a:ext uri="{FF2B5EF4-FFF2-40B4-BE49-F238E27FC236}">
                  <a16:creationId xmlns:a16="http://schemas.microsoft.com/office/drawing/2014/main" id="{7B5DD510-C316-4C2F-B982-7FE45198F256}"/>
                </a:ext>
              </a:extLst>
            </p:cNvPr>
            <p:cNvSpPr/>
            <p:nvPr/>
          </p:nvSpPr>
          <p:spPr bwMode="auto">
            <a:xfrm>
              <a:off x="4741863" y="1209675"/>
              <a:ext cx="3576638" cy="3575050"/>
            </a:xfrm>
            <a:custGeom>
              <a:avLst/>
              <a:gdLst>
                <a:gd name="T0" fmla="*/ 942 w 948"/>
                <a:gd name="T1" fmla="*/ 948 h 948"/>
                <a:gd name="T2" fmla="*/ 939 w 948"/>
                <a:gd name="T3" fmla="*/ 947 h 948"/>
                <a:gd name="T4" fmla="*/ 866 w 948"/>
                <a:gd name="T5" fmla="*/ 910 h 948"/>
                <a:gd name="T6" fmla="*/ 829 w 948"/>
                <a:gd name="T7" fmla="*/ 837 h 948"/>
                <a:gd name="T8" fmla="*/ 797 w 948"/>
                <a:gd name="T9" fmla="*/ 772 h 948"/>
                <a:gd name="T10" fmla="*/ 732 w 948"/>
                <a:gd name="T11" fmla="*/ 740 h 948"/>
                <a:gd name="T12" fmla="*/ 659 w 948"/>
                <a:gd name="T13" fmla="*/ 703 h 948"/>
                <a:gd name="T14" fmla="*/ 622 w 948"/>
                <a:gd name="T15" fmla="*/ 630 h 948"/>
                <a:gd name="T16" fmla="*/ 590 w 948"/>
                <a:gd name="T17" fmla="*/ 565 h 948"/>
                <a:gd name="T18" fmla="*/ 525 w 948"/>
                <a:gd name="T19" fmla="*/ 533 h 948"/>
                <a:gd name="T20" fmla="*/ 452 w 948"/>
                <a:gd name="T21" fmla="*/ 496 h 948"/>
                <a:gd name="T22" fmla="*/ 415 w 948"/>
                <a:gd name="T23" fmla="*/ 423 h 948"/>
                <a:gd name="T24" fmla="*/ 383 w 948"/>
                <a:gd name="T25" fmla="*/ 358 h 948"/>
                <a:gd name="T26" fmla="*/ 318 w 948"/>
                <a:gd name="T27" fmla="*/ 326 h 948"/>
                <a:gd name="T28" fmla="*/ 245 w 948"/>
                <a:gd name="T29" fmla="*/ 289 h 948"/>
                <a:gd name="T30" fmla="*/ 208 w 948"/>
                <a:gd name="T31" fmla="*/ 216 h 948"/>
                <a:gd name="T32" fmla="*/ 176 w 948"/>
                <a:gd name="T33" fmla="*/ 151 h 948"/>
                <a:gd name="T34" fmla="*/ 111 w 948"/>
                <a:gd name="T35" fmla="*/ 118 h 948"/>
                <a:gd name="T36" fmla="*/ 37 w 948"/>
                <a:gd name="T37" fmla="*/ 82 h 948"/>
                <a:gd name="T38" fmla="*/ 1 w 948"/>
                <a:gd name="T39" fmla="*/ 9 h 948"/>
                <a:gd name="T40" fmla="*/ 0 w 948"/>
                <a:gd name="T41" fmla="*/ 5 h 948"/>
                <a:gd name="T42" fmla="*/ 18 w 948"/>
                <a:gd name="T43" fmla="*/ 0 h 948"/>
                <a:gd name="T44" fmla="*/ 19 w 948"/>
                <a:gd name="T45" fmla="*/ 3 h 948"/>
                <a:gd name="T46" fmla="*/ 51 w 948"/>
                <a:gd name="T47" fmla="*/ 68 h 948"/>
                <a:gd name="T48" fmla="*/ 116 w 948"/>
                <a:gd name="T49" fmla="*/ 100 h 948"/>
                <a:gd name="T50" fmla="*/ 189 w 948"/>
                <a:gd name="T51" fmla="*/ 137 h 948"/>
                <a:gd name="T52" fmla="*/ 226 w 948"/>
                <a:gd name="T53" fmla="*/ 210 h 948"/>
                <a:gd name="T54" fmla="*/ 258 w 948"/>
                <a:gd name="T55" fmla="*/ 275 h 948"/>
                <a:gd name="T56" fmla="*/ 323 w 948"/>
                <a:gd name="T57" fmla="*/ 308 h 948"/>
                <a:gd name="T58" fmla="*/ 396 w 948"/>
                <a:gd name="T59" fmla="*/ 344 h 948"/>
                <a:gd name="T60" fmla="*/ 433 w 948"/>
                <a:gd name="T61" fmla="*/ 418 h 948"/>
                <a:gd name="T62" fmla="*/ 465 w 948"/>
                <a:gd name="T63" fmla="*/ 483 h 948"/>
                <a:gd name="T64" fmla="*/ 530 w 948"/>
                <a:gd name="T65" fmla="*/ 515 h 948"/>
                <a:gd name="T66" fmla="*/ 603 w 948"/>
                <a:gd name="T67" fmla="*/ 552 h 948"/>
                <a:gd name="T68" fmla="*/ 640 w 948"/>
                <a:gd name="T69" fmla="*/ 625 h 948"/>
                <a:gd name="T70" fmla="*/ 672 w 948"/>
                <a:gd name="T71" fmla="*/ 690 h 948"/>
                <a:gd name="T72" fmla="*/ 737 w 948"/>
                <a:gd name="T73" fmla="*/ 722 h 948"/>
                <a:gd name="T74" fmla="*/ 810 w 948"/>
                <a:gd name="T75" fmla="*/ 759 h 948"/>
                <a:gd name="T76" fmla="*/ 847 w 948"/>
                <a:gd name="T77" fmla="*/ 832 h 948"/>
                <a:gd name="T78" fmla="*/ 879 w 948"/>
                <a:gd name="T79" fmla="*/ 897 h 948"/>
                <a:gd name="T80" fmla="*/ 944 w 948"/>
                <a:gd name="T81" fmla="*/ 929 h 948"/>
                <a:gd name="T82" fmla="*/ 948 w 948"/>
                <a:gd name="T83" fmla="*/ 930 h 948"/>
                <a:gd name="T84" fmla="*/ 942 w 948"/>
                <a:gd name="T85"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8" h="948">
                  <a:moveTo>
                    <a:pt x="942" y="948"/>
                  </a:moveTo>
                  <a:cubicBezTo>
                    <a:pt x="939" y="947"/>
                    <a:pt x="939" y="947"/>
                    <a:pt x="939" y="947"/>
                  </a:cubicBezTo>
                  <a:cubicBezTo>
                    <a:pt x="914" y="940"/>
                    <a:pt x="888" y="932"/>
                    <a:pt x="866" y="910"/>
                  </a:cubicBezTo>
                  <a:cubicBezTo>
                    <a:pt x="844" y="888"/>
                    <a:pt x="837" y="862"/>
                    <a:pt x="829" y="837"/>
                  </a:cubicBezTo>
                  <a:cubicBezTo>
                    <a:pt x="822" y="813"/>
                    <a:pt x="816" y="791"/>
                    <a:pt x="797" y="772"/>
                  </a:cubicBezTo>
                  <a:cubicBezTo>
                    <a:pt x="779" y="754"/>
                    <a:pt x="756" y="747"/>
                    <a:pt x="732" y="740"/>
                  </a:cubicBezTo>
                  <a:cubicBezTo>
                    <a:pt x="707" y="733"/>
                    <a:pt x="681" y="725"/>
                    <a:pt x="659" y="703"/>
                  </a:cubicBezTo>
                  <a:cubicBezTo>
                    <a:pt x="637" y="681"/>
                    <a:pt x="629" y="655"/>
                    <a:pt x="622" y="630"/>
                  </a:cubicBezTo>
                  <a:cubicBezTo>
                    <a:pt x="615" y="606"/>
                    <a:pt x="608" y="583"/>
                    <a:pt x="590" y="565"/>
                  </a:cubicBezTo>
                  <a:cubicBezTo>
                    <a:pt x="571" y="546"/>
                    <a:pt x="549" y="540"/>
                    <a:pt x="525" y="533"/>
                  </a:cubicBezTo>
                  <a:cubicBezTo>
                    <a:pt x="500" y="525"/>
                    <a:pt x="474" y="518"/>
                    <a:pt x="452" y="496"/>
                  </a:cubicBezTo>
                  <a:cubicBezTo>
                    <a:pt x="430" y="474"/>
                    <a:pt x="422" y="448"/>
                    <a:pt x="415" y="423"/>
                  </a:cubicBezTo>
                  <a:cubicBezTo>
                    <a:pt x="408" y="399"/>
                    <a:pt x="401" y="376"/>
                    <a:pt x="383" y="358"/>
                  </a:cubicBezTo>
                  <a:cubicBezTo>
                    <a:pt x="364" y="339"/>
                    <a:pt x="342" y="333"/>
                    <a:pt x="318" y="326"/>
                  </a:cubicBezTo>
                  <a:cubicBezTo>
                    <a:pt x="293" y="318"/>
                    <a:pt x="267" y="311"/>
                    <a:pt x="245" y="289"/>
                  </a:cubicBezTo>
                  <a:cubicBezTo>
                    <a:pt x="223" y="267"/>
                    <a:pt x="215" y="241"/>
                    <a:pt x="208" y="216"/>
                  </a:cubicBezTo>
                  <a:cubicBezTo>
                    <a:pt x="201" y="192"/>
                    <a:pt x="194" y="169"/>
                    <a:pt x="176" y="151"/>
                  </a:cubicBezTo>
                  <a:cubicBezTo>
                    <a:pt x="157" y="132"/>
                    <a:pt x="134" y="125"/>
                    <a:pt x="111" y="118"/>
                  </a:cubicBezTo>
                  <a:cubicBezTo>
                    <a:pt x="85" y="111"/>
                    <a:pt x="59" y="103"/>
                    <a:pt x="37" y="82"/>
                  </a:cubicBezTo>
                  <a:cubicBezTo>
                    <a:pt x="16" y="60"/>
                    <a:pt x="8" y="34"/>
                    <a:pt x="1" y="9"/>
                  </a:cubicBezTo>
                  <a:cubicBezTo>
                    <a:pt x="0" y="5"/>
                    <a:pt x="0" y="5"/>
                    <a:pt x="0" y="5"/>
                  </a:cubicBezTo>
                  <a:cubicBezTo>
                    <a:pt x="18" y="0"/>
                    <a:pt x="18" y="0"/>
                    <a:pt x="18" y="0"/>
                  </a:cubicBezTo>
                  <a:cubicBezTo>
                    <a:pt x="19" y="3"/>
                    <a:pt x="19" y="3"/>
                    <a:pt x="19" y="3"/>
                  </a:cubicBezTo>
                  <a:cubicBezTo>
                    <a:pt x="26" y="27"/>
                    <a:pt x="32" y="50"/>
                    <a:pt x="51" y="68"/>
                  </a:cubicBezTo>
                  <a:cubicBezTo>
                    <a:pt x="69" y="87"/>
                    <a:pt x="92" y="93"/>
                    <a:pt x="116" y="100"/>
                  </a:cubicBezTo>
                  <a:cubicBezTo>
                    <a:pt x="141" y="108"/>
                    <a:pt x="167" y="115"/>
                    <a:pt x="189" y="137"/>
                  </a:cubicBezTo>
                  <a:cubicBezTo>
                    <a:pt x="211" y="159"/>
                    <a:pt x="218" y="185"/>
                    <a:pt x="226" y="210"/>
                  </a:cubicBezTo>
                  <a:cubicBezTo>
                    <a:pt x="233" y="234"/>
                    <a:pt x="239" y="257"/>
                    <a:pt x="258" y="275"/>
                  </a:cubicBezTo>
                  <a:cubicBezTo>
                    <a:pt x="276" y="294"/>
                    <a:pt x="299" y="301"/>
                    <a:pt x="323" y="308"/>
                  </a:cubicBezTo>
                  <a:cubicBezTo>
                    <a:pt x="348" y="315"/>
                    <a:pt x="374" y="323"/>
                    <a:pt x="396" y="344"/>
                  </a:cubicBezTo>
                  <a:cubicBezTo>
                    <a:pt x="418" y="366"/>
                    <a:pt x="426" y="392"/>
                    <a:pt x="433" y="418"/>
                  </a:cubicBezTo>
                  <a:cubicBezTo>
                    <a:pt x="440" y="441"/>
                    <a:pt x="447" y="464"/>
                    <a:pt x="465" y="483"/>
                  </a:cubicBezTo>
                  <a:cubicBezTo>
                    <a:pt x="484" y="501"/>
                    <a:pt x="506" y="508"/>
                    <a:pt x="530" y="515"/>
                  </a:cubicBezTo>
                  <a:cubicBezTo>
                    <a:pt x="555" y="522"/>
                    <a:pt x="581" y="530"/>
                    <a:pt x="603" y="552"/>
                  </a:cubicBezTo>
                  <a:cubicBezTo>
                    <a:pt x="625" y="574"/>
                    <a:pt x="633" y="600"/>
                    <a:pt x="640" y="625"/>
                  </a:cubicBezTo>
                  <a:cubicBezTo>
                    <a:pt x="647" y="649"/>
                    <a:pt x="654" y="671"/>
                    <a:pt x="672" y="690"/>
                  </a:cubicBezTo>
                  <a:cubicBezTo>
                    <a:pt x="691" y="708"/>
                    <a:pt x="713" y="715"/>
                    <a:pt x="737" y="722"/>
                  </a:cubicBezTo>
                  <a:cubicBezTo>
                    <a:pt x="762" y="729"/>
                    <a:pt x="788" y="737"/>
                    <a:pt x="810" y="759"/>
                  </a:cubicBezTo>
                  <a:cubicBezTo>
                    <a:pt x="832" y="781"/>
                    <a:pt x="840" y="807"/>
                    <a:pt x="847" y="832"/>
                  </a:cubicBezTo>
                  <a:cubicBezTo>
                    <a:pt x="854" y="856"/>
                    <a:pt x="861" y="878"/>
                    <a:pt x="879" y="897"/>
                  </a:cubicBezTo>
                  <a:cubicBezTo>
                    <a:pt x="898" y="915"/>
                    <a:pt x="920" y="922"/>
                    <a:pt x="944" y="929"/>
                  </a:cubicBezTo>
                  <a:cubicBezTo>
                    <a:pt x="948" y="930"/>
                    <a:pt x="948" y="930"/>
                    <a:pt x="948" y="930"/>
                  </a:cubicBezTo>
                  <a:lnTo>
                    <a:pt x="942" y="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ïṡľîḑé">
              <a:extLst>
                <a:ext uri="{FF2B5EF4-FFF2-40B4-BE49-F238E27FC236}">
                  <a16:creationId xmlns:a16="http://schemas.microsoft.com/office/drawing/2014/main" id="{98B9FBB7-BC47-4C08-B3A9-FB6CFEDDF421}"/>
                </a:ext>
              </a:extLst>
            </p:cNvPr>
            <p:cNvSpPr/>
            <p:nvPr/>
          </p:nvSpPr>
          <p:spPr bwMode="auto">
            <a:xfrm>
              <a:off x="4541838" y="1201737"/>
              <a:ext cx="3779838" cy="3783013"/>
            </a:xfrm>
            <a:custGeom>
              <a:avLst/>
              <a:gdLst>
                <a:gd name="T0" fmla="*/ 994 w 1002"/>
                <a:gd name="T1" fmla="*/ 1003 h 1003"/>
                <a:gd name="T2" fmla="*/ 953 w 1002"/>
                <a:gd name="T3" fmla="*/ 988 h 1003"/>
                <a:gd name="T4" fmla="*/ 880 w 1002"/>
                <a:gd name="T5" fmla="*/ 951 h 1003"/>
                <a:gd name="T6" fmla="*/ 843 w 1002"/>
                <a:gd name="T7" fmla="*/ 878 h 1003"/>
                <a:gd name="T8" fmla="*/ 811 w 1002"/>
                <a:gd name="T9" fmla="*/ 813 h 1003"/>
                <a:gd name="T10" fmla="*/ 746 w 1002"/>
                <a:gd name="T11" fmla="*/ 781 h 1003"/>
                <a:gd name="T12" fmla="*/ 673 w 1002"/>
                <a:gd name="T13" fmla="*/ 744 h 1003"/>
                <a:gd name="T14" fmla="*/ 636 w 1002"/>
                <a:gd name="T15" fmla="*/ 671 h 1003"/>
                <a:gd name="T16" fmla="*/ 604 w 1002"/>
                <a:gd name="T17" fmla="*/ 606 h 1003"/>
                <a:gd name="T18" fmla="*/ 539 w 1002"/>
                <a:gd name="T19" fmla="*/ 574 h 1003"/>
                <a:gd name="T20" fmla="*/ 466 w 1002"/>
                <a:gd name="T21" fmla="*/ 537 h 1003"/>
                <a:gd name="T22" fmla="*/ 429 w 1002"/>
                <a:gd name="T23" fmla="*/ 464 h 1003"/>
                <a:gd name="T24" fmla="*/ 397 w 1002"/>
                <a:gd name="T25" fmla="*/ 399 h 1003"/>
                <a:gd name="T26" fmla="*/ 332 w 1002"/>
                <a:gd name="T27" fmla="*/ 366 h 1003"/>
                <a:gd name="T28" fmla="*/ 259 w 1002"/>
                <a:gd name="T29" fmla="*/ 330 h 1003"/>
                <a:gd name="T30" fmla="*/ 222 w 1002"/>
                <a:gd name="T31" fmla="*/ 256 h 1003"/>
                <a:gd name="T32" fmla="*/ 190 w 1002"/>
                <a:gd name="T33" fmla="*/ 191 h 1003"/>
                <a:gd name="T34" fmla="*/ 125 w 1002"/>
                <a:gd name="T35" fmla="*/ 159 h 1003"/>
                <a:gd name="T36" fmla="*/ 52 w 1002"/>
                <a:gd name="T37" fmla="*/ 122 h 1003"/>
                <a:gd name="T38" fmla="*/ 15 w 1002"/>
                <a:gd name="T39" fmla="*/ 49 h 1003"/>
                <a:gd name="T40" fmla="*/ 0 w 1002"/>
                <a:gd name="T41" fmla="*/ 9 h 1003"/>
                <a:gd name="T42" fmla="*/ 17 w 1002"/>
                <a:gd name="T43" fmla="*/ 0 h 1003"/>
                <a:gd name="T44" fmla="*/ 33 w 1002"/>
                <a:gd name="T45" fmla="*/ 44 h 1003"/>
                <a:gd name="T46" fmla="*/ 65 w 1002"/>
                <a:gd name="T47" fmla="*/ 109 h 1003"/>
                <a:gd name="T48" fmla="*/ 130 w 1002"/>
                <a:gd name="T49" fmla="*/ 141 h 1003"/>
                <a:gd name="T50" fmla="*/ 203 w 1002"/>
                <a:gd name="T51" fmla="*/ 178 h 1003"/>
                <a:gd name="T52" fmla="*/ 240 w 1002"/>
                <a:gd name="T53" fmla="*/ 251 h 1003"/>
                <a:gd name="T54" fmla="*/ 272 w 1002"/>
                <a:gd name="T55" fmla="*/ 316 h 1003"/>
                <a:gd name="T56" fmla="*/ 337 w 1002"/>
                <a:gd name="T57" fmla="*/ 348 h 1003"/>
                <a:gd name="T58" fmla="*/ 410 w 1002"/>
                <a:gd name="T59" fmla="*/ 385 h 1003"/>
                <a:gd name="T60" fmla="*/ 447 w 1002"/>
                <a:gd name="T61" fmla="*/ 458 h 1003"/>
                <a:gd name="T62" fmla="*/ 479 w 1002"/>
                <a:gd name="T63" fmla="*/ 523 h 1003"/>
                <a:gd name="T64" fmla="*/ 544 w 1002"/>
                <a:gd name="T65" fmla="*/ 556 h 1003"/>
                <a:gd name="T66" fmla="*/ 617 w 1002"/>
                <a:gd name="T67" fmla="*/ 592 h 1003"/>
                <a:gd name="T68" fmla="*/ 654 w 1002"/>
                <a:gd name="T69" fmla="*/ 666 h 1003"/>
                <a:gd name="T70" fmla="*/ 686 w 1002"/>
                <a:gd name="T71" fmla="*/ 731 h 1003"/>
                <a:gd name="T72" fmla="*/ 751 w 1002"/>
                <a:gd name="T73" fmla="*/ 763 h 1003"/>
                <a:gd name="T74" fmla="*/ 824 w 1002"/>
                <a:gd name="T75" fmla="*/ 800 h 1003"/>
                <a:gd name="T76" fmla="*/ 861 w 1002"/>
                <a:gd name="T77" fmla="*/ 873 h 1003"/>
                <a:gd name="T78" fmla="*/ 894 w 1002"/>
                <a:gd name="T79" fmla="*/ 938 h 1003"/>
                <a:gd name="T80" fmla="*/ 959 w 1002"/>
                <a:gd name="T81" fmla="*/ 970 h 1003"/>
                <a:gd name="T82" fmla="*/ 1002 w 1002"/>
                <a:gd name="T83" fmla="*/ 986 h 1003"/>
                <a:gd name="T84" fmla="*/ 994 w 1002"/>
                <a:gd name="T85"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2" h="1003">
                  <a:moveTo>
                    <a:pt x="994" y="1003"/>
                  </a:moveTo>
                  <a:cubicBezTo>
                    <a:pt x="981" y="996"/>
                    <a:pt x="968" y="992"/>
                    <a:pt x="953" y="988"/>
                  </a:cubicBezTo>
                  <a:cubicBezTo>
                    <a:pt x="928" y="981"/>
                    <a:pt x="902" y="973"/>
                    <a:pt x="880" y="951"/>
                  </a:cubicBezTo>
                  <a:cubicBezTo>
                    <a:pt x="858" y="929"/>
                    <a:pt x="851" y="903"/>
                    <a:pt x="843" y="878"/>
                  </a:cubicBezTo>
                  <a:cubicBezTo>
                    <a:pt x="836" y="854"/>
                    <a:pt x="830" y="831"/>
                    <a:pt x="811" y="813"/>
                  </a:cubicBezTo>
                  <a:cubicBezTo>
                    <a:pt x="793" y="794"/>
                    <a:pt x="770" y="788"/>
                    <a:pt x="746" y="781"/>
                  </a:cubicBezTo>
                  <a:cubicBezTo>
                    <a:pt x="721" y="773"/>
                    <a:pt x="695" y="766"/>
                    <a:pt x="673" y="744"/>
                  </a:cubicBezTo>
                  <a:cubicBezTo>
                    <a:pt x="651" y="722"/>
                    <a:pt x="644" y="696"/>
                    <a:pt x="636" y="671"/>
                  </a:cubicBezTo>
                  <a:cubicBezTo>
                    <a:pt x="629" y="647"/>
                    <a:pt x="623" y="624"/>
                    <a:pt x="604" y="606"/>
                  </a:cubicBezTo>
                  <a:cubicBezTo>
                    <a:pt x="586" y="587"/>
                    <a:pt x="563" y="581"/>
                    <a:pt x="539" y="574"/>
                  </a:cubicBezTo>
                  <a:cubicBezTo>
                    <a:pt x="514" y="566"/>
                    <a:pt x="488" y="559"/>
                    <a:pt x="466" y="537"/>
                  </a:cubicBezTo>
                  <a:cubicBezTo>
                    <a:pt x="444" y="515"/>
                    <a:pt x="436" y="489"/>
                    <a:pt x="429" y="464"/>
                  </a:cubicBezTo>
                  <a:cubicBezTo>
                    <a:pt x="422" y="440"/>
                    <a:pt x="415" y="417"/>
                    <a:pt x="397" y="399"/>
                  </a:cubicBezTo>
                  <a:cubicBezTo>
                    <a:pt x="378" y="380"/>
                    <a:pt x="356" y="373"/>
                    <a:pt x="332" y="366"/>
                  </a:cubicBezTo>
                  <a:cubicBezTo>
                    <a:pt x="307" y="359"/>
                    <a:pt x="281" y="351"/>
                    <a:pt x="259" y="330"/>
                  </a:cubicBezTo>
                  <a:cubicBezTo>
                    <a:pt x="237" y="308"/>
                    <a:pt x="229" y="282"/>
                    <a:pt x="222" y="256"/>
                  </a:cubicBezTo>
                  <a:cubicBezTo>
                    <a:pt x="215" y="233"/>
                    <a:pt x="208" y="210"/>
                    <a:pt x="190" y="191"/>
                  </a:cubicBezTo>
                  <a:cubicBezTo>
                    <a:pt x="171" y="173"/>
                    <a:pt x="149" y="166"/>
                    <a:pt x="125" y="159"/>
                  </a:cubicBezTo>
                  <a:cubicBezTo>
                    <a:pt x="100" y="152"/>
                    <a:pt x="74" y="144"/>
                    <a:pt x="52" y="122"/>
                  </a:cubicBezTo>
                  <a:cubicBezTo>
                    <a:pt x="30" y="100"/>
                    <a:pt x="22" y="74"/>
                    <a:pt x="15" y="49"/>
                  </a:cubicBezTo>
                  <a:cubicBezTo>
                    <a:pt x="11" y="35"/>
                    <a:pt x="7" y="22"/>
                    <a:pt x="0" y="9"/>
                  </a:cubicBezTo>
                  <a:cubicBezTo>
                    <a:pt x="17" y="0"/>
                    <a:pt x="17" y="0"/>
                    <a:pt x="17" y="0"/>
                  </a:cubicBezTo>
                  <a:cubicBezTo>
                    <a:pt x="24" y="15"/>
                    <a:pt x="28" y="30"/>
                    <a:pt x="33" y="44"/>
                  </a:cubicBezTo>
                  <a:cubicBezTo>
                    <a:pt x="40" y="68"/>
                    <a:pt x="46" y="91"/>
                    <a:pt x="65" y="109"/>
                  </a:cubicBezTo>
                  <a:cubicBezTo>
                    <a:pt x="83" y="128"/>
                    <a:pt x="106" y="134"/>
                    <a:pt x="130" y="141"/>
                  </a:cubicBezTo>
                  <a:cubicBezTo>
                    <a:pt x="155" y="149"/>
                    <a:pt x="181" y="156"/>
                    <a:pt x="203" y="178"/>
                  </a:cubicBezTo>
                  <a:cubicBezTo>
                    <a:pt x="225" y="200"/>
                    <a:pt x="233" y="226"/>
                    <a:pt x="240" y="251"/>
                  </a:cubicBezTo>
                  <a:cubicBezTo>
                    <a:pt x="247" y="275"/>
                    <a:pt x="254" y="298"/>
                    <a:pt x="272" y="316"/>
                  </a:cubicBezTo>
                  <a:cubicBezTo>
                    <a:pt x="291" y="335"/>
                    <a:pt x="313" y="341"/>
                    <a:pt x="337" y="348"/>
                  </a:cubicBezTo>
                  <a:cubicBezTo>
                    <a:pt x="362" y="356"/>
                    <a:pt x="388" y="363"/>
                    <a:pt x="410" y="385"/>
                  </a:cubicBezTo>
                  <a:cubicBezTo>
                    <a:pt x="432" y="407"/>
                    <a:pt x="440" y="433"/>
                    <a:pt x="447" y="458"/>
                  </a:cubicBezTo>
                  <a:cubicBezTo>
                    <a:pt x="454" y="482"/>
                    <a:pt x="461" y="505"/>
                    <a:pt x="479" y="523"/>
                  </a:cubicBezTo>
                  <a:cubicBezTo>
                    <a:pt x="498" y="542"/>
                    <a:pt x="520" y="549"/>
                    <a:pt x="544" y="556"/>
                  </a:cubicBezTo>
                  <a:cubicBezTo>
                    <a:pt x="569" y="563"/>
                    <a:pt x="595" y="571"/>
                    <a:pt x="617" y="592"/>
                  </a:cubicBezTo>
                  <a:cubicBezTo>
                    <a:pt x="639" y="614"/>
                    <a:pt x="647" y="640"/>
                    <a:pt x="654" y="666"/>
                  </a:cubicBezTo>
                  <a:cubicBezTo>
                    <a:pt x="661" y="689"/>
                    <a:pt x="668" y="712"/>
                    <a:pt x="686" y="731"/>
                  </a:cubicBezTo>
                  <a:cubicBezTo>
                    <a:pt x="705" y="749"/>
                    <a:pt x="728" y="756"/>
                    <a:pt x="751" y="763"/>
                  </a:cubicBezTo>
                  <a:cubicBezTo>
                    <a:pt x="777" y="770"/>
                    <a:pt x="803" y="778"/>
                    <a:pt x="824" y="800"/>
                  </a:cubicBezTo>
                  <a:cubicBezTo>
                    <a:pt x="846" y="822"/>
                    <a:pt x="854" y="848"/>
                    <a:pt x="861" y="873"/>
                  </a:cubicBezTo>
                  <a:cubicBezTo>
                    <a:pt x="868" y="897"/>
                    <a:pt x="875" y="919"/>
                    <a:pt x="894" y="938"/>
                  </a:cubicBezTo>
                  <a:cubicBezTo>
                    <a:pt x="912" y="956"/>
                    <a:pt x="935" y="963"/>
                    <a:pt x="959" y="970"/>
                  </a:cubicBezTo>
                  <a:cubicBezTo>
                    <a:pt x="973" y="974"/>
                    <a:pt x="988" y="979"/>
                    <a:pt x="1002" y="986"/>
                  </a:cubicBezTo>
                  <a:lnTo>
                    <a:pt x="994" y="10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îŝḻíḋé">
              <a:extLst>
                <a:ext uri="{FF2B5EF4-FFF2-40B4-BE49-F238E27FC236}">
                  <a16:creationId xmlns:a16="http://schemas.microsoft.com/office/drawing/2014/main" id="{180304E7-A98B-4261-BBED-66139955E9DD}"/>
                </a:ext>
              </a:extLst>
            </p:cNvPr>
            <p:cNvSpPr/>
            <p:nvPr/>
          </p:nvSpPr>
          <p:spPr bwMode="auto">
            <a:xfrm>
              <a:off x="4281488" y="1190625"/>
              <a:ext cx="4054475" cy="4054475"/>
            </a:xfrm>
            <a:custGeom>
              <a:avLst/>
              <a:gdLst>
                <a:gd name="T0" fmla="*/ 1059 w 1075"/>
                <a:gd name="T1" fmla="*/ 1075 h 1075"/>
                <a:gd name="T2" fmla="*/ 1049 w 1075"/>
                <a:gd name="T3" fmla="*/ 1062 h 1075"/>
                <a:gd name="T4" fmla="*/ 983 w 1075"/>
                <a:gd name="T5" fmla="*/ 1030 h 1075"/>
                <a:gd name="T6" fmla="*/ 910 w 1075"/>
                <a:gd name="T7" fmla="*/ 993 h 1075"/>
                <a:gd name="T8" fmla="*/ 874 w 1075"/>
                <a:gd name="T9" fmla="*/ 920 h 1075"/>
                <a:gd name="T10" fmla="*/ 841 w 1075"/>
                <a:gd name="T11" fmla="*/ 855 h 1075"/>
                <a:gd name="T12" fmla="*/ 776 w 1075"/>
                <a:gd name="T13" fmla="*/ 823 h 1075"/>
                <a:gd name="T14" fmla="*/ 703 w 1075"/>
                <a:gd name="T15" fmla="*/ 786 h 1075"/>
                <a:gd name="T16" fmla="*/ 666 w 1075"/>
                <a:gd name="T17" fmla="*/ 713 h 1075"/>
                <a:gd name="T18" fmla="*/ 634 w 1075"/>
                <a:gd name="T19" fmla="*/ 648 h 1075"/>
                <a:gd name="T20" fmla="*/ 569 w 1075"/>
                <a:gd name="T21" fmla="*/ 615 h 1075"/>
                <a:gd name="T22" fmla="*/ 496 w 1075"/>
                <a:gd name="T23" fmla="*/ 579 h 1075"/>
                <a:gd name="T24" fmla="*/ 459 w 1075"/>
                <a:gd name="T25" fmla="*/ 505 h 1075"/>
                <a:gd name="T26" fmla="*/ 427 w 1075"/>
                <a:gd name="T27" fmla="*/ 440 h 1075"/>
                <a:gd name="T28" fmla="*/ 362 w 1075"/>
                <a:gd name="T29" fmla="*/ 408 h 1075"/>
                <a:gd name="T30" fmla="*/ 289 w 1075"/>
                <a:gd name="T31" fmla="*/ 371 h 1075"/>
                <a:gd name="T32" fmla="*/ 252 w 1075"/>
                <a:gd name="T33" fmla="*/ 298 h 1075"/>
                <a:gd name="T34" fmla="*/ 220 w 1075"/>
                <a:gd name="T35" fmla="*/ 233 h 1075"/>
                <a:gd name="T36" fmla="*/ 155 w 1075"/>
                <a:gd name="T37" fmla="*/ 201 h 1075"/>
                <a:gd name="T38" fmla="*/ 82 w 1075"/>
                <a:gd name="T39" fmla="*/ 164 h 1075"/>
                <a:gd name="T40" fmla="*/ 45 w 1075"/>
                <a:gd name="T41" fmla="*/ 91 h 1075"/>
                <a:gd name="T42" fmla="*/ 13 w 1075"/>
                <a:gd name="T43" fmla="*/ 26 h 1075"/>
                <a:gd name="T44" fmla="*/ 0 w 1075"/>
                <a:gd name="T45" fmla="*/ 15 h 1075"/>
                <a:gd name="T46" fmla="*/ 10 w 1075"/>
                <a:gd name="T47" fmla="*/ 0 h 1075"/>
                <a:gd name="T48" fmla="*/ 26 w 1075"/>
                <a:gd name="T49" fmla="*/ 13 h 1075"/>
                <a:gd name="T50" fmla="*/ 63 w 1075"/>
                <a:gd name="T51" fmla="*/ 86 h 1075"/>
                <a:gd name="T52" fmla="*/ 95 w 1075"/>
                <a:gd name="T53" fmla="*/ 151 h 1075"/>
                <a:gd name="T54" fmla="*/ 160 w 1075"/>
                <a:gd name="T55" fmla="*/ 183 h 1075"/>
                <a:gd name="T56" fmla="*/ 233 w 1075"/>
                <a:gd name="T57" fmla="*/ 220 h 1075"/>
                <a:gd name="T58" fmla="*/ 270 w 1075"/>
                <a:gd name="T59" fmla="*/ 293 h 1075"/>
                <a:gd name="T60" fmla="*/ 302 w 1075"/>
                <a:gd name="T61" fmla="*/ 358 h 1075"/>
                <a:gd name="T62" fmla="*/ 367 w 1075"/>
                <a:gd name="T63" fmla="*/ 390 h 1075"/>
                <a:gd name="T64" fmla="*/ 440 w 1075"/>
                <a:gd name="T65" fmla="*/ 427 h 1075"/>
                <a:gd name="T66" fmla="*/ 477 w 1075"/>
                <a:gd name="T67" fmla="*/ 500 h 1075"/>
                <a:gd name="T68" fmla="*/ 509 w 1075"/>
                <a:gd name="T69" fmla="*/ 565 h 1075"/>
                <a:gd name="T70" fmla="*/ 574 w 1075"/>
                <a:gd name="T71" fmla="*/ 597 h 1075"/>
                <a:gd name="T72" fmla="*/ 647 w 1075"/>
                <a:gd name="T73" fmla="*/ 634 h 1075"/>
                <a:gd name="T74" fmla="*/ 684 w 1075"/>
                <a:gd name="T75" fmla="*/ 707 h 1075"/>
                <a:gd name="T76" fmla="*/ 717 w 1075"/>
                <a:gd name="T77" fmla="*/ 772 h 1075"/>
                <a:gd name="T78" fmla="*/ 782 w 1075"/>
                <a:gd name="T79" fmla="*/ 805 h 1075"/>
                <a:gd name="T80" fmla="*/ 855 w 1075"/>
                <a:gd name="T81" fmla="*/ 841 h 1075"/>
                <a:gd name="T82" fmla="*/ 892 w 1075"/>
                <a:gd name="T83" fmla="*/ 915 h 1075"/>
                <a:gd name="T84" fmla="*/ 924 w 1075"/>
                <a:gd name="T85" fmla="*/ 980 h 1075"/>
                <a:gd name="T86" fmla="*/ 989 w 1075"/>
                <a:gd name="T87" fmla="*/ 1012 h 1075"/>
                <a:gd name="T88" fmla="*/ 1062 w 1075"/>
                <a:gd name="T89" fmla="*/ 1049 h 1075"/>
                <a:gd name="T90" fmla="*/ 1075 w 1075"/>
                <a:gd name="T91" fmla="*/ 1064 h 1075"/>
                <a:gd name="T92" fmla="*/ 1059 w 1075"/>
                <a:gd name="T93"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5" h="1075">
                  <a:moveTo>
                    <a:pt x="1059" y="1075"/>
                  </a:moveTo>
                  <a:cubicBezTo>
                    <a:pt x="1056" y="1070"/>
                    <a:pt x="1053" y="1066"/>
                    <a:pt x="1049" y="1062"/>
                  </a:cubicBezTo>
                  <a:cubicBezTo>
                    <a:pt x="1030" y="1043"/>
                    <a:pt x="1007" y="1037"/>
                    <a:pt x="983" y="1030"/>
                  </a:cubicBezTo>
                  <a:cubicBezTo>
                    <a:pt x="958" y="1022"/>
                    <a:pt x="932" y="1015"/>
                    <a:pt x="910" y="993"/>
                  </a:cubicBezTo>
                  <a:cubicBezTo>
                    <a:pt x="888" y="971"/>
                    <a:pt x="881" y="945"/>
                    <a:pt x="874" y="920"/>
                  </a:cubicBezTo>
                  <a:cubicBezTo>
                    <a:pt x="867" y="896"/>
                    <a:pt x="860" y="873"/>
                    <a:pt x="841" y="855"/>
                  </a:cubicBezTo>
                  <a:cubicBezTo>
                    <a:pt x="823" y="836"/>
                    <a:pt x="800" y="830"/>
                    <a:pt x="776" y="823"/>
                  </a:cubicBezTo>
                  <a:cubicBezTo>
                    <a:pt x="751" y="815"/>
                    <a:pt x="725" y="808"/>
                    <a:pt x="703" y="786"/>
                  </a:cubicBezTo>
                  <a:cubicBezTo>
                    <a:pt x="681" y="764"/>
                    <a:pt x="674" y="738"/>
                    <a:pt x="666" y="713"/>
                  </a:cubicBezTo>
                  <a:cubicBezTo>
                    <a:pt x="659" y="689"/>
                    <a:pt x="653" y="666"/>
                    <a:pt x="634" y="648"/>
                  </a:cubicBezTo>
                  <a:cubicBezTo>
                    <a:pt x="616" y="629"/>
                    <a:pt x="593" y="622"/>
                    <a:pt x="569" y="615"/>
                  </a:cubicBezTo>
                  <a:cubicBezTo>
                    <a:pt x="544" y="608"/>
                    <a:pt x="518" y="600"/>
                    <a:pt x="496" y="579"/>
                  </a:cubicBezTo>
                  <a:cubicBezTo>
                    <a:pt x="474" y="557"/>
                    <a:pt x="467" y="531"/>
                    <a:pt x="459" y="505"/>
                  </a:cubicBezTo>
                  <a:cubicBezTo>
                    <a:pt x="452" y="482"/>
                    <a:pt x="446" y="459"/>
                    <a:pt x="427" y="440"/>
                  </a:cubicBezTo>
                  <a:cubicBezTo>
                    <a:pt x="409" y="422"/>
                    <a:pt x="386" y="415"/>
                    <a:pt x="362" y="408"/>
                  </a:cubicBezTo>
                  <a:cubicBezTo>
                    <a:pt x="337" y="401"/>
                    <a:pt x="311" y="393"/>
                    <a:pt x="289" y="371"/>
                  </a:cubicBezTo>
                  <a:cubicBezTo>
                    <a:pt x="267" y="349"/>
                    <a:pt x="259" y="323"/>
                    <a:pt x="252" y="298"/>
                  </a:cubicBezTo>
                  <a:cubicBezTo>
                    <a:pt x="245" y="274"/>
                    <a:pt x="238" y="252"/>
                    <a:pt x="220" y="233"/>
                  </a:cubicBezTo>
                  <a:cubicBezTo>
                    <a:pt x="201" y="215"/>
                    <a:pt x="179" y="208"/>
                    <a:pt x="155" y="201"/>
                  </a:cubicBezTo>
                  <a:cubicBezTo>
                    <a:pt x="130" y="194"/>
                    <a:pt x="104" y="186"/>
                    <a:pt x="82" y="164"/>
                  </a:cubicBezTo>
                  <a:cubicBezTo>
                    <a:pt x="60" y="142"/>
                    <a:pt x="52" y="116"/>
                    <a:pt x="45" y="91"/>
                  </a:cubicBezTo>
                  <a:cubicBezTo>
                    <a:pt x="38" y="67"/>
                    <a:pt x="31" y="45"/>
                    <a:pt x="13" y="26"/>
                  </a:cubicBezTo>
                  <a:cubicBezTo>
                    <a:pt x="9" y="22"/>
                    <a:pt x="4" y="19"/>
                    <a:pt x="0" y="15"/>
                  </a:cubicBezTo>
                  <a:cubicBezTo>
                    <a:pt x="10" y="0"/>
                    <a:pt x="10" y="0"/>
                    <a:pt x="10" y="0"/>
                  </a:cubicBezTo>
                  <a:cubicBezTo>
                    <a:pt x="16" y="4"/>
                    <a:pt x="21" y="8"/>
                    <a:pt x="26" y="13"/>
                  </a:cubicBezTo>
                  <a:cubicBezTo>
                    <a:pt x="48" y="35"/>
                    <a:pt x="56" y="61"/>
                    <a:pt x="63" y="86"/>
                  </a:cubicBezTo>
                  <a:cubicBezTo>
                    <a:pt x="70" y="110"/>
                    <a:pt x="77" y="132"/>
                    <a:pt x="95" y="151"/>
                  </a:cubicBezTo>
                  <a:cubicBezTo>
                    <a:pt x="114" y="169"/>
                    <a:pt x="136" y="176"/>
                    <a:pt x="160" y="183"/>
                  </a:cubicBezTo>
                  <a:cubicBezTo>
                    <a:pt x="185" y="190"/>
                    <a:pt x="211" y="198"/>
                    <a:pt x="233" y="220"/>
                  </a:cubicBezTo>
                  <a:cubicBezTo>
                    <a:pt x="255" y="242"/>
                    <a:pt x="263" y="268"/>
                    <a:pt x="270" y="293"/>
                  </a:cubicBezTo>
                  <a:cubicBezTo>
                    <a:pt x="277" y="317"/>
                    <a:pt x="284" y="340"/>
                    <a:pt x="302" y="358"/>
                  </a:cubicBezTo>
                  <a:cubicBezTo>
                    <a:pt x="321" y="377"/>
                    <a:pt x="343" y="383"/>
                    <a:pt x="367" y="390"/>
                  </a:cubicBezTo>
                  <a:cubicBezTo>
                    <a:pt x="392" y="398"/>
                    <a:pt x="418" y="405"/>
                    <a:pt x="440" y="427"/>
                  </a:cubicBezTo>
                  <a:cubicBezTo>
                    <a:pt x="462" y="449"/>
                    <a:pt x="470" y="475"/>
                    <a:pt x="477" y="500"/>
                  </a:cubicBezTo>
                  <a:cubicBezTo>
                    <a:pt x="484" y="524"/>
                    <a:pt x="491" y="547"/>
                    <a:pt x="509" y="565"/>
                  </a:cubicBezTo>
                  <a:cubicBezTo>
                    <a:pt x="528" y="584"/>
                    <a:pt x="551" y="590"/>
                    <a:pt x="574" y="597"/>
                  </a:cubicBezTo>
                  <a:cubicBezTo>
                    <a:pt x="600" y="605"/>
                    <a:pt x="626" y="612"/>
                    <a:pt x="647" y="634"/>
                  </a:cubicBezTo>
                  <a:cubicBezTo>
                    <a:pt x="669" y="656"/>
                    <a:pt x="677" y="682"/>
                    <a:pt x="684" y="707"/>
                  </a:cubicBezTo>
                  <a:cubicBezTo>
                    <a:pt x="691" y="731"/>
                    <a:pt x="698" y="754"/>
                    <a:pt x="717" y="772"/>
                  </a:cubicBezTo>
                  <a:cubicBezTo>
                    <a:pt x="735" y="791"/>
                    <a:pt x="758" y="798"/>
                    <a:pt x="782" y="805"/>
                  </a:cubicBezTo>
                  <a:cubicBezTo>
                    <a:pt x="807" y="812"/>
                    <a:pt x="833" y="820"/>
                    <a:pt x="855" y="841"/>
                  </a:cubicBezTo>
                  <a:cubicBezTo>
                    <a:pt x="877" y="863"/>
                    <a:pt x="884" y="889"/>
                    <a:pt x="892" y="915"/>
                  </a:cubicBezTo>
                  <a:cubicBezTo>
                    <a:pt x="899" y="938"/>
                    <a:pt x="905" y="961"/>
                    <a:pt x="924" y="980"/>
                  </a:cubicBezTo>
                  <a:cubicBezTo>
                    <a:pt x="942" y="998"/>
                    <a:pt x="965" y="1005"/>
                    <a:pt x="989" y="1012"/>
                  </a:cubicBezTo>
                  <a:cubicBezTo>
                    <a:pt x="1014" y="1019"/>
                    <a:pt x="1040" y="1027"/>
                    <a:pt x="1062" y="1049"/>
                  </a:cubicBezTo>
                  <a:cubicBezTo>
                    <a:pt x="1067" y="1053"/>
                    <a:pt x="1071" y="1059"/>
                    <a:pt x="1075" y="1064"/>
                  </a:cubicBezTo>
                  <a:lnTo>
                    <a:pt x="1059" y="107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iṥ1ïdê">
              <a:extLst>
                <a:ext uri="{FF2B5EF4-FFF2-40B4-BE49-F238E27FC236}">
                  <a16:creationId xmlns:a16="http://schemas.microsoft.com/office/drawing/2014/main" id="{F18DABA7-30A4-4236-893D-31150BD322AE}"/>
                </a:ext>
              </a:extLst>
            </p:cNvPr>
            <p:cNvSpPr/>
            <p:nvPr/>
          </p:nvSpPr>
          <p:spPr bwMode="auto">
            <a:xfrm>
              <a:off x="3873500" y="1228725"/>
              <a:ext cx="4425950" cy="4421188"/>
            </a:xfrm>
            <a:custGeom>
              <a:avLst/>
              <a:gdLst>
                <a:gd name="T0" fmla="*/ 1155 w 1173"/>
                <a:gd name="T1" fmla="*/ 1172 h 1172"/>
                <a:gd name="T2" fmla="*/ 1150 w 1173"/>
                <a:gd name="T3" fmla="*/ 1156 h 1172"/>
                <a:gd name="T4" fmla="*/ 1118 w 1173"/>
                <a:gd name="T5" fmla="*/ 1091 h 1172"/>
                <a:gd name="T6" fmla="*/ 1053 w 1173"/>
                <a:gd name="T7" fmla="*/ 1059 h 1172"/>
                <a:gd name="T8" fmla="*/ 980 w 1173"/>
                <a:gd name="T9" fmla="*/ 1022 h 1172"/>
                <a:gd name="T10" fmla="*/ 943 w 1173"/>
                <a:gd name="T11" fmla="*/ 949 h 1172"/>
                <a:gd name="T12" fmla="*/ 911 w 1173"/>
                <a:gd name="T13" fmla="*/ 884 h 1172"/>
                <a:gd name="T14" fmla="*/ 845 w 1173"/>
                <a:gd name="T15" fmla="*/ 851 h 1172"/>
                <a:gd name="T16" fmla="*/ 772 w 1173"/>
                <a:gd name="T17" fmla="*/ 815 h 1172"/>
                <a:gd name="T18" fmla="*/ 736 w 1173"/>
                <a:gd name="T19" fmla="*/ 741 h 1172"/>
                <a:gd name="T20" fmla="*/ 703 w 1173"/>
                <a:gd name="T21" fmla="*/ 676 h 1172"/>
                <a:gd name="T22" fmla="*/ 638 w 1173"/>
                <a:gd name="T23" fmla="*/ 644 h 1172"/>
                <a:gd name="T24" fmla="*/ 565 w 1173"/>
                <a:gd name="T25" fmla="*/ 607 h 1172"/>
                <a:gd name="T26" fmla="*/ 528 w 1173"/>
                <a:gd name="T27" fmla="*/ 534 h 1172"/>
                <a:gd name="T28" fmla="*/ 496 w 1173"/>
                <a:gd name="T29" fmla="*/ 469 h 1172"/>
                <a:gd name="T30" fmla="*/ 431 w 1173"/>
                <a:gd name="T31" fmla="*/ 437 h 1172"/>
                <a:gd name="T32" fmla="*/ 358 w 1173"/>
                <a:gd name="T33" fmla="*/ 400 h 1172"/>
                <a:gd name="T34" fmla="*/ 321 w 1173"/>
                <a:gd name="T35" fmla="*/ 327 h 1172"/>
                <a:gd name="T36" fmla="*/ 289 w 1173"/>
                <a:gd name="T37" fmla="*/ 262 h 1172"/>
                <a:gd name="T38" fmla="*/ 224 w 1173"/>
                <a:gd name="T39" fmla="*/ 230 h 1172"/>
                <a:gd name="T40" fmla="*/ 151 w 1173"/>
                <a:gd name="T41" fmla="*/ 193 h 1172"/>
                <a:gd name="T42" fmla="*/ 114 w 1173"/>
                <a:gd name="T43" fmla="*/ 120 h 1172"/>
                <a:gd name="T44" fmla="*/ 82 w 1173"/>
                <a:gd name="T45" fmla="*/ 55 h 1172"/>
                <a:gd name="T46" fmla="*/ 17 w 1173"/>
                <a:gd name="T47" fmla="*/ 23 h 1172"/>
                <a:gd name="T48" fmla="*/ 0 w 1173"/>
                <a:gd name="T49" fmla="*/ 18 h 1172"/>
                <a:gd name="T50" fmla="*/ 6 w 1173"/>
                <a:gd name="T51" fmla="*/ 0 h 1172"/>
                <a:gd name="T52" fmla="*/ 22 w 1173"/>
                <a:gd name="T53" fmla="*/ 5 h 1172"/>
                <a:gd name="T54" fmla="*/ 95 w 1173"/>
                <a:gd name="T55" fmla="*/ 42 h 1172"/>
                <a:gd name="T56" fmla="*/ 132 w 1173"/>
                <a:gd name="T57" fmla="*/ 115 h 1172"/>
                <a:gd name="T58" fmla="*/ 164 w 1173"/>
                <a:gd name="T59" fmla="*/ 180 h 1172"/>
                <a:gd name="T60" fmla="*/ 229 w 1173"/>
                <a:gd name="T61" fmla="*/ 212 h 1172"/>
                <a:gd name="T62" fmla="*/ 302 w 1173"/>
                <a:gd name="T63" fmla="*/ 249 h 1172"/>
                <a:gd name="T64" fmla="*/ 339 w 1173"/>
                <a:gd name="T65" fmla="*/ 322 h 1172"/>
                <a:gd name="T66" fmla="*/ 371 w 1173"/>
                <a:gd name="T67" fmla="*/ 387 h 1172"/>
                <a:gd name="T68" fmla="*/ 436 w 1173"/>
                <a:gd name="T69" fmla="*/ 419 h 1172"/>
                <a:gd name="T70" fmla="*/ 509 w 1173"/>
                <a:gd name="T71" fmla="*/ 456 h 1172"/>
                <a:gd name="T72" fmla="*/ 546 w 1173"/>
                <a:gd name="T73" fmla="*/ 529 h 1172"/>
                <a:gd name="T74" fmla="*/ 579 w 1173"/>
                <a:gd name="T75" fmla="*/ 594 h 1172"/>
                <a:gd name="T76" fmla="*/ 644 w 1173"/>
                <a:gd name="T77" fmla="*/ 626 h 1172"/>
                <a:gd name="T78" fmla="*/ 717 w 1173"/>
                <a:gd name="T79" fmla="*/ 663 h 1172"/>
                <a:gd name="T80" fmla="*/ 754 w 1173"/>
                <a:gd name="T81" fmla="*/ 736 h 1172"/>
                <a:gd name="T82" fmla="*/ 786 w 1173"/>
                <a:gd name="T83" fmla="*/ 801 h 1172"/>
                <a:gd name="T84" fmla="*/ 851 w 1173"/>
                <a:gd name="T85" fmla="*/ 833 h 1172"/>
                <a:gd name="T86" fmla="*/ 924 w 1173"/>
                <a:gd name="T87" fmla="*/ 870 h 1172"/>
                <a:gd name="T88" fmla="*/ 961 w 1173"/>
                <a:gd name="T89" fmla="*/ 943 h 1172"/>
                <a:gd name="T90" fmla="*/ 993 w 1173"/>
                <a:gd name="T91" fmla="*/ 1008 h 1172"/>
                <a:gd name="T92" fmla="*/ 1058 w 1173"/>
                <a:gd name="T93" fmla="*/ 1041 h 1172"/>
                <a:gd name="T94" fmla="*/ 1131 w 1173"/>
                <a:gd name="T95" fmla="*/ 1077 h 1172"/>
                <a:gd name="T96" fmla="*/ 1168 w 1173"/>
                <a:gd name="T97" fmla="*/ 1151 h 1172"/>
                <a:gd name="T98" fmla="*/ 1173 w 1173"/>
                <a:gd name="T99" fmla="*/ 1167 h 1172"/>
                <a:gd name="T100" fmla="*/ 1155 w 1173"/>
                <a:gd name="T10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3" h="1172">
                  <a:moveTo>
                    <a:pt x="1155" y="1172"/>
                  </a:moveTo>
                  <a:cubicBezTo>
                    <a:pt x="1153" y="1167"/>
                    <a:pt x="1151" y="1161"/>
                    <a:pt x="1150" y="1156"/>
                  </a:cubicBezTo>
                  <a:cubicBezTo>
                    <a:pt x="1143" y="1132"/>
                    <a:pt x="1136" y="1109"/>
                    <a:pt x="1118" y="1091"/>
                  </a:cubicBezTo>
                  <a:cubicBezTo>
                    <a:pt x="1099" y="1072"/>
                    <a:pt x="1077" y="1066"/>
                    <a:pt x="1053" y="1059"/>
                  </a:cubicBezTo>
                  <a:cubicBezTo>
                    <a:pt x="1027" y="1051"/>
                    <a:pt x="1001" y="1044"/>
                    <a:pt x="980" y="1022"/>
                  </a:cubicBezTo>
                  <a:cubicBezTo>
                    <a:pt x="958" y="1000"/>
                    <a:pt x="950" y="974"/>
                    <a:pt x="943" y="949"/>
                  </a:cubicBezTo>
                  <a:cubicBezTo>
                    <a:pt x="936" y="925"/>
                    <a:pt x="929" y="902"/>
                    <a:pt x="911" y="884"/>
                  </a:cubicBezTo>
                  <a:cubicBezTo>
                    <a:pt x="892" y="865"/>
                    <a:pt x="869" y="858"/>
                    <a:pt x="845" y="851"/>
                  </a:cubicBezTo>
                  <a:cubicBezTo>
                    <a:pt x="820" y="844"/>
                    <a:pt x="794" y="836"/>
                    <a:pt x="772" y="815"/>
                  </a:cubicBezTo>
                  <a:cubicBezTo>
                    <a:pt x="750" y="793"/>
                    <a:pt x="743" y="767"/>
                    <a:pt x="736" y="741"/>
                  </a:cubicBezTo>
                  <a:cubicBezTo>
                    <a:pt x="729" y="718"/>
                    <a:pt x="722" y="695"/>
                    <a:pt x="703" y="676"/>
                  </a:cubicBezTo>
                  <a:cubicBezTo>
                    <a:pt x="685" y="658"/>
                    <a:pt x="662" y="651"/>
                    <a:pt x="638" y="644"/>
                  </a:cubicBezTo>
                  <a:cubicBezTo>
                    <a:pt x="613" y="637"/>
                    <a:pt x="587" y="629"/>
                    <a:pt x="565" y="607"/>
                  </a:cubicBezTo>
                  <a:cubicBezTo>
                    <a:pt x="543" y="585"/>
                    <a:pt x="536" y="559"/>
                    <a:pt x="528" y="534"/>
                  </a:cubicBezTo>
                  <a:cubicBezTo>
                    <a:pt x="521" y="510"/>
                    <a:pt x="515" y="488"/>
                    <a:pt x="496" y="469"/>
                  </a:cubicBezTo>
                  <a:cubicBezTo>
                    <a:pt x="478" y="451"/>
                    <a:pt x="455" y="444"/>
                    <a:pt x="431" y="437"/>
                  </a:cubicBezTo>
                  <a:cubicBezTo>
                    <a:pt x="406" y="430"/>
                    <a:pt x="380" y="422"/>
                    <a:pt x="358" y="400"/>
                  </a:cubicBezTo>
                  <a:cubicBezTo>
                    <a:pt x="336" y="378"/>
                    <a:pt x="329" y="352"/>
                    <a:pt x="321" y="327"/>
                  </a:cubicBezTo>
                  <a:cubicBezTo>
                    <a:pt x="314" y="303"/>
                    <a:pt x="308" y="281"/>
                    <a:pt x="289" y="262"/>
                  </a:cubicBezTo>
                  <a:cubicBezTo>
                    <a:pt x="271" y="244"/>
                    <a:pt x="248" y="237"/>
                    <a:pt x="224" y="230"/>
                  </a:cubicBezTo>
                  <a:cubicBezTo>
                    <a:pt x="199" y="223"/>
                    <a:pt x="173" y="215"/>
                    <a:pt x="151" y="193"/>
                  </a:cubicBezTo>
                  <a:cubicBezTo>
                    <a:pt x="129" y="171"/>
                    <a:pt x="121" y="145"/>
                    <a:pt x="114" y="120"/>
                  </a:cubicBezTo>
                  <a:cubicBezTo>
                    <a:pt x="107" y="96"/>
                    <a:pt x="100" y="73"/>
                    <a:pt x="82" y="55"/>
                  </a:cubicBezTo>
                  <a:cubicBezTo>
                    <a:pt x="63" y="36"/>
                    <a:pt x="41" y="30"/>
                    <a:pt x="17" y="23"/>
                  </a:cubicBezTo>
                  <a:cubicBezTo>
                    <a:pt x="11" y="21"/>
                    <a:pt x="6" y="20"/>
                    <a:pt x="0" y="18"/>
                  </a:cubicBezTo>
                  <a:cubicBezTo>
                    <a:pt x="6" y="0"/>
                    <a:pt x="6" y="0"/>
                    <a:pt x="6" y="0"/>
                  </a:cubicBezTo>
                  <a:cubicBezTo>
                    <a:pt x="11" y="2"/>
                    <a:pt x="17" y="3"/>
                    <a:pt x="22" y="5"/>
                  </a:cubicBezTo>
                  <a:cubicBezTo>
                    <a:pt x="47" y="12"/>
                    <a:pt x="73" y="20"/>
                    <a:pt x="95" y="42"/>
                  </a:cubicBezTo>
                  <a:cubicBezTo>
                    <a:pt x="117" y="64"/>
                    <a:pt x="125" y="90"/>
                    <a:pt x="132" y="115"/>
                  </a:cubicBezTo>
                  <a:cubicBezTo>
                    <a:pt x="139" y="139"/>
                    <a:pt x="146" y="161"/>
                    <a:pt x="164" y="180"/>
                  </a:cubicBezTo>
                  <a:cubicBezTo>
                    <a:pt x="183" y="198"/>
                    <a:pt x="205" y="205"/>
                    <a:pt x="229" y="212"/>
                  </a:cubicBezTo>
                  <a:cubicBezTo>
                    <a:pt x="254" y="219"/>
                    <a:pt x="280" y="227"/>
                    <a:pt x="302" y="249"/>
                  </a:cubicBezTo>
                  <a:cubicBezTo>
                    <a:pt x="324" y="271"/>
                    <a:pt x="332" y="297"/>
                    <a:pt x="339" y="322"/>
                  </a:cubicBezTo>
                  <a:cubicBezTo>
                    <a:pt x="346" y="346"/>
                    <a:pt x="353" y="368"/>
                    <a:pt x="371" y="387"/>
                  </a:cubicBezTo>
                  <a:cubicBezTo>
                    <a:pt x="390" y="405"/>
                    <a:pt x="413" y="412"/>
                    <a:pt x="436" y="419"/>
                  </a:cubicBezTo>
                  <a:cubicBezTo>
                    <a:pt x="462" y="426"/>
                    <a:pt x="488" y="434"/>
                    <a:pt x="509" y="456"/>
                  </a:cubicBezTo>
                  <a:cubicBezTo>
                    <a:pt x="531" y="478"/>
                    <a:pt x="539" y="504"/>
                    <a:pt x="546" y="529"/>
                  </a:cubicBezTo>
                  <a:cubicBezTo>
                    <a:pt x="553" y="553"/>
                    <a:pt x="560" y="576"/>
                    <a:pt x="579" y="594"/>
                  </a:cubicBezTo>
                  <a:cubicBezTo>
                    <a:pt x="597" y="613"/>
                    <a:pt x="620" y="619"/>
                    <a:pt x="644" y="626"/>
                  </a:cubicBezTo>
                  <a:cubicBezTo>
                    <a:pt x="669" y="634"/>
                    <a:pt x="695" y="641"/>
                    <a:pt x="717" y="663"/>
                  </a:cubicBezTo>
                  <a:cubicBezTo>
                    <a:pt x="739" y="685"/>
                    <a:pt x="746" y="711"/>
                    <a:pt x="754" y="736"/>
                  </a:cubicBezTo>
                  <a:cubicBezTo>
                    <a:pt x="761" y="760"/>
                    <a:pt x="767" y="783"/>
                    <a:pt x="786" y="801"/>
                  </a:cubicBezTo>
                  <a:cubicBezTo>
                    <a:pt x="804" y="820"/>
                    <a:pt x="827" y="826"/>
                    <a:pt x="851" y="833"/>
                  </a:cubicBezTo>
                  <a:cubicBezTo>
                    <a:pt x="876" y="841"/>
                    <a:pt x="902" y="848"/>
                    <a:pt x="924" y="870"/>
                  </a:cubicBezTo>
                  <a:cubicBezTo>
                    <a:pt x="946" y="892"/>
                    <a:pt x="953" y="918"/>
                    <a:pt x="961" y="943"/>
                  </a:cubicBezTo>
                  <a:cubicBezTo>
                    <a:pt x="968" y="967"/>
                    <a:pt x="974" y="990"/>
                    <a:pt x="993" y="1008"/>
                  </a:cubicBezTo>
                  <a:cubicBezTo>
                    <a:pt x="1011" y="1027"/>
                    <a:pt x="1034" y="1034"/>
                    <a:pt x="1058" y="1041"/>
                  </a:cubicBezTo>
                  <a:cubicBezTo>
                    <a:pt x="1083" y="1048"/>
                    <a:pt x="1109" y="1056"/>
                    <a:pt x="1131" y="1077"/>
                  </a:cubicBezTo>
                  <a:cubicBezTo>
                    <a:pt x="1153" y="1099"/>
                    <a:pt x="1160" y="1125"/>
                    <a:pt x="1168" y="1151"/>
                  </a:cubicBezTo>
                  <a:cubicBezTo>
                    <a:pt x="1169" y="1156"/>
                    <a:pt x="1171" y="1161"/>
                    <a:pt x="1173" y="1167"/>
                  </a:cubicBezTo>
                  <a:lnTo>
                    <a:pt x="1155" y="11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îsḷídé">
              <a:extLst>
                <a:ext uri="{FF2B5EF4-FFF2-40B4-BE49-F238E27FC236}">
                  <a16:creationId xmlns:a16="http://schemas.microsoft.com/office/drawing/2014/main" id="{D118BEC7-EDCC-4CBB-BBD7-0DFF4233DCE8}"/>
                </a:ext>
              </a:extLst>
            </p:cNvPr>
            <p:cNvSpPr/>
            <p:nvPr/>
          </p:nvSpPr>
          <p:spPr bwMode="auto">
            <a:xfrm>
              <a:off x="3873500" y="1420812"/>
              <a:ext cx="4232275" cy="4232275"/>
            </a:xfrm>
            <a:custGeom>
              <a:avLst/>
              <a:gdLst>
                <a:gd name="T0" fmla="*/ 1104 w 1122"/>
                <a:gd name="T1" fmla="*/ 1122 h 1122"/>
                <a:gd name="T2" fmla="*/ 1079 w 1122"/>
                <a:gd name="T3" fmla="*/ 1079 h 1122"/>
                <a:gd name="T4" fmla="*/ 1014 w 1122"/>
                <a:gd name="T5" fmla="*/ 1046 h 1122"/>
                <a:gd name="T6" fmla="*/ 941 w 1122"/>
                <a:gd name="T7" fmla="*/ 1010 h 1122"/>
                <a:gd name="T8" fmla="*/ 904 w 1122"/>
                <a:gd name="T9" fmla="*/ 936 h 1122"/>
                <a:gd name="T10" fmla="*/ 872 w 1122"/>
                <a:gd name="T11" fmla="*/ 871 h 1122"/>
                <a:gd name="T12" fmla="*/ 807 w 1122"/>
                <a:gd name="T13" fmla="*/ 839 h 1122"/>
                <a:gd name="T14" fmla="*/ 734 w 1122"/>
                <a:gd name="T15" fmla="*/ 802 h 1122"/>
                <a:gd name="T16" fmla="*/ 697 w 1122"/>
                <a:gd name="T17" fmla="*/ 729 h 1122"/>
                <a:gd name="T18" fmla="*/ 665 w 1122"/>
                <a:gd name="T19" fmla="*/ 664 h 1122"/>
                <a:gd name="T20" fmla="*/ 599 w 1122"/>
                <a:gd name="T21" fmla="*/ 632 h 1122"/>
                <a:gd name="T22" fmla="*/ 526 w 1122"/>
                <a:gd name="T23" fmla="*/ 595 h 1122"/>
                <a:gd name="T24" fmla="*/ 490 w 1122"/>
                <a:gd name="T25" fmla="*/ 522 h 1122"/>
                <a:gd name="T26" fmla="*/ 457 w 1122"/>
                <a:gd name="T27" fmla="*/ 457 h 1122"/>
                <a:gd name="T28" fmla="*/ 392 w 1122"/>
                <a:gd name="T29" fmla="*/ 425 h 1122"/>
                <a:gd name="T30" fmla="*/ 319 w 1122"/>
                <a:gd name="T31" fmla="*/ 388 h 1122"/>
                <a:gd name="T32" fmla="*/ 282 w 1122"/>
                <a:gd name="T33" fmla="*/ 315 h 1122"/>
                <a:gd name="T34" fmla="*/ 250 w 1122"/>
                <a:gd name="T35" fmla="*/ 250 h 1122"/>
                <a:gd name="T36" fmla="*/ 185 w 1122"/>
                <a:gd name="T37" fmla="*/ 218 h 1122"/>
                <a:gd name="T38" fmla="*/ 112 w 1122"/>
                <a:gd name="T39" fmla="*/ 181 h 1122"/>
                <a:gd name="T40" fmla="*/ 75 w 1122"/>
                <a:gd name="T41" fmla="*/ 108 h 1122"/>
                <a:gd name="T42" fmla="*/ 43 w 1122"/>
                <a:gd name="T43" fmla="*/ 43 h 1122"/>
                <a:gd name="T44" fmla="*/ 0 w 1122"/>
                <a:gd name="T45" fmla="*/ 18 h 1122"/>
                <a:gd name="T46" fmla="*/ 6 w 1122"/>
                <a:gd name="T47" fmla="*/ 0 h 1122"/>
                <a:gd name="T48" fmla="*/ 56 w 1122"/>
                <a:gd name="T49" fmla="*/ 30 h 1122"/>
                <a:gd name="T50" fmla="*/ 93 w 1122"/>
                <a:gd name="T51" fmla="*/ 103 h 1122"/>
                <a:gd name="T52" fmla="*/ 125 w 1122"/>
                <a:gd name="T53" fmla="*/ 168 h 1122"/>
                <a:gd name="T54" fmla="*/ 190 w 1122"/>
                <a:gd name="T55" fmla="*/ 200 h 1122"/>
                <a:gd name="T56" fmla="*/ 263 w 1122"/>
                <a:gd name="T57" fmla="*/ 237 h 1122"/>
                <a:gd name="T58" fmla="*/ 300 w 1122"/>
                <a:gd name="T59" fmla="*/ 310 h 1122"/>
                <a:gd name="T60" fmla="*/ 333 w 1122"/>
                <a:gd name="T61" fmla="*/ 375 h 1122"/>
                <a:gd name="T62" fmla="*/ 398 w 1122"/>
                <a:gd name="T63" fmla="*/ 407 h 1122"/>
                <a:gd name="T64" fmla="*/ 471 w 1122"/>
                <a:gd name="T65" fmla="*/ 444 h 1122"/>
                <a:gd name="T66" fmla="*/ 508 w 1122"/>
                <a:gd name="T67" fmla="*/ 517 h 1122"/>
                <a:gd name="T68" fmla="*/ 540 w 1122"/>
                <a:gd name="T69" fmla="*/ 582 h 1122"/>
                <a:gd name="T70" fmla="*/ 605 w 1122"/>
                <a:gd name="T71" fmla="*/ 614 h 1122"/>
                <a:gd name="T72" fmla="*/ 678 w 1122"/>
                <a:gd name="T73" fmla="*/ 651 h 1122"/>
                <a:gd name="T74" fmla="*/ 715 w 1122"/>
                <a:gd name="T75" fmla="*/ 724 h 1122"/>
                <a:gd name="T76" fmla="*/ 747 w 1122"/>
                <a:gd name="T77" fmla="*/ 789 h 1122"/>
                <a:gd name="T78" fmla="*/ 812 w 1122"/>
                <a:gd name="T79" fmla="*/ 821 h 1122"/>
                <a:gd name="T80" fmla="*/ 885 w 1122"/>
                <a:gd name="T81" fmla="*/ 858 h 1122"/>
                <a:gd name="T82" fmla="*/ 922 w 1122"/>
                <a:gd name="T83" fmla="*/ 931 h 1122"/>
                <a:gd name="T84" fmla="*/ 954 w 1122"/>
                <a:gd name="T85" fmla="*/ 996 h 1122"/>
                <a:gd name="T86" fmla="*/ 1019 w 1122"/>
                <a:gd name="T87" fmla="*/ 1028 h 1122"/>
                <a:gd name="T88" fmla="*/ 1092 w 1122"/>
                <a:gd name="T89" fmla="*/ 1065 h 1122"/>
                <a:gd name="T90" fmla="*/ 1122 w 1122"/>
                <a:gd name="T91" fmla="*/ 1115 h 1122"/>
                <a:gd name="T92" fmla="*/ 1104 w 1122"/>
                <a:gd name="T9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2" h="1122">
                  <a:moveTo>
                    <a:pt x="1104" y="1122"/>
                  </a:moveTo>
                  <a:cubicBezTo>
                    <a:pt x="1100" y="1109"/>
                    <a:pt x="1093" y="1093"/>
                    <a:pt x="1079" y="1079"/>
                  </a:cubicBezTo>
                  <a:cubicBezTo>
                    <a:pt x="1060" y="1060"/>
                    <a:pt x="1038" y="1053"/>
                    <a:pt x="1014" y="1046"/>
                  </a:cubicBezTo>
                  <a:cubicBezTo>
                    <a:pt x="989" y="1039"/>
                    <a:pt x="963" y="1031"/>
                    <a:pt x="941" y="1010"/>
                  </a:cubicBezTo>
                  <a:cubicBezTo>
                    <a:pt x="919" y="988"/>
                    <a:pt x="911" y="962"/>
                    <a:pt x="904" y="936"/>
                  </a:cubicBezTo>
                  <a:cubicBezTo>
                    <a:pt x="897" y="913"/>
                    <a:pt x="890" y="890"/>
                    <a:pt x="872" y="871"/>
                  </a:cubicBezTo>
                  <a:cubicBezTo>
                    <a:pt x="853" y="853"/>
                    <a:pt x="831" y="846"/>
                    <a:pt x="807" y="839"/>
                  </a:cubicBezTo>
                  <a:cubicBezTo>
                    <a:pt x="781" y="832"/>
                    <a:pt x="755" y="824"/>
                    <a:pt x="734" y="802"/>
                  </a:cubicBezTo>
                  <a:cubicBezTo>
                    <a:pt x="712" y="780"/>
                    <a:pt x="704" y="754"/>
                    <a:pt x="697" y="729"/>
                  </a:cubicBezTo>
                  <a:cubicBezTo>
                    <a:pt x="690" y="705"/>
                    <a:pt x="683" y="683"/>
                    <a:pt x="665" y="664"/>
                  </a:cubicBezTo>
                  <a:cubicBezTo>
                    <a:pt x="646" y="646"/>
                    <a:pt x="623" y="639"/>
                    <a:pt x="599" y="632"/>
                  </a:cubicBezTo>
                  <a:cubicBezTo>
                    <a:pt x="574" y="625"/>
                    <a:pt x="548" y="617"/>
                    <a:pt x="526" y="595"/>
                  </a:cubicBezTo>
                  <a:cubicBezTo>
                    <a:pt x="505" y="573"/>
                    <a:pt x="497" y="547"/>
                    <a:pt x="490" y="522"/>
                  </a:cubicBezTo>
                  <a:cubicBezTo>
                    <a:pt x="483" y="498"/>
                    <a:pt x="476" y="476"/>
                    <a:pt x="457" y="457"/>
                  </a:cubicBezTo>
                  <a:cubicBezTo>
                    <a:pt x="439" y="439"/>
                    <a:pt x="416" y="432"/>
                    <a:pt x="392" y="425"/>
                  </a:cubicBezTo>
                  <a:cubicBezTo>
                    <a:pt x="367" y="418"/>
                    <a:pt x="341" y="410"/>
                    <a:pt x="319" y="388"/>
                  </a:cubicBezTo>
                  <a:cubicBezTo>
                    <a:pt x="297" y="366"/>
                    <a:pt x="290" y="340"/>
                    <a:pt x="282" y="315"/>
                  </a:cubicBezTo>
                  <a:cubicBezTo>
                    <a:pt x="275" y="291"/>
                    <a:pt x="269" y="268"/>
                    <a:pt x="250" y="250"/>
                  </a:cubicBezTo>
                  <a:cubicBezTo>
                    <a:pt x="232" y="231"/>
                    <a:pt x="209" y="225"/>
                    <a:pt x="185" y="218"/>
                  </a:cubicBezTo>
                  <a:cubicBezTo>
                    <a:pt x="160" y="210"/>
                    <a:pt x="134" y="203"/>
                    <a:pt x="112" y="181"/>
                  </a:cubicBezTo>
                  <a:cubicBezTo>
                    <a:pt x="90" y="159"/>
                    <a:pt x="83" y="133"/>
                    <a:pt x="75" y="108"/>
                  </a:cubicBezTo>
                  <a:cubicBezTo>
                    <a:pt x="68" y="84"/>
                    <a:pt x="62" y="61"/>
                    <a:pt x="43" y="43"/>
                  </a:cubicBezTo>
                  <a:cubicBezTo>
                    <a:pt x="29" y="29"/>
                    <a:pt x="13" y="22"/>
                    <a:pt x="0" y="18"/>
                  </a:cubicBezTo>
                  <a:cubicBezTo>
                    <a:pt x="6" y="0"/>
                    <a:pt x="6" y="0"/>
                    <a:pt x="6" y="0"/>
                  </a:cubicBezTo>
                  <a:cubicBezTo>
                    <a:pt x="21" y="5"/>
                    <a:pt x="40" y="13"/>
                    <a:pt x="56" y="30"/>
                  </a:cubicBezTo>
                  <a:cubicBezTo>
                    <a:pt x="78" y="51"/>
                    <a:pt x="86" y="77"/>
                    <a:pt x="93" y="103"/>
                  </a:cubicBezTo>
                  <a:cubicBezTo>
                    <a:pt x="100" y="127"/>
                    <a:pt x="107" y="149"/>
                    <a:pt x="125" y="168"/>
                  </a:cubicBezTo>
                  <a:cubicBezTo>
                    <a:pt x="144" y="186"/>
                    <a:pt x="167" y="193"/>
                    <a:pt x="190" y="200"/>
                  </a:cubicBezTo>
                  <a:cubicBezTo>
                    <a:pt x="216" y="207"/>
                    <a:pt x="242" y="215"/>
                    <a:pt x="263" y="237"/>
                  </a:cubicBezTo>
                  <a:cubicBezTo>
                    <a:pt x="285" y="259"/>
                    <a:pt x="293" y="285"/>
                    <a:pt x="300" y="310"/>
                  </a:cubicBezTo>
                  <a:cubicBezTo>
                    <a:pt x="307" y="334"/>
                    <a:pt x="314" y="356"/>
                    <a:pt x="333" y="375"/>
                  </a:cubicBezTo>
                  <a:cubicBezTo>
                    <a:pt x="351" y="393"/>
                    <a:pt x="374" y="400"/>
                    <a:pt x="398" y="407"/>
                  </a:cubicBezTo>
                  <a:cubicBezTo>
                    <a:pt x="423" y="414"/>
                    <a:pt x="449" y="422"/>
                    <a:pt x="471" y="444"/>
                  </a:cubicBezTo>
                  <a:cubicBezTo>
                    <a:pt x="493" y="466"/>
                    <a:pt x="500" y="492"/>
                    <a:pt x="508" y="517"/>
                  </a:cubicBezTo>
                  <a:cubicBezTo>
                    <a:pt x="515" y="541"/>
                    <a:pt x="521" y="563"/>
                    <a:pt x="540" y="582"/>
                  </a:cubicBezTo>
                  <a:cubicBezTo>
                    <a:pt x="558" y="600"/>
                    <a:pt x="581" y="607"/>
                    <a:pt x="605" y="614"/>
                  </a:cubicBezTo>
                  <a:cubicBezTo>
                    <a:pt x="630" y="621"/>
                    <a:pt x="656" y="629"/>
                    <a:pt x="678" y="651"/>
                  </a:cubicBezTo>
                  <a:cubicBezTo>
                    <a:pt x="700" y="673"/>
                    <a:pt x="707" y="699"/>
                    <a:pt x="715" y="724"/>
                  </a:cubicBezTo>
                  <a:cubicBezTo>
                    <a:pt x="722" y="748"/>
                    <a:pt x="728" y="771"/>
                    <a:pt x="747" y="789"/>
                  </a:cubicBezTo>
                  <a:cubicBezTo>
                    <a:pt x="765" y="808"/>
                    <a:pt x="788" y="814"/>
                    <a:pt x="812" y="821"/>
                  </a:cubicBezTo>
                  <a:cubicBezTo>
                    <a:pt x="837" y="829"/>
                    <a:pt x="863" y="836"/>
                    <a:pt x="885" y="858"/>
                  </a:cubicBezTo>
                  <a:cubicBezTo>
                    <a:pt x="907" y="880"/>
                    <a:pt x="914" y="906"/>
                    <a:pt x="922" y="931"/>
                  </a:cubicBezTo>
                  <a:cubicBezTo>
                    <a:pt x="929" y="955"/>
                    <a:pt x="935" y="978"/>
                    <a:pt x="954" y="996"/>
                  </a:cubicBezTo>
                  <a:cubicBezTo>
                    <a:pt x="973" y="1015"/>
                    <a:pt x="995" y="1021"/>
                    <a:pt x="1019" y="1028"/>
                  </a:cubicBezTo>
                  <a:cubicBezTo>
                    <a:pt x="1044" y="1036"/>
                    <a:pt x="1070" y="1043"/>
                    <a:pt x="1092" y="1065"/>
                  </a:cubicBezTo>
                  <a:cubicBezTo>
                    <a:pt x="1109" y="1082"/>
                    <a:pt x="1117" y="1101"/>
                    <a:pt x="1122" y="1115"/>
                  </a:cubicBezTo>
                  <a:lnTo>
                    <a:pt x="1104" y="11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iśḷiḍè">
              <a:extLst>
                <a:ext uri="{FF2B5EF4-FFF2-40B4-BE49-F238E27FC236}">
                  <a16:creationId xmlns:a16="http://schemas.microsoft.com/office/drawing/2014/main" id="{BD962F42-C882-4EF8-A25C-46F4357AD79C}"/>
                </a:ext>
              </a:extLst>
            </p:cNvPr>
            <p:cNvSpPr/>
            <p:nvPr/>
          </p:nvSpPr>
          <p:spPr bwMode="auto">
            <a:xfrm>
              <a:off x="3862388" y="1651000"/>
              <a:ext cx="4013200" cy="4010025"/>
            </a:xfrm>
            <a:custGeom>
              <a:avLst/>
              <a:gdLst>
                <a:gd name="T0" fmla="*/ 1049 w 1064"/>
                <a:gd name="T1" fmla="*/ 1063 h 1063"/>
                <a:gd name="T2" fmla="*/ 1043 w 1064"/>
                <a:gd name="T3" fmla="*/ 1056 h 1063"/>
                <a:gd name="T4" fmla="*/ 978 w 1064"/>
                <a:gd name="T5" fmla="*/ 1024 h 1063"/>
                <a:gd name="T6" fmla="*/ 905 w 1064"/>
                <a:gd name="T7" fmla="*/ 987 h 1063"/>
                <a:gd name="T8" fmla="*/ 868 w 1064"/>
                <a:gd name="T9" fmla="*/ 914 h 1063"/>
                <a:gd name="T10" fmla="*/ 836 w 1064"/>
                <a:gd name="T11" fmla="*/ 849 h 1063"/>
                <a:gd name="T12" fmla="*/ 771 w 1064"/>
                <a:gd name="T13" fmla="*/ 817 h 1063"/>
                <a:gd name="T14" fmla="*/ 698 w 1064"/>
                <a:gd name="T15" fmla="*/ 780 h 1063"/>
                <a:gd name="T16" fmla="*/ 661 w 1064"/>
                <a:gd name="T17" fmla="*/ 707 h 1063"/>
                <a:gd name="T18" fmla="*/ 629 w 1064"/>
                <a:gd name="T19" fmla="*/ 642 h 1063"/>
                <a:gd name="T20" fmla="*/ 564 w 1064"/>
                <a:gd name="T21" fmla="*/ 610 h 1063"/>
                <a:gd name="T22" fmla="*/ 491 w 1064"/>
                <a:gd name="T23" fmla="*/ 573 h 1063"/>
                <a:gd name="T24" fmla="*/ 454 w 1064"/>
                <a:gd name="T25" fmla="*/ 500 h 1063"/>
                <a:gd name="T26" fmla="*/ 422 w 1064"/>
                <a:gd name="T27" fmla="*/ 435 h 1063"/>
                <a:gd name="T28" fmla="*/ 356 w 1064"/>
                <a:gd name="T29" fmla="*/ 403 h 1063"/>
                <a:gd name="T30" fmla="*/ 283 w 1064"/>
                <a:gd name="T31" fmla="*/ 366 h 1063"/>
                <a:gd name="T32" fmla="*/ 247 w 1064"/>
                <a:gd name="T33" fmla="*/ 293 h 1063"/>
                <a:gd name="T34" fmla="*/ 214 w 1064"/>
                <a:gd name="T35" fmla="*/ 228 h 1063"/>
                <a:gd name="T36" fmla="*/ 149 w 1064"/>
                <a:gd name="T37" fmla="*/ 196 h 1063"/>
                <a:gd name="T38" fmla="*/ 76 w 1064"/>
                <a:gd name="T39" fmla="*/ 159 h 1063"/>
                <a:gd name="T40" fmla="*/ 39 w 1064"/>
                <a:gd name="T41" fmla="*/ 86 h 1063"/>
                <a:gd name="T42" fmla="*/ 7 w 1064"/>
                <a:gd name="T43" fmla="*/ 21 h 1063"/>
                <a:gd name="T44" fmla="*/ 0 w 1064"/>
                <a:gd name="T45" fmla="*/ 14 h 1063"/>
                <a:gd name="T46" fmla="*/ 12 w 1064"/>
                <a:gd name="T47" fmla="*/ 0 h 1063"/>
                <a:gd name="T48" fmla="*/ 20 w 1064"/>
                <a:gd name="T49" fmla="*/ 7 h 1063"/>
                <a:gd name="T50" fmla="*/ 57 w 1064"/>
                <a:gd name="T51" fmla="*/ 80 h 1063"/>
                <a:gd name="T52" fmla="*/ 90 w 1064"/>
                <a:gd name="T53" fmla="*/ 145 h 1063"/>
                <a:gd name="T54" fmla="*/ 155 w 1064"/>
                <a:gd name="T55" fmla="*/ 178 h 1063"/>
                <a:gd name="T56" fmla="*/ 228 w 1064"/>
                <a:gd name="T57" fmla="*/ 215 h 1063"/>
                <a:gd name="T58" fmla="*/ 265 w 1064"/>
                <a:gd name="T59" fmla="*/ 288 h 1063"/>
                <a:gd name="T60" fmla="*/ 297 w 1064"/>
                <a:gd name="T61" fmla="*/ 353 h 1063"/>
                <a:gd name="T62" fmla="*/ 362 w 1064"/>
                <a:gd name="T63" fmla="*/ 385 h 1063"/>
                <a:gd name="T64" fmla="*/ 435 w 1064"/>
                <a:gd name="T65" fmla="*/ 422 h 1063"/>
                <a:gd name="T66" fmla="*/ 472 w 1064"/>
                <a:gd name="T67" fmla="*/ 495 h 1063"/>
                <a:gd name="T68" fmla="*/ 504 w 1064"/>
                <a:gd name="T69" fmla="*/ 560 h 1063"/>
                <a:gd name="T70" fmla="*/ 569 w 1064"/>
                <a:gd name="T71" fmla="*/ 592 h 1063"/>
                <a:gd name="T72" fmla="*/ 642 w 1064"/>
                <a:gd name="T73" fmla="*/ 629 h 1063"/>
                <a:gd name="T74" fmla="*/ 679 w 1064"/>
                <a:gd name="T75" fmla="*/ 702 h 1063"/>
                <a:gd name="T76" fmla="*/ 711 w 1064"/>
                <a:gd name="T77" fmla="*/ 767 h 1063"/>
                <a:gd name="T78" fmla="*/ 776 w 1064"/>
                <a:gd name="T79" fmla="*/ 799 h 1063"/>
                <a:gd name="T80" fmla="*/ 849 w 1064"/>
                <a:gd name="T81" fmla="*/ 836 h 1063"/>
                <a:gd name="T82" fmla="*/ 886 w 1064"/>
                <a:gd name="T83" fmla="*/ 909 h 1063"/>
                <a:gd name="T84" fmla="*/ 918 w 1064"/>
                <a:gd name="T85" fmla="*/ 974 h 1063"/>
                <a:gd name="T86" fmla="*/ 983 w 1064"/>
                <a:gd name="T87" fmla="*/ 1006 h 1063"/>
                <a:gd name="T88" fmla="*/ 1056 w 1064"/>
                <a:gd name="T89" fmla="*/ 1043 h 1063"/>
                <a:gd name="T90" fmla="*/ 1064 w 1064"/>
                <a:gd name="T91" fmla="*/ 1052 h 1063"/>
                <a:gd name="T92" fmla="*/ 1049 w 1064"/>
                <a:gd name="T93"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4" h="1063">
                  <a:moveTo>
                    <a:pt x="1049" y="1063"/>
                  </a:moveTo>
                  <a:cubicBezTo>
                    <a:pt x="1047" y="1061"/>
                    <a:pt x="1045" y="1059"/>
                    <a:pt x="1043" y="1056"/>
                  </a:cubicBezTo>
                  <a:cubicBezTo>
                    <a:pt x="1024" y="1038"/>
                    <a:pt x="1002" y="1031"/>
                    <a:pt x="978" y="1024"/>
                  </a:cubicBezTo>
                  <a:cubicBezTo>
                    <a:pt x="953" y="1017"/>
                    <a:pt x="927" y="1009"/>
                    <a:pt x="905" y="987"/>
                  </a:cubicBezTo>
                  <a:cubicBezTo>
                    <a:pt x="883" y="965"/>
                    <a:pt x="875" y="939"/>
                    <a:pt x="868" y="914"/>
                  </a:cubicBezTo>
                  <a:cubicBezTo>
                    <a:pt x="861" y="890"/>
                    <a:pt x="854" y="868"/>
                    <a:pt x="836" y="849"/>
                  </a:cubicBezTo>
                  <a:cubicBezTo>
                    <a:pt x="817" y="831"/>
                    <a:pt x="795" y="824"/>
                    <a:pt x="771" y="817"/>
                  </a:cubicBezTo>
                  <a:cubicBezTo>
                    <a:pt x="746" y="810"/>
                    <a:pt x="720" y="802"/>
                    <a:pt x="698" y="780"/>
                  </a:cubicBezTo>
                  <a:cubicBezTo>
                    <a:pt x="676" y="758"/>
                    <a:pt x="668" y="732"/>
                    <a:pt x="661" y="707"/>
                  </a:cubicBezTo>
                  <a:cubicBezTo>
                    <a:pt x="654" y="683"/>
                    <a:pt x="647" y="661"/>
                    <a:pt x="629" y="642"/>
                  </a:cubicBezTo>
                  <a:cubicBezTo>
                    <a:pt x="610" y="624"/>
                    <a:pt x="588" y="617"/>
                    <a:pt x="564" y="610"/>
                  </a:cubicBezTo>
                  <a:cubicBezTo>
                    <a:pt x="538" y="603"/>
                    <a:pt x="513" y="595"/>
                    <a:pt x="491" y="573"/>
                  </a:cubicBezTo>
                  <a:cubicBezTo>
                    <a:pt x="469" y="551"/>
                    <a:pt x="461" y="525"/>
                    <a:pt x="454" y="500"/>
                  </a:cubicBezTo>
                  <a:cubicBezTo>
                    <a:pt x="447" y="476"/>
                    <a:pt x="440" y="453"/>
                    <a:pt x="422" y="435"/>
                  </a:cubicBezTo>
                  <a:cubicBezTo>
                    <a:pt x="403" y="416"/>
                    <a:pt x="380" y="410"/>
                    <a:pt x="356" y="403"/>
                  </a:cubicBezTo>
                  <a:cubicBezTo>
                    <a:pt x="331" y="395"/>
                    <a:pt x="305" y="388"/>
                    <a:pt x="283" y="366"/>
                  </a:cubicBezTo>
                  <a:cubicBezTo>
                    <a:pt x="262" y="344"/>
                    <a:pt x="254" y="318"/>
                    <a:pt x="247" y="293"/>
                  </a:cubicBezTo>
                  <a:cubicBezTo>
                    <a:pt x="240" y="269"/>
                    <a:pt x="233" y="246"/>
                    <a:pt x="214" y="228"/>
                  </a:cubicBezTo>
                  <a:cubicBezTo>
                    <a:pt x="196" y="209"/>
                    <a:pt x="173" y="203"/>
                    <a:pt x="149" y="196"/>
                  </a:cubicBezTo>
                  <a:cubicBezTo>
                    <a:pt x="124" y="188"/>
                    <a:pt x="98" y="181"/>
                    <a:pt x="76" y="159"/>
                  </a:cubicBezTo>
                  <a:cubicBezTo>
                    <a:pt x="54" y="137"/>
                    <a:pt x="47" y="111"/>
                    <a:pt x="39" y="86"/>
                  </a:cubicBezTo>
                  <a:cubicBezTo>
                    <a:pt x="32" y="62"/>
                    <a:pt x="26" y="39"/>
                    <a:pt x="7" y="21"/>
                  </a:cubicBezTo>
                  <a:cubicBezTo>
                    <a:pt x="5" y="18"/>
                    <a:pt x="3" y="16"/>
                    <a:pt x="0" y="14"/>
                  </a:cubicBezTo>
                  <a:cubicBezTo>
                    <a:pt x="12" y="0"/>
                    <a:pt x="12" y="0"/>
                    <a:pt x="12" y="0"/>
                  </a:cubicBezTo>
                  <a:cubicBezTo>
                    <a:pt x="15" y="2"/>
                    <a:pt x="18" y="5"/>
                    <a:pt x="20" y="7"/>
                  </a:cubicBezTo>
                  <a:cubicBezTo>
                    <a:pt x="42" y="29"/>
                    <a:pt x="50" y="55"/>
                    <a:pt x="57" y="80"/>
                  </a:cubicBezTo>
                  <a:cubicBezTo>
                    <a:pt x="64" y="104"/>
                    <a:pt x="71" y="127"/>
                    <a:pt x="90" y="145"/>
                  </a:cubicBezTo>
                  <a:cubicBezTo>
                    <a:pt x="108" y="164"/>
                    <a:pt x="131" y="171"/>
                    <a:pt x="155" y="178"/>
                  </a:cubicBezTo>
                  <a:cubicBezTo>
                    <a:pt x="180" y="185"/>
                    <a:pt x="206" y="193"/>
                    <a:pt x="228" y="215"/>
                  </a:cubicBezTo>
                  <a:cubicBezTo>
                    <a:pt x="250" y="236"/>
                    <a:pt x="257" y="262"/>
                    <a:pt x="265" y="288"/>
                  </a:cubicBezTo>
                  <a:cubicBezTo>
                    <a:pt x="272" y="312"/>
                    <a:pt x="278" y="334"/>
                    <a:pt x="297" y="353"/>
                  </a:cubicBezTo>
                  <a:cubicBezTo>
                    <a:pt x="315" y="371"/>
                    <a:pt x="338" y="378"/>
                    <a:pt x="362" y="385"/>
                  </a:cubicBezTo>
                  <a:cubicBezTo>
                    <a:pt x="387" y="392"/>
                    <a:pt x="413" y="400"/>
                    <a:pt x="435" y="422"/>
                  </a:cubicBezTo>
                  <a:cubicBezTo>
                    <a:pt x="457" y="444"/>
                    <a:pt x="464" y="470"/>
                    <a:pt x="472" y="495"/>
                  </a:cubicBezTo>
                  <a:cubicBezTo>
                    <a:pt x="479" y="519"/>
                    <a:pt x="485" y="541"/>
                    <a:pt x="504" y="560"/>
                  </a:cubicBezTo>
                  <a:cubicBezTo>
                    <a:pt x="522" y="578"/>
                    <a:pt x="545" y="585"/>
                    <a:pt x="569" y="592"/>
                  </a:cubicBezTo>
                  <a:cubicBezTo>
                    <a:pt x="594" y="599"/>
                    <a:pt x="620" y="607"/>
                    <a:pt x="642" y="629"/>
                  </a:cubicBezTo>
                  <a:cubicBezTo>
                    <a:pt x="664" y="651"/>
                    <a:pt x="671" y="677"/>
                    <a:pt x="679" y="702"/>
                  </a:cubicBezTo>
                  <a:cubicBezTo>
                    <a:pt x="686" y="726"/>
                    <a:pt x="692" y="748"/>
                    <a:pt x="711" y="767"/>
                  </a:cubicBezTo>
                  <a:cubicBezTo>
                    <a:pt x="730" y="785"/>
                    <a:pt x="752" y="792"/>
                    <a:pt x="776" y="799"/>
                  </a:cubicBezTo>
                  <a:cubicBezTo>
                    <a:pt x="801" y="806"/>
                    <a:pt x="827" y="814"/>
                    <a:pt x="849" y="836"/>
                  </a:cubicBezTo>
                  <a:cubicBezTo>
                    <a:pt x="871" y="858"/>
                    <a:pt x="879" y="884"/>
                    <a:pt x="886" y="909"/>
                  </a:cubicBezTo>
                  <a:cubicBezTo>
                    <a:pt x="893" y="933"/>
                    <a:pt x="900" y="956"/>
                    <a:pt x="918" y="974"/>
                  </a:cubicBezTo>
                  <a:cubicBezTo>
                    <a:pt x="937" y="993"/>
                    <a:pt x="959" y="999"/>
                    <a:pt x="983" y="1006"/>
                  </a:cubicBezTo>
                  <a:cubicBezTo>
                    <a:pt x="1008" y="1014"/>
                    <a:pt x="1034" y="1021"/>
                    <a:pt x="1056" y="1043"/>
                  </a:cubicBezTo>
                  <a:cubicBezTo>
                    <a:pt x="1059" y="1046"/>
                    <a:pt x="1061" y="1049"/>
                    <a:pt x="1064" y="1052"/>
                  </a:cubicBezTo>
                  <a:lnTo>
                    <a:pt x="1049" y="106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iṥliḑé">
              <a:extLst>
                <a:ext uri="{FF2B5EF4-FFF2-40B4-BE49-F238E27FC236}">
                  <a16:creationId xmlns:a16="http://schemas.microsoft.com/office/drawing/2014/main" id="{0B678430-8AD3-4B61-9EFA-39ED95181A62}"/>
                </a:ext>
              </a:extLst>
            </p:cNvPr>
            <p:cNvSpPr/>
            <p:nvPr/>
          </p:nvSpPr>
          <p:spPr bwMode="auto">
            <a:xfrm>
              <a:off x="3851275" y="2057400"/>
              <a:ext cx="3617913" cy="3614738"/>
            </a:xfrm>
            <a:custGeom>
              <a:avLst/>
              <a:gdLst>
                <a:gd name="T0" fmla="*/ 953 w 959"/>
                <a:gd name="T1" fmla="*/ 958 h 958"/>
                <a:gd name="T2" fmla="*/ 942 w 959"/>
                <a:gd name="T3" fmla="*/ 955 h 958"/>
                <a:gd name="T4" fmla="*/ 869 w 959"/>
                <a:gd name="T5" fmla="*/ 918 h 958"/>
                <a:gd name="T6" fmla="*/ 832 w 959"/>
                <a:gd name="T7" fmla="*/ 845 h 958"/>
                <a:gd name="T8" fmla="*/ 800 w 959"/>
                <a:gd name="T9" fmla="*/ 780 h 958"/>
                <a:gd name="T10" fmla="*/ 735 w 959"/>
                <a:gd name="T11" fmla="*/ 748 h 958"/>
                <a:gd name="T12" fmla="*/ 662 w 959"/>
                <a:gd name="T13" fmla="*/ 711 h 958"/>
                <a:gd name="T14" fmla="*/ 625 w 959"/>
                <a:gd name="T15" fmla="*/ 638 h 958"/>
                <a:gd name="T16" fmla="*/ 593 w 959"/>
                <a:gd name="T17" fmla="*/ 573 h 958"/>
                <a:gd name="T18" fmla="*/ 528 w 959"/>
                <a:gd name="T19" fmla="*/ 541 h 958"/>
                <a:gd name="T20" fmla="*/ 455 w 959"/>
                <a:gd name="T21" fmla="*/ 504 h 958"/>
                <a:gd name="T22" fmla="*/ 418 w 959"/>
                <a:gd name="T23" fmla="*/ 431 h 958"/>
                <a:gd name="T24" fmla="*/ 386 w 959"/>
                <a:gd name="T25" fmla="*/ 366 h 958"/>
                <a:gd name="T26" fmla="*/ 321 w 959"/>
                <a:gd name="T27" fmla="*/ 334 h 958"/>
                <a:gd name="T28" fmla="*/ 248 w 959"/>
                <a:gd name="T29" fmla="*/ 297 h 958"/>
                <a:gd name="T30" fmla="*/ 211 w 959"/>
                <a:gd name="T31" fmla="*/ 224 h 958"/>
                <a:gd name="T32" fmla="*/ 179 w 959"/>
                <a:gd name="T33" fmla="*/ 159 h 958"/>
                <a:gd name="T34" fmla="*/ 113 w 959"/>
                <a:gd name="T35" fmla="*/ 126 h 958"/>
                <a:gd name="T36" fmla="*/ 40 w 959"/>
                <a:gd name="T37" fmla="*/ 90 h 958"/>
                <a:gd name="T38" fmla="*/ 4 w 959"/>
                <a:gd name="T39" fmla="*/ 17 h 958"/>
                <a:gd name="T40" fmla="*/ 0 w 959"/>
                <a:gd name="T41" fmla="*/ 6 h 958"/>
                <a:gd name="T42" fmla="*/ 18 w 959"/>
                <a:gd name="T43" fmla="*/ 0 h 958"/>
                <a:gd name="T44" fmla="*/ 22 w 959"/>
                <a:gd name="T45" fmla="*/ 11 h 958"/>
                <a:gd name="T46" fmla="*/ 54 w 959"/>
                <a:gd name="T47" fmla="*/ 76 h 958"/>
                <a:gd name="T48" fmla="*/ 119 w 959"/>
                <a:gd name="T49" fmla="*/ 108 h 958"/>
                <a:gd name="T50" fmla="*/ 192 w 959"/>
                <a:gd name="T51" fmla="*/ 145 h 958"/>
                <a:gd name="T52" fmla="*/ 229 w 959"/>
                <a:gd name="T53" fmla="*/ 218 h 958"/>
                <a:gd name="T54" fmla="*/ 261 w 959"/>
                <a:gd name="T55" fmla="*/ 283 h 958"/>
                <a:gd name="T56" fmla="*/ 326 w 959"/>
                <a:gd name="T57" fmla="*/ 316 h 958"/>
                <a:gd name="T58" fmla="*/ 399 w 959"/>
                <a:gd name="T59" fmla="*/ 353 h 958"/>
                <a:gd name="T60" fmla="*/ 436 w 959"/>
                <a:gd name="T61" fmla="*/ 426 h 958"/>
                <a:gd name="T62" fmla="*/ 468 w 959"/>
                <a:gd name="T63" fmla="*/ 491 h 958"/>
                <a:gd name="T64" fmla="*/ 533 w 959"/>
                <a:gd name="T65" fmla="*/ 523 h 958"/>
                <a:gd name="T66" fmla="*/ 606 w 959"/>
                <a:gd name="T67" fmla="*/ 560 h 958"/>
                <a:gd name="T68" fmla="*/ 643 w 959"/>
                <a:gd name="T69" fmla="*/ 633 h 958"/>
                <a:gd name="T70" fmla="*/ 675 w 959"/>
                <a:gd name="T71" fmla="*/ 698 h 958"/>
                <a:gd name="T72" fmla="*/ 740 w 959"/>
                <a:gd name="T73" fmla="*/ 730 h 958"/>
                <a:gd name="T74" fmla="*/ 813 w 959"/>
                <a:gd name="T75" fmla="*/ 767 h 958"/>
                <a:gd name="T76" fmla="*/ 850 w 959"/>
                <a:gd name="T77" fmla="*/ 840 h 958"/>
                <a:gd name="T78" fmla="*/ 882 w 959"/>
                <a:gd name="T79" fmla="*/ 905 h 958"/>
                <a:gd name="T80" fmla="*/ 947 w 959"/>
                <a:gd name="T81" fmla="*/ 937 h 958"/>
                <a:gd name="T82" fmla="*/ 959 w 959"/>
                <a:gd name="T83" fmla="*/ 940 h 958"/>
                <a:gd name="T84" fmla="*/ 953 w 959"/>
                <a:gd name="T85"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9" h="958">
                  <a:moveTo>
                    <a:pt x="953" y="958"/>
                  </a:moveTo>
                  <a:cubicBezTo>
                    <a:pt x="949" y="957"/>
                    <a:pt x="946" y="956"/>
                    <a:pt x="942" y="955"/>
                  </a:cubicBezTo>
                  <a:cubicBezTo>
                    <a:pt x="917" y="948"/>
                    <a:pt x="891" y="940"/>
                    <a:pt x="869" y="918"/>
                  </a:cubicBezTo>
                  <a:cubicBezTo>
                    <a:pt x="847" y="896"/>
                    <a:pt x="840" y="870"/>
                    <a:pt x="832" y="845"/>
                  </a:cubicBezTo>
                  <a:cubicBezTo>
                    <a:pt x="825" y="821"/>
                    <a:pt x="819" y="799"/>
                    <a:pt x="800" y="780"/>
                  </a:cubicBezTo>
                  <a:cubicBezTo>
                    <a:pt x="781" y="762"/>
                    <a:pt x="759" y="755"/>
                    <a:pt x="735" y="748"/>
                  </a:cubicBezTo>
                  <a:cubicBezTo>
                    <a:pt x="710" y="741"/>
                    <a:pt x="684" y="733"/>
                    <a:pt x="662" y="711"/>
                  </a:cubicBezTo>
                  <a:cubicBezTo>
                    <a:pt x="640" y="689"/>
                    <a:pt x="632" y="663"/>
                    <a:pt x="625" y="638"/>
                  </a:cubicBezTo>
                  <a:cubicBezTo>
                    <a:pt x="618" y="614"/>
                    <a:pt x="611" y="591"/>
                    <a:pt x="593" y="573"/>
                  </a:cubicBezTo>
                  <a:cubicBezTo>
                    <a:pt x="574" y="554"/>
                    <a:pt x="552" y="548"/>
                    <a:pt x="528" y="541"/>
                  </a:cubicBezTo>
                  <a:cubicBezTo>
                    <a:pt x="503" y="533"/>
                    <a:pt x="477" y="526"/>
                    <a:pt x="455" y="504"/>
                  </a:cubicBezTo>
                  <a:cubicBezTo>
                    <a:pt x="433" y="482"/>
                    <a:pt x="425" y="456"/>
                    <a:pt x="418" y="431"/>
                  </a:cubicBezTo>
                  <a:cubicBezTo>
                    <a:pt x="411" y="407"/>
                    <a:pt x="404" y="384"/>
                    <a:pt x="386" y="366"/>
                  </a:cubicBezTo>
                  <a:cubicBezTo>
                    <a:pt x="367" y="347"/>
                    <a:pt x="345" y="341"/>
                    <a:pt x="321" y="334"/>
                  </a:cubicBezTo>
                  <a:cubicBezTo>
                    <a:pt x="295" y="326"/>
                    <a:pt x="270" y="319"/>
                    <a:pt x="248" y="297"/>
                  </a:cubicBezTo>
                  <a:cubicBezTo>
                    <a:pt x="226" y="275"/>
                    <a:pt x="218" y="249"/>
                    <a:pt x="211" y="224"/>
                  </a:cubicBezTo>
                  <a:cubicBezTo>
                    <a:pt x="204" y="200"/>
                    <a:pt x="197" y="177"/>
                    <a:pt x="179" y="159"/>
                  </a:cubicBezTo>
                  <a:cubicBezTo>
                    <a:pt x="160" y="140"/>
                    <a:pt x="137" y="134"/>
                    <a:pt x="113" y="126"/>
                  </a:cubicBezTo>
                  <a:cubicBezTo>
                    <a:pt x="88" y="119"/>
                    <a:pt x="62" y="112"/>
                    <a:pt x="40" y="90"/>
                  </a:cubicBezTo>
                  <a:cubicBezTo>
                    <a:pt x="19" y="68"/>
                    <a:pt x="11" y="42"/>
                    <a:pt x="4" y="17"/>
                  </a:cubicBezTo>
                  <a:cubicBezTo>
                    <a:pt x="2" y="13"/>
                    <a:pt x="1" y="9"/>
                    <a:pt x="0" y="6"/>
                  </a:cubicBezTo>
                  <a:cubicBezTo>
                    <a:pt x="18" y="0"/>
                    <a:pt x="18" y="0"/>
                    <a:pt x="18" y="0"/>
                  </a:cubicBezTo>
                  <a:cubicBezTo>
                    <a:pt x="19" y="4"/>
                    <a:pt x="20" y="8"/>
                    <a:pt x="22" y="11"/>
                  </a:cubicBezTo>
                  <a:cubicBezTo>
                    <a:pt x="29" y="35"/>
                    <a:pt x="35" y="58"/>
                    <a:pt x="54" y="76"/>
                  </a:cubicBezTo>
                  <a:cubicBezTo>
                    <a:pt x="72" y="95"/>
                    <a:pt x="95" y="101"/>
                    <a:pt x="119" y="108"/>
                  </a:cubicBezTo>
                  <a:cubicBezTo>
                    <a:pt x="144" y="116"/>
                    <a:pt x="170" y="123"/>
                    <a:pt x="192" y="145"/>
                  </a:cubicBezTo>
                  <a:cubicBezTo>
                    <a:pt x="214" y="167"/>
                    <a:pt x="221" y="193"/>
                    <a:pt x="229" y="218"/>
                  </a:cubicBezTo>
                  <a:cubicBezTo>
                    <a:pt x="236" y="242"/>
                    <a:pt x="242" y="265"/>
                    <a:pt x="261" y="283"/>
                  </a:cubicBezTo>
                  <a:cubicBezTo>
                    <a:pt x="279" y="302"/>
                    <a:pt x="302" y="309"/>
                    <a:pt x="326" y="316"/>
                  </a:cubicBezTo>
                  <a:cubicBezTo>
                    <a:pt x="351" y="323"/>
                    <a:pt x="377" y="331"/>
                    <a:pt x="399" y="353"/>
                  </a:cubicBezTo>
                  <a:cubicBezTo>
                    <a:pt x="421" y="374"/>
                    <a:pt x="428" y="400"/>
                    <a:pt x="436" y="426"/>
                  </a:cubicBezTo>
                  <a:cubicBezTo>
                    <a:pt x="443" y="450"/>
                    <a:pt x="449" y="472"/>
                    <a:pt x="468" y="491"/>
                  </a:cubicBezTo>
                  <a:cubicBezTo>
                    <a:pt x="487" y="509"/>
                    <a:pt x="509" y="516"/>
                    <a:pt x="533" y="523"/>
                  </a:cubicBezTo>
                  <a:cubicBezTo>
                    <a:pt x="558" y="530"/>
                    <a:pt x="584" y="538"/>
                    <a:pt x="606" y="560"/>
                  </a:cubicBezTo>
                  <a:cubicBezTo>
                    <a:pt x="628" y="582"/>
                    <a:pt x="636" y="608"/>
                    <a:pt x="643" y="633"/>
                  </a:cubicBezTo>
                  <a:cubicBezTo>
                    <a:pt x="650" y="657"/>
                    <a:pt x="657" y="679"/>
                    <a:pt x="675" y="698"/>
                  </a:cubicBezTo>
                  <a:cubicBezTo>
                    <a:pt x="694" y="716"/>
                    <a:pt x="716" y="723"/>
                    <a:pt x="740" y="730"/>
                  </a:cubicBezTo>
                  <a:cubicBezTo>
                    <a:pt x="765" y="737"/>
                    <a:pt x="791" y="745"/>
                    <a:pt x="813" y="767"/>
                  </a:cubicBezTo>
                  <a:cubicBezTo>
                    <a:pt x="835" y="789"/>
                    <a:pt x="843" y="815"/>
                    <a:pt x="850" y="840"/>
                  </a:cubicBezTo>
                  <a:cubicBezTo>
                    <a:pt x="857" y="864"/>
                    <a:pt x="864" y="886"/>
                    <a:pt x="882" y="905"/>
                  </a:cubicBezTo>
                  <a:cubicBezTo>
                    <a:pt x="901" y="923"/>
                    <a:pt x="923" y="930"/>
                    <a:pt x="947" y="937"/>
                  </a:cubicBezTo>
                  <a:cubicBezTo>
                    <a:pt x="951" y="938"/>
                    <a:pt x="955" y="939"/>
                    <a:pt x="959" y="940"/>
                  </a:cubicBezTo>
                  <a:lnTo>
                    <a:pt x="953" y="9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ïŝlîḍè">
              <a:extLst>
                <a:ext uri="{FF2B5EF4-FFF2-40B4-BE49-F238E27FC236}">
                  <a16:creationId xmlns:a16="http://schemas.microsoft.com/office/drawing/2014/main" id="{AD2A6C1E-3D64-4D25-A260-DD056C1A3E0A}"/>
                </a:ext>
              </a:extLst>
            </p:cNvPr>
            <p:cNvSpPr/>
            <p:nvPr/>
          </p:nvSpPr>
          <p:spPr bwMode="auto">
            <a:xfrm>
              <a:off x="3862388" y="2495550"/>
              <a:ext cx="3168650" cy="3168650"/>
            </a:xfrm>
            <a:custGeom>
              <a:avLst/>
              <a:gdLst>
                <a:gd name="T0" fmla="*/ 826 w 840"/>
                <a:gd name="T1" fmla="*/ 840 h 840"/>
                <a:gd name="T2" fmla="*/ 790 w 840"/>
                <a:gd name="T3" fmla="*/ 768 h 840"/>
                <a:gd name="T4" fmla="*/ 758 w 840"/>
                <a:gd name="T5" fmla="*/ 703 h 840"/>
                <a:gd name="T6" fmla="*/ 693 w 840"/>
                <a:gd name="T7" fmla="*/ 671 h 840"/>
                <a:gd name="T8" fmla="*/ 620 w 840"/>
                <a:gd name="T9" fmla="*/ 634 h 840"/>
                <a:gd name="T10" fmla="*/ 583 w 840"/>
                <a:gd name="T11" fmla="*/ 561 h 840"/>
                <a:gd name="T12" fmla="*/ 551 w 840"/>
                <a:gd name="T13" fmla="*/ 496 h 840"/>
                <a:gd name="T14" fmla="*/ 486 w 840"/>
                <a:gd name="T15" fmla="*/ 464 h 840"/>
                <a:gd name="T16" fmla="*/ 413 w 840"/>
                <a:gd name="T17" fmla="*/ 427 h 840"/>
                <a:gd name="T18" fmla="*/ 376 w 840"/>
                <a:gd name="T19" fmla="*/ 354 h 840"/>
                <a:gd name="T20" fmla="*/ 344 w 840"/>
                <a:gd name="T21" fmla="*/ 289 h 840"/>
                <a:gd name="T22" fmla="*/ 279 w 840"/>
                <a:gd name="T23" fmla="*/ 256 h 840"/>
                <a:gd name="T24" fmla="*/ 206 w 840"/>
                <a:gd name="T25" fmla="*/ 220 h 840"/>
                <a:gd name="T26" fmla="*/ 169 w 840"/>
                <a:gd name="T27" fmla="*/ 147 h 840"/>
                <a:gd name="T28" fmla="*/ 137 w 840"/>
                <a:gd name="T29" fmla="*/ 81 h 840"/>
                <a:gd name="T30" fmla="*/ 72 w 840"/>
                <a:gd name="T31" fmla="*/ 49 h 840"/>
                <a:gd name="T32" fmla="*/ 0 w 840"/>
                <a:gd name="T33" fmla="*/ 14 h 840"/>
                <a:gd name="T34" fmla="*/ 13 w 840"/>
                <a:gd name="T35" fmla="*/ 0 h 840"/>
                <a:gd name="T36" fmla="*/ 77 w 840"/>
                <a:gd name="T37" fmla="*/ 31 h 840"/>
                <a:gd name="T38" fmla="*/ 150 w 840"/>
                <a:gd name="T39" fmla="*/ 68 h 840"/>
                <a:gd name="T40" fmla="*/ 187 w 840"/>
                <a:gd name="T41" fmla="*/ 141 h 840"/>
                <a:gd name="T42" fmla="*/ 219 w 840"/>
                <a:gd name="T43" fmla="*/ 206 h 840"/>
                <a:gd name="T44" fmla="*/ 284 w 840"/>
                <a:gd name="T45" fmla="*/ 238 h 840"/>
                <a:gd name="T46" fmla="*/ 357 w 840"/>
                <a:gd name="T47" fmla="*/ 275 h 840"/>
                <a:gd name="T48" fmla="*/ 394 w 840"/>
                <a:gd name="T49" fmla="*/ 348 h 840"/>
                <a:gd name="T50" fmla="*/ 426 w 840"/>
                <a:gd name="T51" fmla="*/ 413 h 840"/>
                <a:gd name="T52" fmla="*/ 491 w 840"/>
                <a:gd name="T53" fmla="*/ 446 h 840"/>
                <a:gd name="T54" fmla="*/ 564 w 840"/>
                <a:gd name="T55" fmla="*/ 483 h 840"/>
                <a:gd name="T56" fmla="*/ 601 w 840"/>
                <a:gd name="T57" fmla="*/ 556 h 840"/>
                <a:gd name="T58" fmla="*/ 633 w 840"/>
                <a:gd name="T59" fmla="*/ 621 h 840"/>
                <a:gd name="T60" fmla="*/ 698 w 840"/>
                <a:gd name="T61" fmla="*/ 653 h 840"/>
                <a:gd name="T62" fmla="*/ 771 w 840"/>
                <a:gd name="T63" fmla="*/ 690 h 840"/>
                <a:gd name="T64" fmla="*/ 808 w 840"/>
                <a:gd name="T65" fmla="*/ 763 h 840"/>
                <a:gd name="T66" fmla="*/ 840 w 840"/>
                <a:gd name="T67" fmla="*/ 827 h 840"/>
                <a:gd name="T68" fmla="*/ 826 w 840"/>
                <a:gd name="T6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40">
                  <a:moveTo>
                    <a:pt x="826" y="840"/>
                  </a:moveTo>
                  <a:cubicBezTo>
                    <a:pt x="805" y="818"/>
                    <a:pt x="798" y="793"/>
                    <a:pt x="790" y="768"/>
                  </a:cubicBezTo>
                  <a:cubicBezTo>
                    <a:pt x="783" y="744"/>
                    <a:pt x="777" y="721"/>
                    <a:pt x="758" y="703"/>
                  </a:cubicBezTo>
                  <a:cubicBezTo>
                    <a:pt x="740" y="684"/>
                    <a:pt x="717" y="678"/>
                    <a:pt x="693" y="671"/>
                  </a:cubicBezTo>
                  <a:cubicBezTo>
                    <a:pt x="668" y="663"/>
                    <a:pt x="642" y="656"/>
                    <a:pt x="620" y="634"/>
                  </a:cubicBezTo>
                  <a:cubicBezTo>
                    <a:pt x="598" y="612"/>
                    <a:pt x="591" y="586"/>
                    <a:pt x="583" y="561"/>
                  </a:cubicBezTo>
                  <a:cubicBezTo>
                    <a:pt x="576" y="537"/>
                    <a:pt x="570" y="514"/>
                    <a:pt x="551" y="496"/>
                  </a:cubicBezTo>
                  <a:cubicBezTo>
                    <a:pt x="532" y="477"/>
                    <a:pt x="510" y="471"/>
                    <a:pt x="486" y="464"/>
                  </a:cubicBezTo>
                  <a:cubicBezTo>
                    <a:pt x="461" y="456"/>
                    <a:pt x="435" y="449"/>
                    <a:pt x="413" y="427"/>
                  </a:cubicBezTo>
                  <a:cubicBezTo>
                    <a:pt x="391" y="405"/>
                    <a:pt x="383" y="379"/>
                    <a:pt x="376" y="354"/>
                  </a:cubicBezTo>
                  <a:cubicBezTo>
                    <a:pt x="369" y="330"/>
                    <a:pt x="362" y="307"/>
                    <a:pt x="344" y="289"/>
                  </a:cubicBezTo>
                  <a:cubicBezTo>
                    <a:pt x="325" y="270"/>
                    <a:pt x="303" y="264"/>
                    <a:pt x="279" y="256"/>
                  </a:cubicBezTo>
                  <a:cubicBezTo>
                    <a:pt x="254" y="249"/>
                    <a:pt x="228" y="242"/>
                    <a:pt x="206" y="220"/>
                  </a:cubicBezTo>
                  <a:cubicBezTo>
                    <a:pt x="184" y="198"/>
                    <a:pt x="176" y="172"/>
                    <a:pt x="169" y="147"/>
                  </a:cubicBezTo>
                  <a:cubicBezTo>
                    <a:pt x="162" y="123"/>
                    <a:pt x="155" y="100"/>
                    <a:pt x="137" y="81"/>
                  </a:cubicBezTo>
                  <a:cubicBezTo>
                    <a:pt x="118" y="63"/>
                    <a:pt x="96" y="56"/>
                    <a:pt x="72" y="49"/>
                  </a:cubicBezTo>
                  <a:cubicBezTo>
                    <a:pt x="47" y="42"/>
                    <a:pt x="21" y="35"/>
                    <a:pt x="0" y="14"/>
                  </a:cubicBezTo>
                  <a:cubicBezTo>
                    <a:pt x="13" y="0"/>
                    <a:pt x="13" y="0"/>
                    <a:pt x="13" y="0"/>
                  </a:cubicBezTo>
                  <a:cubicBezTo>
                    <a:pt x="31" y="18"/>
                    <a:pt x="53" y="24"/>
                    <a:pt x="77" y="31"/>
                  </a:cubicBezTo>
                  <a:cubicBezTo>
                    <a:pt x="102" y="39"/>
                    <a:pt x="128" y="46"/>
                    <a:pt x="150" y="68"/>
                  </a:cubicBezTo>
                  <a:cubicBezTo>
                    <a:pt x="172" y="90"/>
                    <a:pt x="179" y="116"/>
                    <a:pt x="187" y="141"/>
                  </a:cubicBezTo>
                  <a:cubicBezTo>
                    <a:pt x="194" y="165"/>
                    <a:pt x="200" y="188"/>
                    <a:pt x="219" y="206"/>
                  </a:cubicBezTo>
                  <a:cubicBezTo>
                    <a:pt x="238" y="225"/>
                    <a:pt x="260" y="231"/>
                    <a:pt x="284" y="238"/>
                  </a:cubicBezTo>
                  <a:cubicBezTo>
                    <a:pt x="309" y="246"/>
                    <a:pt x="335" y="253"/>
                    <a:pt x="357" y="275"/>
                  </a:cubicBezTo>
                  <a:cubicBezTo>
                    <a:pt x="379" y="297"/>
                    <a:pt x="387" y="323"/>
                    <a:pt x="394" y="348"/>
                  </a:cubicBezTo>
                  <a:cubicBezTo>
                    <a:pt x="401" y="372"/>
                    <a:pt x="408" y="395"/>
                    <a:pt x="426" y="413"/>
                  </a:cubicBezTo>
                  <a:cubicBezTo>
                    <a:pt x="445" y="432"/>
                    <a:pt x="467" y="439"/>
                    <a:pt x="491" y="446"/>
                  </a:cubicBezTo>
                  <a:cubicBezTo>
                    <a:pt x="516" y="453"/>
                    <a:pt x="542" y="461"/>
                    <a:pt x="564" y="483"/>
                  </a:cubicBezTo>
                  <a:cubicBezTo>
                    <a:pt x="586" y="504"/>
                    <a:pt x="594" y="530"/>
                    <a:pt x="601" y="556"/>
                  </a:cubicBezTo>
                  <a:cubicBezTo>
                    <a:pt x="608" y="580"/>
                    <a:pt x="615" y="602"/>
                    <a:pt x="633" y="621"/>
                  </a:cubicBezTo>
                  <a:cubicBezTo>
                    <a:pt x="652" y="639"/>
                    <a:pt x="674" y="646"/>
                    <a:pt x="698" y="653"/>
                  </a:cubicBezTo>
                  <a:cubicBezTo>
                    <a:pt x="724" y="660"/>
                    <a:pt x="750" y="668"/>
                    <a:pt x="771" y="690"/>
                  </a:cubicBezTo>
                  <a:cubicBezTo>
                    <a:pt x="793" y="712"/>
                    <a:pt x="801" y="738"/>
                    <a:pt x="808" y="763"/>
                  </a:cubicBezTo>
                  <a:cubicBezTo>
                    <a:pt x="815" y="786"/>
                    <a:pt x="822" y="809"/>
                    <a:pt x="840" y="827"/>
                  </a:cubicBezTo>
                  <a:lnTo>
                    <a:pt x="826" y="8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íṣľíďé">
              <a:extLst>
                <a:ext uri="{FF2B5EF4-FFF2-40B4-BE49-F238E27FC236}">
                  <a16:creationId xmlns:a16="http://schemas.microsoft.com/office/drawing/2014/main" id="{7F685C94-094C-424C-BC9F-E54EB20D9EB2}"/>
                </a:ext>
              </a:extLst>
            </p:cNvPr>
            <p:cNvSpPr/>
            <p:nvPr/>
          </p:nvSpPr>
          <p:spPr bwMode="auto">
            <a:xfrm>
              <a:off x="3873500" y="2725737"/>
              <a:ext cx="2927350" cy="2927350"/>
            </a:xfrm>
            <a:custGeom>
              <a:avLst/>
              <a:gdLst>
                <a:gd name="T0" fmla="*/ 758 w 776"/>
                <a:gd name="T1" fmla="*/ 776 h 776"/>
                <a:gd name="T2" fmla="*/ 748 w 776"/>
                <a:gd name="T3" fmla="*/ 746 h 776"/>
                <a:gd name="T4" fmla="*/ 716 w 776"/>
                <a:gd name="T5" fmla="*/ 681 h 776"/>
                <a:gd name="T6" fmla="*/ 651 w 776"/>
                <a:gd name="T7" fmla="*/ 649 h 776"/>
                <a:gd name="T8" fmla="*/ 578 w 776"/>
                <a:gd name="T9" fmla="*/ 612 h 776"/>
                <a:gd name="T10" fmla="*/ 541 w 776"/>
                <a:gd name="T11" fmla="*/ 539 h 776"/>
                <a:gd name="T12" fmla="*/ 509 w 776"/>
                <a:gd name="T13" fmla="*/ 474 h 776"/>
                <a:gd name="T14" fmla="*/ 444 w 776"/>
                <a:gd name="T15" fmla="*/ 441 h 776"/>
                <a:gd name="T16" fmla="*/ 371 w 776"/>
                <a:gd name="T17" fmla="*/ 405 h 776"/>
                <a:gd name="T18" fmla="*/ 334 w 776"/>
                <a:gd name="T19" fmla="*/ 332 h 776"/>
                <a:gd name="T20" fmla="*/ 302 w 776"/>
                <a:gd name="T21" fmla="*/ 266 h 776"/>
                <a:gd name="T22" fmla="*/ 237 w 776"/>
                <a:gd name="T23" fmla="*/ 234 h 776"/>
                <a:gd name="T24" fmla="*/ 164 w 776"/>
                <a:gd name="T25" fmla="*/ 197 h 776"/>
                <a:gd name="T26" fmla="*/ 127 w 776"/>
                <a:gd name="T27" fmla="*/ 124 h 776"/>
                <a:gd name="T28" fmla="*/ 95 w 776"/>
                <a:gd name="T29" fmla="*/ 59 h 776"/>
                <a:gd name="T30" fmla="*/ 30 w 776"/>
                <a:gd name="T31" fmla="*/ 27 h 776"/>
                <a:gd name="T32" fmla="*/ 0 w 776"/>
                <a:gd name="T33" fmla="*/ 17 h 776"/>
                <a:gd name="T34" fmla="*/ 7 w 776"/>
                <a:gd name="T35" fmla="*/ 0 h 776"/>
                <a:gd name="T36" fmla="*/ 35 w 776"/>
                <a:gd name="T37" fmla="*/ 9 h 776"/>
                <a:gd name="T38" fmla="*/ 108 w 776"/>
                <a:gd name="T39" fmla="*/ 46 h 776"/>
                <a:gd name="T40" fmla="*/ 145 w 776"/>
                <a:gd name="T41" fmla="*/ 119 h 776"/>
                <a:gd name="T42" fmla="*/ 177 w 776"/>
                <a:gd name="T43" fmla="*/ 184 h 776"/>
                <a:gd name="T44" fmla="*/ 242 w 776"/>
                <a:gd name="T45" fmla="*/ 216 h 776"/>
                <a:gd name="T46" fmla="*/ 315 w 776"/>
                <a:gd name="T47" fmla="*/ 253 h 776"/>
                <a:gd name="T48" fmla="*/ 352 w 776"/>
                <a:gd name="T49" fmla="*/ 326 h 776"/>
                <a:gd name="T50" fmla="*/ 384 w 776"/>
                <a:gd name="T51" fmla="*/ 391 h 776"/>
                <a:gd name="T52" fmla="*/ 449 w 776"/>
                <a:gd name="T53" fmla="*/ 423 h 776"/>
                <a:gd name="T54" fmla="*/ 522 w 776"/>
                <a:gd name="T55" fmla="*/ 460 h 776"/>
                <a:gd name="T56" fmla="*/ 559 w 776"/>
                <a:gd name="T57" fmla="*/ 533 h 776"/>
                <a:gd name="T58" fmla="*/ 591 w 776"/>
                <a:gd name="T59" fmla="*/ 598 h 776"/>
                <a:gd name="T60" fmla="*/ 657 w 776"/>
                <a:gd name="T61" fmla="*/ 631 h 776"/>
                <a:gd name="T62" fmla="*/ 730 w 776"/>
                <a:gd name="T63" fmla="*/ 668 h 776"/>
                <a:gd name="T64" fmla="*/ 766 w 776"/>
                <a:gd name="T65" fmla="*/ 741 h 776"/>
                <a:gd name="T66" fmla="*/ 776 w 776"/>
                <a:gd name="T67" fmla="*/ 769 h 776"/>
                <a:gd name="T68" fmla="*/ 758 w 776"/>
                <a:gd name="T69" fmla="*/ 77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776">
                  <a:moveTo>
                    <a:pt x="758" y="776"/>
                  </a:moveTo>
                  <a:cubicBezTo>
                    <a:pt x="754" y="766"/>
                    <a:pt x="751" y="756"/>
                    <a:pt x="748" y="746"/>
                  </a:cubicBezTo>
                  <a:cubicBezTo>
                    <a:pt x="741" y="722"/>
                    <a:pt x="735" y="699"/>
                    <a:pt x="716" y="681"/>
                  </a:cubicBezTo>
                  <a:cubicBezTo>
                    <a:pt x="698" y="662"/>
                    <a:pt x="675" y="656"/>
                    <a:pt x="651" y="649"/>
                  </a:cubicBezTo>
                  <a:cubicBezTo>
                    <a:pt x="626" y="641"/>
                    <a:pt x="600" y="634"/>
                    <a:pt x="578" y="612"/>
                  </a:cubicBezTo>
                  <a:cubicBezTo>
                    <a:pt x="556" y="590"/>
                    <a:pt x="549" y="564"/>
                    <a:pt x="541" y="539"/>
                  </a:cubicBezTo>
                  <a:cubicBezTo>
                    <a:pt x="534" y="515"/>
                    <a:pt x="528" y="492"/>
                    <a:pt x="509" y="474"/>
                  </a:cubicBezTo>
                  <a:cubicBezTo>
                    <a:pt x="491" y="455"/>
                    <a:pt x="468" y="449"/>
                    <a:pt x="444" y="441"/>
                  </a:cubicBezTo>
                  <a:cubicBezTo>
                    <a:pt x="419" y="434"/>
                    <a:pt x="393" y="427"/>
                    <a:pt x="371" y="405"/>
                  </a:cubicBezTo>
                  <a:cubicBezTo>
                    <a:pt x="349" y="383"/>
                    <a:pt x="342" y="357"/>
                    <a:pt x="334" y="332"/>
                  </a:cubicBezTo>
                  <a:cubicBezTo>
                    <a:pt x="327" y="308"/>
                    <a:pt x="321" y="285"/>
                    <a:pt x="302" y="266"/>
                  </a:cubicBezTo>
                  <a:cubicBezTo>
                    <a:pt x="283" y="248"/>
                    <a:pt x="261" y="241"/>
                    <a:pt x="237" y="234"/>
                  </a:cubicBezTo>
                  <a:cubicBezTo>
                    <a:pt x="212" y="227"/>
                    <a:pt x="186" y="219"/>
                    <a:pt x="164" y="197"/>
                  </a:cubicBezTo>
                  <a:cubicBezTo>
                    <a:pt x="142" y="176"/>
                    <a:pt x="134" y="150"/>
                    <a:pt x="127" y="124"/>
                  </a:cubicBezTo>
                  <a:cubicBezTo>
                    <a:pt x="120" y="100"/>
                    <a:pt x="113" y="78"/>
                    <a:pt x="95" y="59"/>
                  </a:cubicBezTo>
                  <a:cubicBezTo>
                    <a:pt x="76" y="41"/>
                    <a:pt x="54" y="34"/>
                    <a:pt x="30" y="27"/>
                  </a:cubicBezTo>
                  <a:cubicBezTo>
                    <a:pt x="20" y="24"/>
                    <a:pt x="10" y="21"/>
                    <a:pt x="0" y="17"/>
                  </a:cubicBezTo>
                  <a:cubicBezTo>
                    <a:pt x="7" y="0"/>
                    <a:pt x="7" y="0"/>
                    <a:pt x="7" y="0"/>
                  </a:cubicBezTo>
                  <a:cubicBezTo>
                    <a:pt x="16" y="4"/>
                    <a:pt x="25" y="6"/>
                    <a:pt x="35" y="9"/>
                  </a:cubicBezTo>
                  <a:cubicBezTo>
                    <a:pt x="60" y="17"/>
                    <a:pt x="86" y="24"/>
                    <a:pt x="108" y="46"/>
                  </a:cubicBezTo>
                  <a:cubicBezTo>
                    <a:pt x="130" y="68"/>
                    <a:pt x="138" y="94"/>
                    <a:pt x="145" y="119"/>
                  </a:cubicBezTo>
                  <a:cubicBezTo>
                    <a:pt x="152" y="143"/>
                    <a:pt x="159" y="166"/>
                    <a:pt x="177" y="184"/>
                  </a:cubicBezTo>
                  <a:cubicBezTo>
                    <a:pt x="196" y="203"/>
                    <a:pt x="218" y="209"/>
                    <a:pt x="242" y="216"/>
                  </a:cubicBezTo>
                  <a:cubicBezTo>
                    <a:pt x="267" y="224"/>
                    <a:pt x="293" y="231"/>
                    <a:pt x="315" y="253"/>
                  </a:cubicBezTo>
                  <a:cubicBezTo>
                    <a:pt x="337" y="275"/>
                    <a:pt x="345" y="301"/>
                    <a:pt x="352" y="326"/>
                  </a:cubicBezTo>
                  <a:cubicBezTo>
                    <a:pt x="359" y="350"/>
                    <a:pt x="366" y="373"/>
                    <a:pt x="384" y="391"/>
                  </a:cubicBezTo>
                  <a:cubicBezTo>
                    <a:pt x="403" y="410"/>
                    <a:pt x="425" y="416"/>
                    <a:pt x="449" y="423"/>
                  </a:cubicBezTo>
                  <a:cubicBezTo>
                    <a:pt x="475" y="431"/>
                    <a:pt x="501" y="438"/>
                    <a:pt x="522" y="460"/>
                  </a:cubicBezTo>
                  <a:cubicBezTo>
                    <a:pt x="544" y="482"/>
                    <a:pt x="552" y="508"/>
                    <a:pt x="559" y="533"/>
                  </a:cubicBezTo>
                  <a:cubicBezTo>
                    <a:pt x="566" y="557"/>
                    <a:pt x="573" y="580"/>
                    <a:pt x="591" y="598"/>
                  </a:cubicBezTo>
                  <a:cubicBezTo>
                    <a:pt x="610" y="617"/>
                    <a:pt x="633" y="624"/>
                    <a:pt x="657" y="631"/>
                  </a:cubicBezTo>
                  <a:cubicBezTo>
                    <a:pt x="682" y="638"/>
                    <a:pt x="708" y="646"/>
                    <a:pt x="730" y="668"/>
                  </a:cubicBezTo>
                  <a:cubicBezTo>
                    <a:pt x="752" y="689"/>
                    <a:pt x="759" y="715"/>
                    <a:pt x="766" y="741"/>
                  </a:cubicBezTo>
                  <a:cubicBezTo>
                    <a:pt x="769" y="750"/>
                    <a:pt x="772" y="760"/>
                    <a:pt x="776" y="769"/>
                  </a:cubicBezTo>
                  <a:lnTo>
                    <a:pt x="758" y="7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ïṩlîḋè">
              <a:extLst>
                <a:ext uri="{FF2B5EF4-FFF2-40B4-BE49-F238E27FC236}">
                  <a16:creationId xmlns:a16="http://schemas.microsoft.com/office/drawing/2014/main" id="{F72BA3A8-A8AF-49F8-B8BE-FABB9B086434}"/>
                </a:ext>
              </a:extLst>
            </p:cNvPr>
            <p:cNvSpPr/>
            <p:nvPr/>
          </p:nvSpPr>
          <p:spPr bwMode="auto">
            <a:xfrm>
              <a:off x="3878263" y="2917825"/>
              <a:ext cx="2730500" cy="2732088"/>
            </a:xfrm>
            <a:custGeom>
              <a:avLst/>
              <a:gdLst>
                <a:gd name="T0" fmla="*/ 706 w 724"/>
                <a:gd name="T1" fmla="*/ 724 h 724"/>
                <a:gd name="T2" fmla="*/ 676 w 724"/>
                <a:gd name="T3" fmla="*/ 669 h 724"/>
                <a:gd name="T4" fmla="*/ 611 w 724"/>
                <a:gd name="T5" fmla="*/ 636 h 724"/>
                <a:gd name="T6" fmla="*/ 538 w 724"/>
                <a:gd name="T7" fmla="*/ 600 h 724"/>
                <a:gd name="T8" fmla="*/ 501 w 724"/>
                <a:gd name="T9" fmla="*/ 527 h 724"/>
                <a:gd name="T10" fmla="*/ 469 w 724"/>
                <a:gd name="T11" fmla="*/ 461 h 724"/>
                <a:gd name="T12" fmla="*/ 404 w 724"/>
                <a:gd name="T13" fmla="*/ 429 h 724"/>
                <a:gd name="T14" fmla="*/ 331 w 724"/>
                <a:gd name="T15" fmla="*/ 392 h 724"/>
                <a:gd name="T16" fmla="*/ 294 w 724"/>
                <a:gd name="T17" fmla="*/ 319 h 724"/>
                <a:gd name="T18" fmla="*/ 262 w 724"/>
                <a:gd name="T19" fmla="*/ 254 h 724"/>
                <a:gd name="T20" fmla="*/ 197 w 724"/>
                <a:gd name="T21" fmla="*/ 222 h 724"/>
                <a:gd name="T22" fmla="*/ 124 w 724"/>
                <a:gd name="T23" fmla="*/ 185 h 724"/>
                <a:gd name="T24" fmla="*/ 87 w 724"/>
                <a:gd name="T25" fmla="*/ 112 h 724"/>
                <a:gd name="T26" fmla="*/ 55 w 724"/>
                <a:gd name="T27" fmla="*/ 47 h 724"/>
                <a:gd name="T28" fmla="*/ 0 w 724"/>
                <a:gd name="T29" fmla="*/ 18 h 724"/>
                <a:gd name="T30" fmla="*/ 5 w 724"/>
                <a:gd name="T31" fmla="*/ 0 h 724"/>
                <a:gd name="T32" fmla="*/ 68 w 724"/>
                <a:gd name="T33" fmla="*/ 34 h 724"/>
                <a:gd name="T34" fmla="*/ 105 w 724"/>
                <a:gd name="T35" fmla="*/ 107 h 724"/>
                <a:gd name="T36" fmla="*/ 137 w 724"/>
                <a:gd name="T37" fmla="*/ 172 h 724"/>
                <a:gd name="T38" fmla="*/ 202 w 724"/>
                <a:gd name="T39" fmla="*/ 204 h 724"/>
                <a:gd name="T40" fmla="*/ 275 w 724"/>
                <a:gd name="T41" fmla="*/ 241 h 724"/>
                <a:gd name="T42" fmla="*/ 312 w 724"/>
                <a:gd name="T43" fmla="*/ 314 h 724"/>
                <a:gd name="T44" fmla="*/ 344 w 724"/>
                <a:gd name="T45" fmla="*/ 379 h 724"/>
                <a:gd name="T46" fmla="*/ 410 w 724"/>
                <a:gd name="T47" fmla="*/ 411 h 724"/>
                <a:gd name="T48" fmla="*/ 483 w 724"/>
                <a:gd name="T49" fmla="*/ 448 h 724"/>
                <a:gd name="T50" fmla="*/ 519 w 724"/>
                <a:gd name="T51" fmla="*/ 521 h 724"/>
                <a:gd name="T52" fmla="*/ 552 w 724"/>
                <a:gd name="T53" fmla="*/ 586 h 724"/>
                <a:gd name="T54" fmla="*/ 617 w 724"/>
                <a:gd name="T55" fmla="*/ 618 h 724"/>
                <a:gd name="T56" fmla="*/ 690 w 724"/>
                <a:gd name="T57" fmla="*/ 655 h 724"/>
                <a:gd name="T58" fmla="*/ 724 w 724"/>
                <a:gd name="T59" fmla="*/ 719 h 724"/>
                <a:gd name="T60" fmla="*/ 706 w 724"/>
                <a:gd name="T61"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4" h="724">
                  <a:moveTo>
                    <a:pt x="706" y="724"/>
                  </a:moveTo>
                  <a:cubicBezTo>
                    <a:pt x="700" y="705"/>
                    <a:pt x="693" y="685"/>
                    <a:pt x="676" y="669"/>
                  </a:cubicBezTo>
                  <a:cubicBezTo>
                    <a:pt x="658" y="650"/>
                    <a:pt x="635" y="644"/>
                    <a:pt x="611" y="636"/>
                  </a:cubicBezTo>
                  <a:cubicBezTo>
                    <a:pt x="586" y="629"/>
                    <a:pt x="560" y="622"/>
                    <a:pt x="538" y="600"/>
                  </a:cubicBezTo>
                  <a:cubicBezTo>
                    <a:pt x="516" y="578"/>
                    <a:pt x="509" y="552"/>
                    <a:pt x="501" y="527"/>
                  </a:cubicBezTo>
                  <a:cubicBezTo>
                    <a:pt x="494" y="503"/>
                    <a:pt x="488" y="480"/>
                    <a:pt x="469" y="461"/>
                  </a:cubicBezTo>
                  <a:cubicBezTo>
                    <a:pt x="451" y="443"/>
                    <a:pt x="428" y="436"/>
                    <a:pt x="404" y="429"/>
                  </a:cubicBezTo>
                  <a:cubicBezTo>
                    <a:pt x="379" y="422"/>
                    <a:pt x="353" y="414"/>
                    <a:pt x="331" y="392"/>
                  </a:cubicBezTo>
                  <a:cubicBezTo>
                    <a:pt x="309" y="371"/>
                    <a:pt x="302" y="345"/>
                    <a:pt x="294" y="319"/>
                  </a:cubicBezTo>
                  <a:cubicBezTo>
                    <a:pt x="287" y="295"/>
                    <a:pt x="281" y="273"/>
                    <a:pt x="262" y="254"/>
                  </a:cubicBezTo>
                  <a:cubicBezTo>
                    <a:pt x="244" y="236"/>
                    <a:pt x="221" y="229"/>
                    <a:pt x="197" y="222"/>
                  </a:cubicBezTo>
                  <a:cubicBezTo>
                    <a:pt x="172" y="215"/>
                    <a:pt x="146" y="207"/>
                    <a:pt x="124" y="185"/>
                  </a:cubicBezTo>
                  <a:cubicBezTo>
                    <a:pt x="102" y="163"/>
                    <a:pt x="95" y="137"/>
                    <a:pt x="87" y="112"/>
                  </a:cubicBezTo>
                  <a:cubicBezTo>
                    <a:pt x="80" y="88"/>
                    <a:pt x="74" y="66"/>
                    <a:pt x="55" y="47"/>
                  </a:cubicBezTo>
                  <a:cubicBezTo>
                    <a:pt x="38" y="31"/>
                    <a:pt x="19" y="24"/>
                    <a:pt x="0" y="18"/>
                  </a:cubicBezTo>
                  <a:cubicBezTo>
                    <a:pt x="5" y="0"/>
                    <a:pt x="5" y="0"/>
                    <a:pt x="5" y="0"/>
                  </a:cubicBezTo>
                  <a:cubicBezTo>
                    <a:pt x="25" y="6"/>
                    <a:pt x="49" y="14"/>
                    <a:pt x="68" y="34"/>
                  </a:cubicBezTo>
                  <a:cubicBezTo>
                    <a:pt x="90" y="56"/>
                    <a:pt x="98" y="82"/>
                    <a:pt x="105" y="107"/>
                  </a:cubicBezTo>
                  <a:cubicBezTo>
                    <a:pt x="112" y="131"/>
                    <a:pt x="119" y="153"/>
                    <a:pt x="137" y="172"/>
                  </a:cubicBezTo>
                  <a:cubicBezTo>
                    <a:pt x="156" y="191"/>
                    <a:pt x="178" y="197"/>
                    <a:pt x="202" y="204"/>
                  </a:cubicBezTo>
                  <a:cubicBezTo>
                    <a:pt x="228" y="212"/>
                    <a:pt x="254" y="219"/>
                    <a:pt x="275" y="241"/>
                  </a:cubicBezTo>
                  <a:cubicBezTo>
                    <a:pt x="297" y="263"/>
                    <a:pt x="305" y="289"/>
                    <a:pt x="312" y="314"/>
                  </a:cubicBezTo>
                  <a:cubicBezTo>
                    <a:pt x="319" y="338"/>
                    <a:pt x="326" y="361"/>
                    <a:pt x="344" y="379"/>
                  </a:cubicBezTo>
                  <a:cubicBezTo>
                    <a:pt x="363" y="398"/>
                    <a:pt x="386" y="404"/>
                    <a:pt x="410" y="411"/>
                  </a:cubicBezTo>
                  <a:cubicBezTo>
                    <a:pt x="435" y="419"/>
                    <a:pt x="461" y="426"/>
                    <a:pt x="483" y="448"/>
                  </a:cubicBezTo>
                  <a:cubicBezTo>
                    <a:pt x="505" y="470"/>
                    <a:pt x="512" y="496"/>
                    <a:pt x="519" y="521"/>
                  </a:cubicBezTo>
                  <a:cubicBezTo>
                    <a:pt x="526" y="545"/>
                    <a:pt x="533" y="568"/>
                    <a:pt x="552" y="586"/>
                  </a:cubicBezTo>
                  <a:cubicBezTo>
                    <a:pt x="570" y="605"/>
                    <a:pt x="593" y="611"/>
                    <a:pt x="617" y="618"/>
                  </a:cubicBezTo>
                  <a:cubicBezTo>
                    <a:pt x="642" y="626"/>
                    <a:pt x="668" y="633"/>
                    <a:pt x="690" y="655"/>
                  </a:cubicBezTo>
                  <a:cubicBezTo>
                    <a:pt x="709" y="675"/>
                    <a:pt x="718" y="698"/>
                    <a:pt x="724" y="719"/>
                  </a:cubicBezTo>
                  <a:lnTo>
                    <a:pt x="706" y="7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íṥlîḍè">
              <a:extLst>
                <a:ext uri="{FF2B5EF4-FFF2-40B4-BE49-F238E27FC236}">
                  <a16:creationId xmlns:a16="http://schemas.microsoft.com/office/drawing/2014/main" id="{27418F54-317D-4A9E-A618-296A66F8E841}"/>
                </a:ext>
              </a:extLst>
            </p:cNvPr>
            <p:cNvSpPr/>
            <p:nvPr/>
          </p:nvSpPr>
          <p:spPr bwMode="auto">
            <a:xfrm>
              <a:off x="3867150" y="3125787"/>
              <a:ext cx="2530475" cy="2530475"/>
            </a:xfrm>
            <a:custGeom>
              <a:avLst/>
              <a:gdLst>
                <a:gd name="T0" fmla="*/ 655 w 671"/>
                <a:gd name="T1" fmla="*/ 671 h 671"/>
                <a:gd name="T2" fmla="*/ 641 w 671"/>
                <a:gd name="T3" fmla="*/ 652 h 671"/>
                <a:gd name="T4" fmla="*/ 576 w 671"/>
                <a:gd name="T5" fmla="*/ 620 h 671"/>
                <a:gd name="T6" fmla="*/ 503 w 671"/>
                <a:gd name="T7" fmla="*/ 583 h 671"/>
                <a:gd name="T8" fmla="*/ 466 w 671"/>
                <a:gd name="T9" fmla="*/ 510 h 671"/>
                <a:gd name="T10" fmla="*/ 433 w 671"/>
                <a:gd name="T11" fmla="*/ 445 h 671"/>
                <a:gd name="T12" fmla="*/ 368 w 671"/>
                <a:gd name="T13" fmla="*/ 413 h 671"/>
                <a:gd name="T14" fmla="*/ 295 w 671"/>
                <a:gd name="T15" fmla="*/ 376 h 671"/>
                <a:gd name="T16" fmla="*/ 258 w 671"/>
                <a:gd name="T17" fmla="*/ 303 h 671"/>
                <a:gd name="T18" fmla="*/ 226 w 671"/>
                <a:gd name="T19" fmla="*/ 238 h 671"/>
                <a:gd name="T20" fmla="*/ 161 w 671"/>
                <a:gd name="T21" fmla="*/ 206 h 671"/>
                <a:gd name="T22" fmla="*/ 88 w 671"/>
                <a:gd name="T23" fmla="*/ 169 h 671"/>
                <a:gd name="T24" fmla="*/ 51 w 671"/>
                <a:gd name="T25" fmla="*/ 96 h 671"/>
                <a:gd name="T26" fmla="*/ 19 w 671"/>
                <a:gd name="T27" fmla="*/ 31 h 671"/>
                <a:gd name="T28" fmla="*/ 0 w 671"/>
                <a:gd name="T29" fmla="*/ 17 h 671"/>
                <a:gd name="T30" fmla="*/ 10 w 671"/>
                <a:gd name="T31" fmla="*/ 0 h 671"/>
                <a:gd name="T32" fmla="*/ 32 w 671"/>
                <a:gd name="T33" fmla="*/ 18 h 671"/>
                <a:gd name="T34" fmla="*/ 69 w 671"/>
                <a:gd name="T35" fmla="*/ 91 h 671"/>
                <a:gd name="T36" fmla="*/ 101 w 671"/>
                <a:gd name="T37" fmla="*/ 156 h 671"/>
                <a:gd name="T38" fmla="*/ 167 w 671"/>
                <a:gd name="T39" fmla="*/ 188 h 671"/>
                <a:gd name="T40" fmla="*/ 240 w 671"/>
                <a:gd name="T41" fmla="*/ 225 h 671"/>
                <a:gd name="T42" fmla="*/ 276 w 671"/>
                <a:gd name="T43" fmla="*/ 298 h 671"/>
                <a:gd name="T44" fmla="*/ 309 w 671"/>
                <a:gd name="T45" fmla="*/ 363 h 671"/>
                <a:gd name="T46" fmla="*/ 374 w 671"/>
                <a:gd name="T47" fmla="*/ 395 h 671"/>
                <a:gd name="T48" fmla="*/ 447 w 671"/>
                <a:gd name="T49" fmla="*/ 432 h 671"/>
                <a:gd name="T50" fmla="*/ 484 w 671"/>
                <a:gd name="T51" fmla="*/ 505 h 671"/>
                <a:gd name="T52" fmla="*/ 516 w 671"/>
                <a:gd name="T53" fmla="*/ 570 h 671"/>
                <a:gd name="T54" fmla="*/ 581 w 671"/>
                <a:gd name="T55" fmla="*/ 602 h 671"/>
                <a:gd name="T56" fmla="*/ 654 w 671"/>
                <a:gd name="T57" fmla="*/ 639 h 671"/>
                <a:gd name="T58" fmla="*/ 671 w 671"/>
                <a:gd name="T59" fmla="*/ 662 h 671"/>
                <a:gd name="T60" fmla="*/ 655 w 671"/>
                <a:gd name="T61"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1" h="671">
                  <a:moveTo>
                    <a:pt x="655" y="671"/>
                  </a:moveTo>
                  <a:cubicBezTo>
                    <a:pt x="651" y="664"/>
                    <a:pt x="646" y="658"/>
                    <a:pt x="641" y="652"/>
                  </a:cubicBezTo>
                  <a:cubicBezTo>
                    <a:pt x="622" y="634"/>
                    <a:pt x="600" y="627"/>
                    <a:pt x="576" y="620"/>
                  </a:cubicBezTo>
                  <a:cubicBezTo>
                    <a:pt x="550" y="613"/>
                    <a:pt x="524" y="605"/>
                    <a:pt x="503" y="583"/>
                  </a:cubicBezTo>
                  <a:cubicBezTo>
                    <a:pt x="481" y="562"/>
                    <a:pt x="473" y="536"/>
                    <a:pt x="466" y="510"/>
                  </a:cubicBezTo>
                  <a:cubicBezTo>
                    <a:pt x="459" y="486"/>
                    <a:pt x="452" y="464"/>
                    <a:pt x="433" y="445"/>
                  </a:cubicBezTo>
                  <a:cubicBezTo>
                    <a:pt x="415" y="427"/>
                    <a:pt x="392" y="420"/>
                    <a:pt x="368" y="413"/>
                  </a:cubicBezTo>
                  <a:cubicBezTo>
                    <a:pt x="343" y="406"/>
                    <a:pt x="317" y="398"/>
                    <a:pt x="295" y="376"/>
                  </a:cubicBezTo>
                  <a:cubicBezTo>
                    <a:pt x="273" y="354"/>
                    <a:pt x="266" y="328"/>
                    <a:pt x="258" y="303"/>
                  </a:cubicBezTo>
                  <a:cubicBezTo>
                    <a:pt x="251" y="279"/>
                    <a:pt x="245" y="257"/>
                    <a:pt x="226" y="238"/>
                  </a:cubicBezTo>
                  <a:cubicBezTo>
                    <a:pt x="208" y="220"/>
                    <a:pt x="185" y="213"/>
                    <a:pt x="161" y="206"/>
                  </a:cubicBezTo>
                  <a:cubicBezTo>
                    <a:pt x="136" y="199"/>
                    <a:pt x="110" y="191"/>
                    <a:pt x="88" y="169"/>
                  </a:cubicBezTo>
                  <a:cubicBezTo>
                    <a:pt x="66" y="147"/>
                    <a:pt x="59" y="121"/>
                    <a:pt x="51" y="96"/>
                  </a:cubicBezTo>
                  <a:cubicBezTo>
                    <a:pt x="44" y="72"/>
                    <a:pt x="38" y="50"/>
                    <a:pt x="19" y="31"/>
                  </a:cubicBezTo>
                  <a:cubicBezTo>
                    <a:pt x="14" y="25"/>
                    <a:pt x="8" y="21"/>
                    <a:pt x="0" y="17"/>
                  </a:cubicBezTo>
                  <a:cubicBezTo>
                    <a:pt x="10" y="0"/>
                    <a:pt x="10" y="0"/>
                    <a:pt x="10" y="0"/>
                  </a:cubicBezTo>
                  <a:cubicBezTo>
                    <a:pt x="18" y="5"/>
                    <a:pt x="26" y="11"/>
                    <a:pt x="32" y="18"/>
                  </a:cubicBezTo>
                  <a:cubicBezTo>
                    <a:pt x="54" y="40"/>
                    <a:pt x="62" y="66"/>
                    <a:pt x="69" y="91"/>
                  </a:cubicBezTo>
                  <a:cubicBezTo>
                    <a:pt x="76" y="115"/>
                    <a:pt x="83" y="137"/>
                    <a:pt x="101" y="156"/>
                  </a:cubicBezTo>
                  <a:cubicBezTo>
                    <a:pt x="120" y="174"/>
                    <a:pt x="143" y="181"/>
                    <a:pt x="167" y="188"/>
                  </a:cubicBezTo>
                  <a:cubicBezTo>
                    <a:pt x="192" y="195"/>
                    <a:pt x="218" y="203"/>
                    <a:pt x="240" y="225"/>
                  </a:cubicBezTo>
                  <a:cubicBezTo>
                    <a:pt x="262" y="247"/>
                    <a:pt x="269" y="273"/>
                    <a:pt x="276" y="298"/>
                  </a:cubicBezTo>
                  <a:cubicBezTo>
                    <a:pt x="283" y="322"/>
                    <a:pt x="290" y="344"/>
                    <a:pt x="309" y="363"/>
                  </a:cubicBezTo>
                  <a:cubicBezTo>
                    <a:pt x="327" y="382"/>
                    <a:pt x="350" y="388"/>
                    <a:pt x="374" y="395"/>
                  </a:cubicBezTo>
                  <a:cubicBezTo>
                    <a:pt x="399" y="403"/>
                    <a:pt x="425" y="410"/>
                    <a:pt x="447" y="432"/>
                  </a:cubicBezTo>
                  <a:cubicBezTo>
                    <a:pt x="469" y="454"/>
                    <a:pt x="476" y="480"/>
                    <a:pt x="484" y="505"/>
                  </a:cubicBezTo>
                  <a:cubicBezTo>
                    <a:pt x="491" y="529"/>
                    <a:pt x="497" y="552"/>
                    <a:pt x="516" y="570"/>
                  </a:cubicBezTo>
                  <a:cubicBezTo>
                    <a:pt x="534" y="589"/>
                    <a:pt x="557" y="595"/>
                    <a:pt x="581" y="602"/>
                  </a:cubicBezTo>
                  <a:cubicBezTo>
                    <a:pt x="606" y="610"/>
                    <a:pt x="632" y="617"/>
                    <a:pt x="654" y="639"/>
                  </a:cubicBezTo>
                  <a:cubicBezTo>
                    <a:pt x="661" y="646"/>
                    <a:pt x="666" y="653"/>
                    <a:pt x="671" y="662"/>
                  </a:cubicBezTo>
                  <a:lnTo>
                    <a:pt x="655" y="67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ïṩlîḋé">
              <a:extLst>
                <a:ext uri="{FF2B5EF4-FFF2-40B4-BE49-F238E27FC236}">
                  <a16:creationId xmlns:a16="http://schemas.microsoft.com/office/drawing/2014/main" id="{24CD045E-54DE-4D90-922C-FF577CDFC52D}"/>
                </a:ext>
              </a:extLst>
            </p:cNvPr>
            <p:cNvSpPr/>
            <p:nvPr/>
          </p:nvSpPr>
          <p:spPr bwMode="auto">
            <a:xfrm>
              <a:off x="3854450" y="3441700"/>
              <a:ext cx="2230438" cy="2230438"/>
            </a:xfrm>
            <a:custGeom>
              <a:avLst/>
              <a:gdLst>
                <a:gd name="T0" fmla="*/ 582 w 591"/>
                <a:gd name="T1" fmla="*/ 591 h 591"/>
                <a:gd name="T2" fmla="*/ 540 w 591"/>
                <a:gd name="T3" fmla="*/ 575 h 591"/>
                <a:gd name="T4" fmla="*/ 467 w 591"/>
                <a:gd name="T5" fmla="*/ 538 h 591"/>
                <a:gd name="T6" fmla="*/ 430 w 591"/>
                <a:gd name="T7" fmla="*/ 465 h 591"/>
                <a:gd name="T8" fmla="*/ 398 w 591"/>
                <a:gd name="T9" fmla="*/ 400 h 591"/>
                <a:gd name="T10" fmla="*/ 333 w 591"/>
                <a:gd name="T11" fmla="*/ 368 h 591"/>
                <a:gd name="T12" fmla="*/ 260 w 591"/>
                <a:gd name="T13" fmla="*/ 331 h 591"/>
                <a:gd name="T14" fmla="*/ 223 w 591"/>
                <a:gd name="T15" fmla="*/ 258 h 591"/>
                <a:gd name="T16" fmla="*/ 190 w 591"/>
                <a:gd name="T17" fmla="*/ 193 h 591"/>
                <a:gd name="T18" fmla="*/ 125 w 591"/>
                <a:gd name="T19" fmla="*/ 161 h 591"/>
                <a:gd name="T20" fmla="*/ 52 w 591"/>
                <a:gd name="T21" fmla="*/ 124 h 591"/>
                <a:gd name="T22" fmla="*/ 15 w 591"/>
                <a:gd name="T23" fmla="*/ 51 h 591"/>
                <a:gd name="T24" fmla="*/ 0 w 591"/>
                <a:gd name="T25" fmla="*/ 9 h 591"/>
                <a:gd name="T26" fmla="*/ 17 w 591"/>
                <a:gd name="T27" fmla="*/ 0 h 591"/>
                <a:gd name="T28" fmla="*/ 33 w 591"/>
                <a:gd name="T29" fmla="*/ 46 h 591"/>
                <a:gd name="T30" fmla="*/ 66 w 591"/>
                <a:gd name="T31" fmla="*/ 111 h 591"/>
                <a:gd name="T32" fmla="*/ 131 w 591"/>
                <a:gd name="T33" fmla="*/ 143 h 591"/>
                <a:gd name="T34" fmla="*/ 204 w 591"/>
                <a:gd name="T35" fmla="*/ 180 h 591"/>
                <a:gd name="T36" fmla="*/ 241 w 591"/>
                <a:gd name="T37" fmla="*/ 253 h 591"/>
                <a:gd name="T38" fmla="*/ 273 w 591"/>
                <a:gd name="T39" fmla="*/ 318 h 591"/>
                <a:gd name="T40" fmla="*/ 338 w 591"/>
                <a:gd name="T41" fmla="*/ 350 h 591"/>
                <a:gd name="T42" fmla="*/ 411 w 591"/>
                <a:gd name="T43" fmla="*/ 387 h 591"/>
                <a:gd name="T44" fmla="*/ 448 w 591"/>
                <a:gd name="T45" fmla="*/ 460 h 591"/>
                <a:gd name="T46" fmla="*/ 480 w 591"/>
                <a:gd name="T47" fmla="*/ 525 h 591"/>
                <a:gd name="T48" fmla="*/ 545 w 591"/>
                <a:gd name="T49" fmla="*/ 557 h 591"/>
                <a:gd name="T50" fmla="*/ 591 w 591"/>
                <a:gd name="T51" fmla="*/ 574 h 591"/>
                <a:gd name="T52" fmla="*/ 582 w 591"/>
                <a:gd name="T5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1" h="591">
                  <a:moveTo>
                    <a:pt x="582" y="591"/>
                  </a:moveTo>
                  <a:cubicBezTo>
                    <a:pt x="569" y="584"/>
                    <a:pt x="555" y="580"/>
                    <a:pt x="540" y="575"/>
                  </a:cubicBezTo>
                  <a:cubicBezTo>
                    <a:pt x="515" y="568"/>
                    <a:pt x="489" y="560"/>
                    <a:pt x="467" y="538"/>
                  </a:cubicBezTo>
                  <a:cubicBezTo>
                    <a:pt x="445" y="516"/>
                    <a:pt x="437" y="490"/>
                    <a:pt x="430" y="465"/>
                  </a:cubicBezTo>
                  <a:cubicBezTo>
                    <a:pt x="423" y="441"/>
                    <a:pt x="416" y="419"/>
                    <a:pt x="398" y="400"/>
                  </a:cubicBezTo>
                  <a:cubicBezTo>
                    <a:pt x="379" y="382"/>
                    <a:pt x="357" y="375"/>
                    <a:pt x="333" y="368"/>
                  </a:cubicBezTo>
                  <a:cubicBezTo>
                    <a:pt x="307" y="361"/>
                    <a:pt x="281" y="353"/>
                    <a:pt x="260" y="331"/>
                  </a:cubicBezTo>
                  <a:cubicBezTo>
                    <a:pt x="238" y="309"/>
                    <a:pt x="230" y="283"/>
                    <a:pt x="223" y="258"/>
                  </a:cubicBezTo>
                  <a:cubicBezTo>
                    <a:pt x="216" y="234"/>
                    <a:pt x="209" y="212"/>
                    <a:pt x="190" y="193"/>
                  </a:cubicBezTo>
                  <a:cubicBezTo>
                    <a:pt x="172" y="174"/>
                    <a:pt x="149" y="168"/>
                    <a:pt x="125" y="161"/>
                  </a:cubicBezTo>
                  <a:cubicBezTo>
                    <a:pt x="100" y="153"/>
                    <a:pt x="74" y="146"/>
                    <a:pt x="52" y="124"/>
                  </a:cubicBezTo>
                  <a:cubicBezTo>
                    <a:pt x="30" y="102"/>
                    <a:pt x="23" y="76"/>
                    <a:pt x="15" y="51"/>
                  </a:cubicBezTo>
                  <a:cubicBezTo>
                    <a:pt x="11" y="36"/>
                    <a:pt x="7" y="22"/>
                    <a:pt x="0" y="9"/>
                  </a:cubicBezTo>
                  <a:cubicBezTo>
                    <a:pt x="17" y="0"/>
                    <a:pt x="17" y="0"/>
                    <a:pt x="17" y="0"/>
                  </a:cubicBezTo>
                  <a:cubicBezTo>
                    <a:pt x="24" y="15"/>
                    <a:pt x="29" y="30"/>
                    <a:pt x="33" y="46"/>
                  </a:cubicBezTo>
                  <a:cubicBezTo>
                    <a:pt x="40" y="70"/>
                    <a:pt x="47" y="92"/>
                    <a:pt x="66" y="111"/>
                  </a:cubicBezTo>
                  <a:cubicBezTo>
                    <a:pt x="84" y="129"/>
                    <a:pt x="107" y="136"/>
                    <a:pt x="131" y="143"/>
                  </a:cubicBezTo>
                  <a:cubicBezTo>
                    <a:pt x="156" y="150"/>
                    <a:pt x="182" y="158"/>
                    <a:pt x="204" y="180"/>
                  </a:cubicBezTo>
                  <a:cubicBezTo>
                    <a:pt x="226" y="202"/>
                    <a:pt x="233" y="228"/>
                    <a:pt x="241" y="253"/>
                  </a:cubicBezTo>
                  <a:cubicBezTo>
                    <a:pt x="248" y="277"/>
                    <a:pt x="254" y="299"/>
                    <a:pt x="273" y="318"/>
                  </a:cubicBezTo>
                  <a:cubicBezTo>
                    <a:pt x="291" y="336"/>
                    <a:pt x="314" y="343"/>
                    <a:pt x="338" y="350"/>
                  </a:cubicBezTo>
                  <a:cubicBezTo>
                    <a:pt x="363" y="357"/>
                    <a:pt x="389" y="365"/>
                    <a:pt x="411" y="387"/>
                  </a:cubicBezTo>
                  <a:cubicBezTo>
                    <a:pt x="433" y="409"/>
                    <a:pt x="440" y="435"/>
                    <a:pt x="448" y="460"/>
                  </a:cubicBezTo>
                  <a:cubicBezTo>
                    <a:pt x="455" y="484"/>
                    <a:pt x="461" y="506"/>
                    <a:pt x="480" y="525"/>
                  </a:cubicBezTo>
                  <a:cubicBezTo>
                    <a:pt x="498" y="544"/>
                    <a:pt x="521" y="550"/>
                    <a:pt x="545" y="557"/>
                  </a:cubicBezTo>
                  <a:cubicBezTo>
                    <a:pt x="560" y="562"/>
                    <a:pt x="576" y="566"/>
                    <a:pt x="591" y="574"/>
                  </a:cubicBezTo>
                  <a:lnTo>
                    <a:pt x="582" y="5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íšḻíḓè">
              <a:extLst>
                <a:ext uri="{FF2B5EF4-FFF2-40B4-BE49-F238E27FC236}">
                  <a16:creationId xmlns:a16="http://schemas.microsoft.com/office/drawing/2014/main" id="{E9EE391D-003F-41FE-BFED-F0F40CECF864}"/>
                </a:ext>
              </a:extLst>
            </p:cNvPr>
            <p:cNvSpPr/>
            <p:nvPr/>
          </p:nvSpPr>
          <p:spPr bwMode="auto">
            <a:xfrm>
              <a:off x="3854450" y="3956050"/>
              <a:ext cx="1712913" cy="1711325"/>
            </a:xfrm>
            <a:custGeom>
              <a:avLst/>
              <a:gdLst>
                <a:gd name="T0" fmla="*/ 444 w 454"/>
                <a:gd name="T1" fmla="*/ 454 h 454"/>
                <a:gd name="T2" fmla="*/ 428 w 454"/>
                <a:gd name="T3" fmla="*/ 441 h 454"/>
                <a:gd name="T4" fmla="*/ 391 w 454"/>
                <a:gd name="T5" fmla="*/ 368 h 454"/>
                <a:gd name="T6" fmla="*/ 359 w 454"/>
                <a:gd name="T7" fmla="*/ 303 h 454"/>
                <a:gd name="T8" fmla="*/ 294 w 454"/>
                <a:gd name="T9" fmla="*/ 271 h 454"/>
                <a:gd name="T10" fmla="*/ 221 w 454"/>
                <a:gd name="T11" fmla="*/ 234 h 454"/>
                <a:gd name="T12" fmla="*/ 184 w 454"/>
                <a:gd name="T13" fmla="*/ 161 h 454"/>
                <a:gd name="T14" fmla="*/ 152 w 454"/>
                <a:gd name="T15" fmla="*/ 96 h 454"/>
                <a:gd name="T16" fmla="*/ 87 w 454"/>
                <a:gd name="T17" fmla="*/ 64 h 454"/>
                <a:gd name="T18" fmla="*/ 14 w 454"/>
                <a:gd name="T19" fmla="*/ 27 h 454"/>
                <a:gd name="T20" fmla="*/ 0 w 454"/>
                <a:gd name="T21" fmla="*/ 11 h 454"/>
                <a:gd name="T22" fmla="*/ 16 w 454"/>
                <a:gd name="T23" fmla="*/ 0 h 454"/>
                <a:gd name="T24" fmla="*/ 27 w 454"/>
                <a:gd name="T25" fmla="*/ 14 h 454"/>
                <a:gd name="T26" fmla="*/ 92 w 454"/>
                <a:gd name="T27" fmla="*/ 46 h 454"/>
                <a:gd name="T28" fmla="*/ 165 w 454"/>
                <a:gd name="T29" fmla="*/ 83 h 454"/>
                <a:gd name="T30" fmla="*/ 202 w 454"/>
                <a:gd name="T31" fmla="*/ 156 h 454"/>
                <a:gd name="T32" fmla="*/ 234 w 454"/>
                <a:gd name="T33" fmla="*/ 221 h 454"/>
                <a:gd name="T34" fmla="*/ 299 w 454"/>
                <a:gd name="T35" fmla="*/ 253 h 454"/>
                <a:gd name="T36" fmla="*/ 372 w 454"/>
                <a:gd name="T37" fmla="*/ 290 h 454"/>
                <a:gd name="T38" fmla="*/ 409 w 454"/>
                <a:gd name="T39" fmla="*/ 363 h 454"/>
                <a:gd name="T40" fmla="*/ 441 w 454"/>
                <a:gd name="T41" fmla="*/ 428 h 454"/>
                <a:gd name="T42" fmla="*/ 454 w 454"/>
                <a:gd name="T43" fmla="*/ 439 h 454"/>
                <a:gd name="T44" fmla="*/ 444 w 454"/>
                <a:gd name="T45"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4" h="454">
                  <a:moveTo>
                    <a:pt x="444" y="454"/>
                  </a:moveTo>
                  <a:cubicBezTo>
                    <a:pt x="438" y="450"/>
                    <a:pt x="433" y="446"/>
                    <a:pt x="428" y="441"/>
                  </a:cubicBezTo>
                  <a:cubicBezTo>
                    <a:pt x="406" y="419"/>
                    <a:pt x="398" y="393"/>
                    <a:pt x="391" y="368"/>
                  </a:cubicBezTo>
                  <a:cubicBezTo>
                    <a:pt x="384" y="344"/>
                    <a:pt x="377" y="322"/>
                    <a:pt x="359" y="303"/>
                  </a:cubicBezTo>
                  <a:cubicBezTo>
                    <a:pt x="340" y="284"/>
                    <a:pt x="318" y="278"/>
                    <a:pt x="294" y="271"/>
                  </a:cubicBezTo>
                  <a:cubicBezTo>
                    <a:pt x="269" y="263"/>
                    <a:pt x="243" y="256"/>
                    <a:pt x="221" y="234"/>
                  </a:cubicBezTo>
                  <a:cubicBezTo>
                    <a:pt x="199" y="212"/>
                    <a:pt x="191" y="186"/>
                    <a:pt x="184" y="161"/>
                  </a:cubicBezTo>
                  <a:cubicBezTo>
                    <a:pt x="177" y="137"/>
                    <a:pt x="170" y="114"/>
                    <a:pt x="152" y="96"/>
                  </a:cubicBezTo>
                  <a:cubicBezTo>
                    <a:pt x="133" y="77"/>
                    <a:pt x="111" y="71"/>
                    <a:pt x="87" y="64"/>
                  </a:cubicBezTo>
                  <a:cubicBezTo>
                    <a:pt x="61" y="56"/>
                    <a:pt x="35" y="49"/>
                    <a:pt x="14" y="27"/>
                  </a:cubicBezTo>
                  <a:cubicBezTo>
                    <a:pt x="9" y="22"/>
                    <a:pt x="4" y="17"/>
                    <a:pt x="0" y="11"/>
                  </a:cubicBezTo>
                  <a:cubicBezTo>
                    <a:pt x="16" y="0"/>
                    <a:pt x="16" y="0"/>
                    <a:pt x="16" y="0"/>
                  </a:cubicBezTo>
                  <a:cubicBezTo>
                    <a:pt x="19" y="5"/>
                    <a:pt x="23" y="10"/>
                    <a:pt x="27" y="14"/>
                  </a:cubicBezTo>
                  <a:cubicBezTo>
                    <a:pt x="45" y="32"/>
                    <a:pt x="68" y="39"/>
                    <a:pt x="92" y="46"/>
                  </a:cubicBezTo>
                  <a:cubicBezTo>
                    <a:pt x="117" y="53"/>
                    <a:pt x="143" y="61"/>
                    <a:pt x="165" y="83"/>
                  </a:cubicBezTo>
                  <a:cubicBezTo>
                    <a:pt x="187" y="105"/>
                    <a:pt x="194" y="131"/>
                    <a:pt x="202" y="156"/>
                  </a:cubicBezTo>
                  <a:cubicBezTo>
                    <a:pt x="209" y="180"/>
                    <a:pt x="215" y="202"/>
                    <a:pt x="234" y="221"/>
                  </a:cubicBezTo>
                  <a:cubicBezTo>
                    <a:pt x="252" y="239"/>
                    <a:pt x="275" y="246"/>
                    <a:pt x="299" y="253"/>
                  </a:cubicBezTo>
                  <a:cubicBezTo>
                    <a:pt x="324" y="260"/>
                    <a:pt x="350" y="268"/>
                    <a:pt x="372" y="290"/>
                  </a:cubicBezTo>
                  <a:cubicBezTo>
                    <a:pt x="394" y="312"/>
                    <a:pt x="402" y="338"/>
                    <a:pt x="409" y="363"/>
                  </a:cubicBezTo>
                  <a:cubicBezTo>
                    <a:pt x="416" y="387"/>
                    <a:pt x="423" y="409"/>
                    <a:pt x="441" y="428"/>
                  </a:cubicBezTo>
                  <a:cubicBezTo>
                    <a:pt x="445" y="432"/>
                    <a:pt x="449" y="435"/>
                    <a:pt x="454" y="439"/>
                  </a:cubicBezTo>
                  <a:lnTo>
                    <a:pt x="444" y="4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îSḷídé">
              <a:extLst>
                <a:ext uri="{FF2B5EF4-FFF2-40B4-BE49-F238E27FC236}">
                  <a16:creationId xmlns:a16="http://schemas.microsoft.com/office/drawing/2014/main" id="{E99A075F-2DAD-48DA-9DAE-DFB3BE9EF7AD}"/>
                </a:ext>
              </a:extLst>
            </p:cNvPr>
            <p:cNvSpPr/>
            <p:nvPr/>
          </p:nvSpPr>
          <p:spPr bwMode="auto">
            <a:xfrm>
              <a:off x="3870325" y="4219575"/>
              <a:ext cx="1436688" cy="1436688"/>
            </a:xfrm>
            <a:custGeom>
              <a:avLst/>
              <a:gdLst>
                <a:gd name="T0" fmla="*/ 364 w 381"/>
                <a:gd name="T1" fmla="*/ 381 h 381"/>
                <a:gd name="T2" fmla="*/ 348 w 381"/>
                <a:gd name="T3" fmla="*/ 337 h 381"/>
                <a:gd name="T4" fmla="*/ 316 w 381"/>
                <a:gd name="T5" fmla="*/ 272 h 381"/>
                <a:gd name="T6" fmla="*/ 251 w 381"/>
                <a:gd name="T7" fmla="*/ 240 h 381"/>
                <a:gd name="T8" fmla="*/ 178 w 381"/>
                <a:gd name="T9" fmla="*/ 203 h 381"/>
                <a:gd name="T10" fmla="*/ 141 w 381"/>
                <a:gd name="T11" fmla="*/ 130 h 381"/>
                <a:gd name="T12" fmla="*/ 109 w 381"/>
                <a:gd name="T13" fmla="*/ 65 h 381"/>
                <a:gd name="T14" fmla="*/ 44 w 381"/>
                <a:gd name="T15" fmla="*/ 33 h 381"/>
                <a:gd name="T16" fmla="*/ 0 w 381"/>
                <a:gd name="T17" fmla="*/ 17 h 381"/>
                <a:gd name="T18" fmla="*/ 8 w 381"/>
                <a:gd name="T19" fmla="*/ 0 h 381"/>
                <a:gd name="T20" fmla="*/ 49 w 381"/>
                <a:gd name="T21" fmla="*/ 15 h 381"/>
                <a:gd name="T22" fmla="*/ 122 w 381"/>
                <a:gd name="T23" fmla="*/ 51 h 381"/>
                <a:gd name="T24" fmla="*/ 159 w 381"/>
                <a:gd name="T25" fmla="*/ 124 h 381"/>
                <a:gd name="T26" fmla="*/ 191 w 381"/>
                <a:gd name="T27" fmla="*/ 190 h 381"/>
                <a:gd name="T28" fmla="*/ 256 w 381"/>
                <a:gd name="T29" fmla="*/ 222 h 381"/>
                <a:gd name="T30" fmla="*/ 329 w 381"/>
                <a:gd name="T31" fmla="*/ 259 h 381"/>
                <a:gd name="T32" fmla="*/ 366 w 381"/>
                <a:gd name="T33" fmla="*/ 332 h 381"/>
                <a:gd name="T34" fmla="*/ 381 w 381"/>
                <a:gd name="T35" fmla="*/ 372 h 381"/>
                <a:gd name="T36" fmla="*/ 364 w 381"/>
                <a:gd name="T3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81">
                  <a:moveTo>
                    <a:pt x="364" y="381"/>
                  </a:moveTo>
                  <a:cubicBezTo>
                    <a:pt x="357" y="366"/>
                    <a:pt x="352" y="351"/>
                    <a:pt x="348" y="337"/>
                  </a:cubicBezTo>
                  <a:cubicBezTo>
                    <a:pt x="341" y="313"/>
                    <a:pt x="334" y="290"/>
                    <a:pt x="316" y="272"/>
                  </a:cubicBezTo>
                  <a:cubicBezTo>
                    <a:pt x="297" y="253"/>
                    <a:pt x="275" y="247"/>
                    <a:pt x="251" y="240"/>
                  </a:cubicBezTo>
                  <a:cubicBezTo>
                    <a:pt x="226" y="232"/>
                    <a:pt x="200" y="225"/>
                    <a:pt x="178" y="203"/>
                  </a:cubicBezTo>
                  <a:cubicBezTo>
                    <a:pt x="156" y="181"/>
                    <a:pt x="148" y="155"/>
                    <a:pt x="141" y="130"/>
                  </a:cubicBezTo>
                  <a:cubicBezTo>
                    <a:pt x="134" y="106"/>
                    <a:pt x="127" y="83"/>
                    <a:pt x="109" y="65"/>
                  </a:cubicBezTo>
                  <a:cubicBezTo>
                    <a:pt x="90" y="46"/>
                    <a:pt x="68" y="40"/>
                    <a:pt x="44" y="33"/>
                  </a:cubicBezTo>
                  <a:cubicBezTo>
                    <a:pt x="29" y="28"/>
                    <a:pt x="14" y="24"/>
                    <a:pt x="0" y="17"/>
                  </a:cubicBezTo>
                  <a:cubicBezTo>
                    <a:pt x="8" y="0"/>
                    <a:pt x="8" y="0"/>
                    <a:pt x="8" y="0"/>
                  </a:cubicBezTo>
                  <a:cubicBezTo>
                    <a:pt x="21" y="6"/>
                    <a:pt x="35" y="10"/>
                    <a:pt x="49" y="15"/>
                  </a:cubicBezTo>
                  <a:cubicBezTo>
                    <a:pt x="74" y="22"/>
                    <a:pt x="100" y="30"/>
                    <a:pt x="122" y="51"/>
                  </a:cubicBezTo>
                  <a:cubicBezTo>
                    <a:pt x="144" y="73"/>
                    <a:pt x="152" y="99"/>
                    <a:pt x="159" y="124"/>
                  </a:cubicBezTo>
                  <a:cubicBezTo>
                    <a:pt x="166" y="148"/>
                    <a:pt x="173" y="171"/>
                    <a:pt x="191" y="190"/>
                  </a:cubicBezTo>
                  <a:cubicBezTo>
                    <a:pt x="210" y="208"/>
                    <a:pt x="232" y="215"/>
                    <a:pt x="256" y="222"/>
                  </a:cubicBezTo>
                  <a:cubicBezTo>
                    <a:pt x="281" y="229"/>
                    <a:pt x="307" y="237"/>
                    <a:pt x="329" y="259"/>
                  </a:cubicBezTo>
                  <a:cubicBezTo>
                    <a:pt x="351" y="281"/>
                    <a:pt x="359" y="307"/>
                    <a:pt x="366" y="332"/>
                  </a:cubicBezTo>
                  <a:cubicBezTo>
                    <a:pt x="370" y="346"/>
                    <a:pt x="374" y="359"/>
                    <a:pt x="381" y="372"/>
                  </a:cubicBezTo>
                  <a:lnTo>
                    <a:pt x="364" y="3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íşľïḍê">
              <a:extLst>
                <a:ext uri="{FF2B5EF4-FFF2-40B4-BE49-F238E27FC236}">
                  <a16:creationId xmlns:a16="http://schemas.microsoft.com/office/drawing/2014/main" id="{FCDBC4D6-3241-42FC-8894-7AD5301AD1C8}"/>
                </a:ext>
              </a:extLst>
            </p:cNvPr>
            <p:cNvSpPr/>
            <p:nvPr/>
          </p:nvSpPr>
          <p:spPr bwMode="auto">
            <a:xfrm>
              <a:off x="3878263" y="4416425"/>
              <a:ext cx="1228725" cy="1233488"/>
            </a:xfrm>
            <a:custGeom>
              <a:avLst/>
              <a:gdLst>
                <a:gd name="T0" fmla="*/ 308 w 326"/>
                <a:gd name="T1" fmla="*/ 327 h 327"/>
                <a:gd name="T2" fmla="*/ 307 w 326"/>
                <a:gd name="T3" fmla="*/ 324 h 327"/>
                <a:gd name="T4" fmla="*/ 275 w 326"/>
                <a:gd name="T5" fmla="*/ 259 h 327"/>
                <a:gd name="T6" fmla="*/ 210 w 326"/>
                <a:gd name="T7" fmla="*/ 227 h 327"/>
                <a:gd name="T8" fmla="*/ 137 w 326"/>
                <a:gd name="T9" fmla="*/ 190 h 327"/>
                <a:gd name="T10" fmla="*/ 100 w 326"/>
                <a:gd name="T11" fmla="*/ 117 h 327"/>
                <a:gd name="T12" fmla="*/ 68 w 326"/>
                <a:gd name="T13" fmla="*/ 52 h 327"/>
                <a:gd name="T14" fmla="*/ 3 w 326"/>
                <a:gd name="T15" fmla="*/ 19 h 327"/>
                <a:gd name="T16" fmla="*/ 0 w 326"/>
                <a:gd name="T17" fmla="*/ 18 h 327"/>
                <a:gd name="T18" fmla="*/ 5 w 326"/>
                <a:gd name="T19" fmla="*/ 0 h 327"/>
                <a:gd name="T20" fmla="*/ 8 w 326"/>
                <a:gd name="T21" fmla="*/ 1 h 327"/>
                <a:gd name="T22" fmla="*/ 81 w 326"/>
                <a:gd name="T23" fmla="*/ 38 h 327"/>
                <a:gd name="T24" fmla="*/ 118 w 326"/>
                <a:gd name="T25" fmla="*/ 111 h 327"/>
                <a:gd name="T26" fmla="*/ 150 w 326"/>
                <a:gd name="T27" fmla="*/ 176 h 327"/>
                <a:gd name="T28" fmla="*/ 215 w 326"/>
                <a:gd name="T29" fmla="*/ 209 h 327"/>
                <a:gd name="T30" fmla="*/ 288 w 326"/>
                <a:gd name="T31" fmla="*/ 245 h 327"/>
                <a:gd name="T32" fmla="*/ 325 w 326"/>
                <a:gd name="T33" fmla="*/ 318 h 327"/>
                <a:gd name="T34" fmla="*/ 326 w 326"/>
                <a:gd name="T35" fmla="*/ 322 h 327"/>
                <a:gd name="T36" fmla="*/ 308 w 326"/>
                <a:gd name="T3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27">
                  <a:moveTo>
                    <a:pt x="308" y="327"/>
                  </a:moveTo>
                  <a:cubicBezTo>
                    <a:pt x="307" y="324"/>
                    <a:pt x="307" y="324"/>
                    <a:pt x="307" y="324"/>
                  </a:cubicBezTo>
                  <a:cubicBezTo>
                    <a:pt x="300" y="300"/>
                    <a:pt x="294" y="277"/>
                    <a:pt x="275" y="259"/>
                  </a:cubicBezTo>
                  <a:cubicBezTo>
                    <a:pt x="257" y="240"/>
                    <a:pt x="234" y="234"/>
                    <a:pt x="210" y="227"/>
                  </a:cubicBezTo>
                  <a:cubicBezTo>
                    <a:pt x="185" y="219"/>
                    <a:pt x="159" y="212"/>
                    <a:pt x="137" y="190"/>
                  </a:cubicBezTo>
                  <a:cubicBezTo>
                    <a:pt x="115" y="168"/>
                    <a:pt x="107" y="142"/>
                    <a:pt x="100" y="117"/>
                  </a:cubicBezTo>
                  <a:cubicBezTo>
                    <a:pt x="93" y="93"/>
                    <a:pt x="86" y="70"/>
                    <a:pt x="68" y="52"/>
                  </a:cubicBezTo>
                  <a:cubicBezTo>
                    <a:pt x="49" y="33"/>
                    <a:pt x="27" y="26"/>
                    <a:pt x="3" y="19"/>
                  </a:cubicBezTo>
                  <a:cubicBezTo>
                    <a:pt x="0" y="18"/>
                    <a:pt x="0" y="18"/>
                    <a:pt x="0" y="18"/>
                  </a:cubicBezTo>
                  <a:cubicBezTo>
                    <a:pt x="5" y="0"/>
                    <a:pt x="5" y="0"/>
                    <a:pt x="5" y="0"/>
                  </a:cubicBezTo>
                  <a:cubicBezTo>
                    <a:pt x="8" y="1"/>
                    <a:pt x="8" y="1"/>
                    <a:pt x="8" y="1"/>
                  </a:cubicBezTo>
                  <a:cubicBezTo>
                    <a:pt x="33" y="9"/>
                    <a:pt x="59" y="16"/>
                    <a:pt x="81" y="38"/>
                  </a:cubicBezTo>
                  <a:cubicBezTo>
                    <a:pt x="103" y="60"/>
                    <a:pt x="111" y="86"/>
                    <a:pt x="118" y="111"/>
                  </a:cubicBezTo>
                  <a:cubicBezTo>
                    <a:pt x="125" y="135"/>
                    <a:pt x="132" y="158"/>
                    <a:pt x="150" y="176"/>
                  </a:cubicBezTo>
                  <a:cubicBezTo>
                    <a:pt x="169" y="195"/>
                    <a:pt x="191" y="202"/>
                    <a:pt x="215" y="209"/>
                  </a:cubicBezTo>
                  <a:cubicBezTo>
                    <a:pt x="240" y="216"/>
                    <a:pt x="266" y="224"/>
                    <a:pt x="288" y="245"/>
                  </a:cubicBezTo>
                  <a:cubicBezTo>
                    <a:pt x="310" y="267"/>
                    <a:pt x="318" y="293"/>
                    <a:pt x="325" y="318"/>
                  </a:cubicBezTo>
                  <a:cubicBezTo>
                    <a:pt x="326" y="322"/>
                    <a:pt x="326" y="322"/>
                    <a:pt x="326" y="322"/>
                  </a:cubicBezTo>
                  <a:lnTo>
                    <a:pt x="308" y="3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iṩlïḓe">
              <a:extLst>
                <a:ext uri="{FF2B5EF4-FFF2-40B4-BE49-F238E27FC236}">
                  <a16:creationId xmlns:a16="http://schemas.microsoft.com/office/drawing/2014/main" id="{9D098AF2-9BDC-4D80-A3BB-8B3F3392C94F}"/>
                </a:ext>
              </a:extLst>
            </p:cNvPr>
            <p:cNvSpPr/>
            <p:nvPr/>
          </p:nvSpPr>
          <p:spPr bwMode="auto">
            <a:xfrm>
              <a:off x="3870325" y="4614862"/>
              <a:ext cx="1041400" cy="1038225"/>
            </a:xfrm>
            <a:custGeom>
              <a:avLst/>
              <a:gdLst>
                <a:gd name="T0" fmla="*/ 259 w 276"/>
                <a:gd name="T1" fmla="*/ 275 h 275"/>
                <a:gd name="T2" fmla="*/ 238 w 276"/>
                <a:gd name="T3" fmla="*/ 245 h 275"/>
                <a:gd name="T4" fmla="*/ 173 w 276"/>
                <a:gd name="T5" fmla="*/ 212 h 275"/>
                <a:gd name="T6" fmla="*/ 100 w 276"/>
                <a:gd name="T7" fmla="*/ 175 h 275"/>
                <a:gd name="T8" fmla="*/ 63 w 276"/>
                <a:gd name="T9" fmla="*/ 102 h 275"/>
                <a:gd name="T10" fmla="*/ 31 w 276"/>
                <a:gd name="T11" fmla="*/ 37 h 275"/>
                <a:gd name="T12" fmla="*/ 0 w 276"/>
                <a:gd name="T13" fmla="*/ 17 h 275"/>
                <a:gd name="T14" fmla="*/ 8 w 276"/>
                <a:gd name="T15" fmla="*/ 0 h 275"/>
                <a:gd name="T16" fmla="*/ 44 w 276"/>
                <a:gd name="T17" fmla="*/ 24 h 275"/>
                <a:gd name="T18" fmla="*/ 81 w 276"/>
                <a:gd name="T19" fmla="*/ 97 h 275"/>
                <a:gd name="T20" fmla="*/ 113 w 276"/>
                <a:gd name="T21" fmla="*/ 162 h 275"/>
                <a:gd name="T22" fmla="*/ 178 w 276"/>
                <a:gd name="T23" fmla="*/ 194 h 275"/>
                <a:gd name="T24" fmla="*/ 252 w 276"/>
                <a:gd name="T25" fmla="*/ 231 h 275"/>
                <a:gd name="T26" fmla="*/ 276 w 276"/>
                <a:gd name="T27" fmla="*/ 268 h 275"/>
                <a:gd name="T28" fmla="*/ 259 w 276"/>
                <a:gd name="T2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275">
                  <a:moveTo>
                    <a:pt x="259" y="275"/>
                  </a:moveTo>
                  <a:cubicBezTo>
                    <a:pt x="253" y="263"/>
                    <a:pt x="247" y="253"/>
                    <a:pt x="238" y="245"/>
                  </a:cubicBezTo>
                  <a:cubicBezTo>
                    <a:pt x="220" y="226"/>
                    <a:pt x="197" y="219"/>
                    <a:pt x="173" y="212"/>
                  </a:cubicBezTo>
                  <a:cubicBezTo>
                    <a:pt x="148" y="205"/>
                    <a:pt x="122" y="197"/>
                    <a:pt x="100" y="175"/>
                  </a:cubicBezTo>
                  <a:cubicBezTo>
                    <a:pt x="78" y="154"/>
                    <a:pt x="71" y="128"/>
                    <a:pt x="63" y="102"/>
                  </a:cubicBezTo>
                  <a:cubicBezTo>
                    <a:pt x="56" y="79"/>
                    <a:pt x="50" y="56"/>
                    <a:pt x="31" y="37"/>
                  </a:cubicBezTo>
                  <a:cubicBezTo>
                    <a:pt x="23" y="29"/>
                    <a:pt x="13" y="22"/>
                    <a:pt x="0" y="17"/>
                  </a:cubicBezTo>
                  <a:cubicBezTo>
                    <a:pt x="8" y="0"/>
                    <a:pt x="8" y="0"/>
                    <a:pt x="8" y="0"/>
                  </a:cubicBezTo>
                  <a:cubicBezTo>
                    <a:pt x="22" y="6"/>
                    <a:pt x="34" y="14"/>
                    <a:pt x="44" y="24"/>
                  </a:cubicBezTo>
                  <a:cubicBezTo>
                    <a:pt x="66" y="46"/>
                    <a:pt x="74" y="72"/>
                    <a:pt x="81" y="97"/>
                  </a:cubicBezTo>
                  <a:cubicBezTo>
                    <a:pt x="88" y="121"/>
                    <a:pt x="95" y="144"/>
                    <a:pt x="113" y="162"/>
                  </a:cubicBezTo>
                  <a:cubicBezTo>
                    <a:pt x="132" y="181"/>
                    <a:pt x="155" y="187"/>
                    <a:pt x="178" y="194"/>
                  </a:cubicBezTo>
                  <a:cubicBezTo>
                    <a:pt x="204" y="202"/>
                    <a:pt x="230" y="209"/>
                    <a:pt x="252" y="231"/>
                  </a:cubicBezTo>
                  <a:cubicBezTo>
                    <a:pt x="262" y="241"/>
                    <a:pt x="270" y="253"/>
                    <a:pt x="276" y="268"/>
                  </a:cubicBezTo>
                  <a:lnTo>
                    <a:pt x="259" y="27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íśľïḓê">
              <a:extLst>
                <a:ext uri="{FF2B5EF4-FFF2-40B4-BE49-F238E27FC236}">
                  <a16:creationId xmlns:a16="http://schemas.microsoft.com/office/drawing/2014/main" id="{7D6EA613-3C0B-468B-9E1F-E716C69B2A93}"/>
                </a:ext>
              </a:extLst>
            </p:cNvPr>
            <p:cNvSpPr/>
            <p:nvPr/>
          </p:nvSpPr>
          <p:spPr bwMode="auto">
            <a:xfrm>
              <a:off x="3859213" y="4875212"/>
              <a:ext cx="787400" cy="792163"/>
            </a:xfrm>
            <a:custGeom>
              <a:avLst/>
              <a:gdLst>
                <a:gd name="T0" fmla="*/ 197 w 209"/>
                <a:gd name="T1" fmla="*/ 210 h 210"/>
                <a:gd name="T2" fmla="*/ 137 w 209"/>
                <a:gd name="T3" fmla="*/ 182 h 210"/>
                <a:gd name="T4" fmla="*/ 64 w 209"/>
                <a:gd name="T5" fmla="*/ 145 h 210"/>
                <a:gd name="T6" fmla="*/ 27 w 209"/>
                <a:gd name="T7" fmla="*/ 72 h 210"/>
                <a:gd name="T8" fmla="*/ 0 w 209"/>
                <a:gd name="T9" fmla="*/ 12 h 210"/>
                <a:gd name="T10" fmla="*/ 14 w 209"/>
                <a:gd name="T11" fmla="*/ 0 h 210"/>
                <a:gd name="T12" fmla="*/ 45 w 209"/>
                <a:gd name="T13" fmla="*/ 67 h 210"/>
                <a:gd name="T14" fmla="*/ 78 w 209"/>
                <a:gd name="T15" fmla="*/ 132 h 210"/>
                <a:gd name="T16" fmla="*/ 143 w 209"/>
                <a:gd name="T17" fmla="*/ 164 h 210"/>
                <a:gd name="T18" fmla="*/ 209 w 209"/>
                <a:gd name="T19" fmla="*/ 195 h 210"/>
                <a:gd name="T20" fmla="*/ 197 w 209"/>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210">
                  <a:moveTo>
                    <a:pt x="197" y="210"/>
                  </a:moveTo>
                  <a:cubicBezTo>
                    <a:pt x="180" y="195"/>
                    <a:pt x="159" y="189"/>
                    <a:pt x="137" y="182"/>
                  </a:cubicBezTo>
                  <a:cubicBezTo>
                    <a:pt x="112" y="175"/>
                    <a:pt x="86" y="167"/>
                    <a:pt x="64" y="145"/>
                  </a:cubicBezTo>
                  <a:cubicBezTo>
                    <a:pt x="42" y="123"/>
                    <a:pt x="35" y="97"/>
                    <a:pt x="27" y="72"/>
                  </a:cubicBezTo>
                  <a:cubicBezTo>
                    <a:pt x="21" y="51"/>
                    <a:pt x="15" y="30"/>
                    <a:pt x="0" y="12"/>
                  </a:cubicBezTo>
                  <a:cubicBezTo>
                    <a:pt x="14" y="0"/>
                    <a:pt x="14" y="0"/>
                    <a:pt x="14" y="0"/>
                  </a:cubicBezTo>
                  <a:cubicBezTo>
                    <a:pt x="32" y="21"/>
                    <a:pt x="39" y="44"/>
                    <a:pt x="45" y="67"/>
                  </a:cubicBezTo>
                  <a:cubicBezTo>
                    <a:pt x="52" y="91"/>
                    <a:pt x="59" y="114"/>
                    <a:pt x="78" y="132"/>
                  </a:cubicBezTo>
                  <a:cubicBezTo>
                    <a:pt x="96" y="151"/>
                    <a:pt x="119" y="157"/>
                    <a:pt x="143" y="164"/>
                  </a:cubicBezTo>
                  <a:cubicBezTo>
                    <a:pt x="165" y="171"/>
                    <a:pt x="189" y="178"/>
                    <a:pt x="209" y="195"/>
                  </a:cubicBezTo>
                  <a:lnTo>
                    <a:pt x="197" y="2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iŝľîďê">
              <a:extLst>
                <a:ext uri="{FF2B5EF4-FFF2-40B4-BE49-F238E27FC236}">
                  <a16:creationId xmlns:a16="http://schemas.microsoft.com/office/drawing/2014/main" id="{960C23DC-D0D5-457B-82BB-7114C275273F}"/>
                </a:ext>
              </a:extLst>
            </p:cNvPr>
            <p:cNvSpPr/>
            <p:nvPr/>
          </p:nvSpPr>
          <p:spPr bwMode="auto">
            <a:xfrm>
              <a:off x="3854450" y="5384800"/>
              <a:ext cx="287338" cy="287338"/>
            </a:xfrm>
            <a:custGeom>
              <a:avLst/>
              <a:gdLst>
                <a:gd name="T0" fmla="*/ 69 w 76"/>
                <a:gd name="T1" fmla="*/ 76 h 76"/>
                <a:gd name="T2" fmla="*/ 26 w 76"/>
                <a:gd name="T3" fmla="*/ 49 h 76"/>
                <a:gd name="T4" fmla="*/ 0 w 76"/>
                <a:gd name="T5" fmla="*/ 7 h 76"/>
                <a:gd name="T6" fmla="*/ 17 w 76"/>
                <a:gd name="T7" fmla="*/ 0 h 76"/>
                <a:gd name="T8" fmla="*/ 40 w 76"/>
                <a:gd name="T9" fmla="*/ 36 h 76"/>
                <a:gd name="T10" fmla="*/ 76 w 76"/>
                <a:gd name="T11" fmla="*/ 59 h 76"/>
                <a:gd name="T12" fmla="*/ 69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9" y="76"/>
                  </a:moveTo>
                  <a:cubicBezTo>
                    <a:pt x="52" y="69"/>
                    <a:pt x="38" y="61"/>
                    <a:pt x="26" y="49"/>
                  </a:cubicBezTo>
                  <a:cubicBezTo>
                    <a:pt x="15" y="38"/>
                    <a:pt x="6" y="24"/>
                    <a:pt x="0" y="7"/>
                  </a:cubicBezTo>
                  <a:cubicBezTo>
                    <a:pt x="17" y="0"/>
                    <a:pt x="17" y="0"/>
                    <a:pt x="17" y="0"/>
                  </a:cubicBezTo>
                  <a:cubicBezTo>
                    <a:pt x="23" y="15"/>
                    <a:pt x="30" y="26"/>
                    <a:pt x="40" y="36"/>
                  </a:cubicBezTo>
                  <a:cubicBezTo>
                    <a:pt x="49" y="45"/>
                    <a:pt x="61" y="53"/>
                    <a:pt x="76" y="59"/>
                  </a:cubicBezTo>
                  <a:lnTo>
                    <a:pt x="69"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 name="组合 14"/>
          <p:cNvGrpSpPr/>
          <p:nvPr/>
        </p:nvGrpSpPr>
        <p:grpSpPr>
          <a:xfrm>
            <a:off x="-487956" y="-1050588"/>
            <a:ext cx="7334655" cy="7334655"/>
            <a:chOff x="0" y="0"/>
            <a:chExt cx="6797964" cy="6797964"/>
          </a:xfrm>
          <a:effectLst>
            <a:outerShdw blurRad="50800" dist="38100" dir="2700000" algn="tl" rotWithShape="0">
              <a:prstClr val="black">
                <a:alpha val="40000"/>
              </a:prstClr>
            </a:outerShdw>
          </a:effectLst>
        </p:grpSpPr>
        <p:sp>
          <p:nvSpPr>
            <p:cNvPr id="2" name="椭圆 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弧形 5"/>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7" name="弧形 6"/>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 name="弧形 7"/>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 name="弧形 8"/>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0" name="弧形 9"/>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椭圆 10"/>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弧形 11"/>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3" name="组合 2"/>
          <p:cNvGrpSpPr/>
          <p:nvPr/>
        </p:nvGrpSpPr>
        <p:grpSpPr>
          <a:xfrm>
            <a:off x="5453976" y="-1566315"/>
            <a:ext cx="3091887" cy="3865614"/>
            <a:chOff x="6089485" y="1965063"/>
            <a:chExt cx="2230656" cy="2788865"/>
          </a:xfrm>
          <a:effectLst>
            <a:outerShdw blurRad="50800" dist="38100" dir="2700000" algn="tl" rotWithShape="0">
              <a:srgbClr val="485C65">
                <a:alpha val="69000"/>
              </a:srgbClr>
            </a:outerShdw>
          </a:effectLst>
        </p:grpSpPr>
        <p:sp>
          <p:nvSpPr>
            <p:cNvPr id="31" name="iṣlíḓe">
              <a:extLst>
                <a:ext uri="{FF2B5EF4-FFF2-40B4-BE49-F238E27FC236}">
                  <a16:creationId xmlns:a16="http://schemas.microsoft.com/office/drawing/2014/main" id="{B4DB76D2-6792-491C-B342-DAB99B6D815B}"/>
                </a:ext>
              </a:extLst>
            </p:cNvPr>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ïṣḷiḓè">
              <a:extLst>
                <a:ext uri="{FF2B5EF4-FFF2-40B4-BE49-F238E27FC236}">
                  <a16:creationId xmlns:a16="http://schemas.microsoft.com/office/drawing/2014/main" id="{C11EF301-148A-4814-9FF0-B609FE9753D0}"/>
                </a:ext>
              </a:extLst>
            </p:cNvPr>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ïSlíḍé">
              <a:extLst>
                <a:ext uri="{FF2B5EF4-FFF2-40B4-BE49-F238E27FC236}">
                  <a16:creationId xmlns:a16="http://schemas.microsoft.com/office/drawing/2014/main" id="{D19CBC3C-B78D-49F5-B77D-92980C3E8587}"/>
                </a:ext>
              </a:extLst>
            </p:cNvPr>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ïṧļiḋe">
              <a:extLst>
                <a:ext uri="{FF2B5EF4-FFF2-40B4-BE49-F238E27FC236}">
                  <a16:creationId xmlns:a16="http://schemas.microsoft.com/office/drawing/2014/main" id="{B0E1F8A5-5A9A-4229-A0CB-E1174FC7B910}"/>
                </a:ext>
              </a:extLst>
            </p:cNvPr>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îŝ1ïḋè">
              <a:extLst>
                <a:ext uri="{FF2B5EF4-FFF2-40B4-BE49-F238E27FC236}">
                  <a16:creationId xmlns:a16="http://schemas.microsoft.com/office/drawing/2014/main" id="{0D2B93C0-8382-4EEF-A535-C7796D46D8D9}"/>
                </a:ext>
              </a:extLst>
            </p:cNvPr>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išlîḍê">
              <a:extLst>
                <a:ext uri="{FF2B5EF4-FFF2-40B4-BE49-F238E27FC236}">
                  <a16:creationId xmlns:a16="http://schemas.microsoft.com/office/drawing/2014/main" id="{7A118230-8784-46D1-824D-FAA66034EF41}"/>
                </a:ext>
              </a:extLst>
            </p:cNvPr>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iṧḻïḑé">
              <a:extLst>
                <a:ext uri="{FF2B5EF4-FFF2-40B4-BE49-F238E27FC236}">
                  <a16:creationId xmlns:a16="http://schemas.microsoft.com/office/drawing/2014/main" id="{6DAA704C-FF22-44D9-8204-F5A6E1BEBBDE}"/>
                </a:ext>
              </a:extLst>
            </p:cNvPr>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ïSlíḍe">
              <a:extLst>
                <a:ext uri="{FF2B5EF4-FFF2-40B4-BE49-F238E27FC236}">
                  <a16:creationId xmlns:a16="http://schemas.microsoft.com/office/drawing/2014/main" id="{DBEE5177-A923-438C-A493-E00B0E8021FB}"/>
                </a:ext>
              </a:extLst>
            </p:cNvPr>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22" name="文本框 21"/>
          <p:cNvSpPr txBox="1"/>
          <p:nvPr/>
        </p:nvSpPr>
        <p:spPr>
          <a:xfrm>
            <a:off x="4334802" y="364857"/>
            <a:ext cx="7870488" cy="3046988"/>
          </a:xfrm>
          <a:prstGeom prst="rect">
            <a:avLst/>
          </a:prstGeom>
          <a:noFill/>
        </p:spPr>
        <p:txBody>
          <a:bodyPr wrap="none" rtlCol="0">
            <a:spAutoFit/>
          </a:bodyPr>
          <a:lstStyle/>
          <a:p>
            <a:r>
              <a:rPr lang="en-US" altLang="zh-CN" sz="9600" b="1" i="1" dirty="0">
                <a:solidFill>
                  <a:srgbClr val="3D455C"/>
                </a:solidFill>
                <a:cs typeface="+mn-ea"/>
                <a:sym typeface="+mn-lt"/>
              </a:rPr>
              <a:t>  The</a:t>
            </a:r>
          </a:p>
          <a:p>
            <a:r>
              <a:rPr lang="en-US" altLang="zh-CN" sz="9600" b="1" i="1" dirty="0">
                <a:solidFill>
                  <a:srgbClr val="3D455C"/>
                </a:solidFill>
                <a:cs typeface="+mn-ea"/>
                <a:sym typeface="+mn-lt"/>
              </a:rPr>
              <a:t> </a:t>
            </a:r>
            <a:r>
              <a:rPr lang="en-US" altLang="zh-CN" sz="9600" b="1" i="1" dirty="0" err="1">
                <a:solidFill>
                  <a:srgbClr val="3D455C"/>
                </a:solidFill>
                <a:cs typeface="+mn-ea"/>
                <a:sym typeface="+mn-lt"/>
              </a:rPr>
              <a:t>intouchable</a:t>
            </a:r>
            <a:endParaRPr lang="zh-CN" altLang="en-US" sz="9600" b="1" i="1" dirty="0">
              <a:solidFill>
                <a:srgbClr val="3D455C"/>
              </a:solidFill>
              <a:cs typeface="+mn-ea"/>
              <a:sym typeface="+mn-lt"/>
            </a:endParaRPr>
          </a:p>
        </p:txBody>
      </p:sp>
      <p:sp>
        <p:nvSpPr>
          <p:cNvPr id="14" name="文本框 13"/>
          <p:cNvSpPr txBox="1"/>
          <p:nvPr/>
        </p:nvSpPr>
        <p:spPr>
          <a:xfrm>
            <a:off x="5686211" y="3386129"/>
            <a:ext cx="6450356" cy="1446550"/>
          </a:xfrm>
          <a:prstGeom prst="rect">
            <a:avLst/>
          </a:prstGeom>
          <a:noFill/>
        </p:spPr>
        <p:txBody>
          <a:bodyPr wrap="none" rtlCol="0">
            <a:spAutoFit/>
          </a:bodyPr>
          <a:lstStyle/>
          <a:p>
            <a:r>
              <a:rPr lang="en-US" altLang="zh-CN" sz="8800" b="1" i="1" dirty="0">
                <a:solidFill>
                  <a:srgbClr val="3D455C"/>
                </a:solidFill>
                <a:cs typeface="+mn-ea"/>
                <a:sym typeface="+mn-lt"/>
              </a:rPr>
              <a:t>instrument</a:t>
            </a:r>
            <a:endParaRPr lang="zh-CN" altLang="en-US" sz="8800" b="1" i="1" dirty="0">
              <a:solidFill>
                <a:srgbClr val="3D455C"/>
              </a:solidFill>
              <a:cs typeface="+mn-ea"/>
              <a:sym typeface="+mn-lt"/>
            </a:endParaRPr>
          </a:p>
        </p:txBody>
      </p:sp>
      <p:sp>
        <p:nvSpPr>
          <p:cNvPr id="16" name="圆角矩形 15"/>
          <p:cNvSpPr/>
          <p:nvPr/>
        </p:nvSpPr>
        <p:spPr>
          <a:xfrm>
            <a:off x="6697217" y="5103032"/>
            <a:ext cx="2675881" cy="523611"/>
          </a:xfrm>
          <a:prstGeom prst="round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EBE6E2"/>
                </a:solidFill>
                <a:cs typeface="+mn-ea"/>
                <a:sym typeface="+mn-lt"/>
              </a:rPr>
              <a:t>Team 19</a:t>
            </a:r>
            <a:endParaRPr lang="zh-CN" altLang="en-US" dirty="0">
              <a:solidFill>
                <a:srgbClr val="EBE6E2"/>
              </a:solidFill>
              <a:cs typeface="+mn-ea"/>
              <a:sym typeface="+mn-lt"/>
            </a:endParaRPr>
          </a:p>
        </p:txBody>
      </p:sp>
    </p:spTree>
    <p:custDataLst>
      <p:tags r:id="rId1"/>
    </p:custDataLst>
    <p:extLst>
      <p:ext uri="{BB962C8B-B14F-4D97-AF65-F5344CB8AC3E}">
        <p14:creationId xmlns:p14="http://schemas.microsoft.com/office/powerpoint/2010/main" val="30390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3200" fill="hold"/>
                                        <p:tgtEl>
                                          <p:spTgt spid="15"/>
                                        </p:tgtEl>
                                        <p:attrNameLst>
                                          <p:attrName>r</p:attrName>
                                        </p:attrNameLst>
                                      </p:cBhvr>
                                    </p:animRot>
                                  </p:childTnLst>
                                </p:cTn>
                              </p:par>
                              <p:par>
                                <p:cTn id="7" presetID="32" presetClass="emph" presetSubtype="0" fill="hold" nodeType="withEffect">
                                  <p:stCondLst>
                                    <p:cond delay="0"/>
                                  </p:stCondLst>
                                  <p:childTnLst>
                                    <p:animRot by="120000">
                                      <p:cBhvr>
                                        <p:cTn id="8" dur="330" fill="hold">
                                          <p:stCondLst>
                                            <p:cond delay="0"/>
                                          </p:stCondLst>
                                        </p:cTn>
                                        <p:tgtEl>
                                          <p:spTgt spid="3"/>
                                        </p:tgtEl>
                                        <p:attrNameLst>
                                          <p:attrName>r</p:attrName>
                                        </p:attrNameLst>
                                      </p:cBhvr>
                                    </p:animRot>
                                    <p:animRot by="-240000">
                                      <p:cBhvr>
                                        <p:cTn id="9" dur="660" fill="hold">
                                          <p:stCondLst>
                                            <p:cond delay="660"/>
                                          </p:stCondLst>
                                        </p:cTn>
                                        <p:tgtEl>
                                          <p:spTgt spid="3"/>
                                        </p:tgtEl>
                                        <p:attrNameLst>
                                          <p:attrName>r</p:attrName>
                                        </p:attrNameLst>
                                      </p:cBhvr>
                                    </p:animRot>
                                    <p:animRot by="240000">
                                      <p:cBhvr>
                                        <p:cTn id="10" dur="660" fill="hold">
                                          <p:stCondLst>
                                            <p:cond delay="1320"/>
                                          </p:stCondLst>
                                        </p:cTn>
                                        <p:tgtEl>
                                          <p:spTgt spid="3"/>
                                        </p:tgtEl>
                                        <p:attrNameLst>
                                          <p:attrName>r</p:attrName>
                                        </p:attrNameLst>
                                      </p:cBhvr>
                                    </p:animRot>
                                    <p:animRot by="-240000">
                                      <p:cBhvr>
                                        <p:cTn id="11" dur="660" fill="hold">
                                          <p:stCondLst>
                                            <p:cond delay="1980"/>
                                          </p:stCondLst>
                                        </p:cTn>
                                        <p:tgtEl>
                                          <p:spTgt spid="3"/>
                                        </p:tgtEl>
                                        <p:attrNameLst>
                                          <p:attrName>r</p:attrName>
                                        </p:attrNameLst>
                                      </p:cBhvr>
                                    </p:animRot>
                                    <p:animRot by="120000">
                                      <p:cBhvr>
                                        <p:cTn id="12" dur="660" fill="hold">
                                          <p:stCondLst>
                                            <p:cond delay="2640"/>
                                          </p:stCondLst>
                                        </p:cTn>
                                        <p:tgtEl>
                                          <p:spTgt spid="3"/>
                                        </p:tgtEl>
                                        <p:attrNameLst>
                                          <p:attrName>r</p:attrName>
                                        </p:attrNameLst>
                                      </p:cBhvr>
                                    </p:animRot>
                                  </p:childTnLst>
                                </p:cTn>
                              </p:par>
                              <p:par>
                                <p:cTn id="13" presetID="2" presetClass="entr" presetSubtype="2" fill="hold" nodeType="withEffect">
                                  <p:stCondLst>
                                    <p:cond delay="10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26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rcRect l="882" t="22211" r="882" b="21862"/>
          <a:stretch>
            <a:fillRect/>
          </a:stretch>
        </p:blipFill>
        <p:spPr>
          <a:xfrm>
            <a:off x="548674" y="693683"/>
            <a:ext cx="3865340" cy="3294994"/>
          </a:xfrm>
          <a:custGeom>
            <a:avLst/>
            <a:gdLst>
              <a:gd name="connsiteX0" fmla="*/ 0 w 3587922"/>
              <a:gd name="connsiteY0" fmla="*/ 0 h 3058510"/>
              <a:gd name="connsiteX1" fmla="*/ 3587922 w 3587922"/>
              <a:gd name="connsiteY1" fmla="*/ 0 h 3058510"/>
              <a:gd name="connsiteX2" fmla="*/ 3587922 w 3587922"/>
              <a:gd name="connsiteY2" fmla="*/ 3058510 h 3058510"/>
              <a:gd name="connsiteX3" fmla="*/ 0 w 3587922"/>
              <a:gd name="connsiteY3" fmla="*/ 3058510 h 3058510"/>
            </a:gdLst>
            <a:ahLst/>
            <a:cxnLst>
              <a:cxn ang="0">
                <a:pos x="connsiteX0" y="connsiteY0"/>
              </a:cxn>
              <a:cxn ang="0">
                <a:pos x="connsiteX1" y="connsiteY1"/>
              </a:cxn>
              <a:cxn ang="0">
                <a:pos x="connsiteX2" y="connsiteY2"/>
              </a:cxn>
              <a:cxn ang="0">
                <a:pos x="connsiteX3" y="connsiteY3"/>
              </a:cxn>
            </a:cxnLst>
            <a:rect l="l" t="t" r="r" b="b"/>
            <a:pathLst>
              <a:path w="3587922" h="3058510">
                <a:moveTo>
                  <a:pt x="0" y="0"/>
                </a:moveTo>
                <a:lnTo>
                  <a:pt x="3587922" y="0"/>
                </a:lnTo>
                <a:lnTo>
                  <a:pt x="3587922" y="3058510"/>
                </a:lnTo>
                <a:lnTo>
                  <a:pt x="0" y="3058510"/>
                </a:lnTo>
                <a:close/>
              </a:path>
            </a:pathLst>
          </a:custGeom>
          <a:ln w="63500">
            <a:solidFill>
              <a:srgbClr val="3D455C"/>
            </a:solidFill>
          </a:ln>
        </p:spPr>
      </p:pic>
      <p:sp>
        <p:nvSpPr>
          <p:cNvPr id="30" name="矩形 29"/>
          <p:cNvSpPr/>
          <p:nvPr/>
        </p:nvSpPr>
        <p:spPr>
          <a:xfrm>
            <a:off x="4610631" y="620110"/>
            <a:ext cx="378373" cy="378373"/>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p:cNvGrpSpPr/>
          <p:nvPr/>
        </p:nvGrpSpPr>
        <p:grpSpPr>
          <a:xfrm>
            <a:off x="3661544" y="3307938"/>
            <a:ext cx="1701557" cy="1701557"/>
            <a:chOff x="0" y="0"/>
            <a:chExt cx="6797964" cy="6797964"/>
          </a:xfrm>
          <a:effectLst>
            <a:outerShdw blurRad="50800" dist="38100" dir="2700000" algn="tl" rotWithShape="0">
              <a:prstClr val="black">
                <a:alpha val="40000"/>
              </a:prstClr>
            </a:outerShdw>
          </a:effectLst>
        </p:grpSpPr>
        <p:sp>
          <p:nvSpPr>
            <p:cNvPr id="32" name="椭圆 3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弧形 33"/>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5" name="弧形 34"/>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6" name="弧形 35"/>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7" name="弧形 36"/>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8" name="弧形 37"/>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9" name="椭圆 38"/>
            <p:cNvSpPr/>
            <p:nvPr/>
          </p:nvSpPr>
          <p:spPr>
            <a:xfrm>
              <a:off x="2448060" y="2479386"/>
              <a:ext cx="1899223" cy="1899223"/>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弧形 39"/>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43" name="组合 42"/>
          <p:cNvGrpSpPr/>
          <p:nvPr/>
        </p:nvGrpSpPr>
        <p:grpSpPr>
          <a:xfrm>
            <a:off x="1316608" y="3010204"/>
            <a:ext cx="1857650" cy="605795"/>
            <a:chOff x="4989004" y="2680139"/>
            <a:chExt cx="1857650" cy="605795"/>
          </a:xfrm>
        </p:grpSpPr>
        <p:sp>
          <p:nvSpPr>
            <p:cNvPr id="42" name="文本框 41"/>
            <p:cNvSpPr txBox="1"/>
            <p:nvPr/>
          </p:nvSpPr>
          <p:spPr>
            <a:xfrm>
              <a:off x="5020513" y="2680139"/>
              <a:ext cx="1826141" cy="584775"/>
            </a:xfrm>
            <a:prstGeom prst="rect">
              <a:avLst/>
            </a:prstGeom>
            <a:noFill/>
          </p:spPr>
          <p:txBody>
            <a:bodyPr wrap="none" rtlCol="0">
              <a:spAutoFit/>
            </a:bodyPr>
            <a:lstStyle/>
            <a:p>
              <a:r>
                <a:rPr lang="zh-CN" altLang="en-US" sz="3200" dirty="0">
                  <a:solidFill>
                    <a:schemeClr val="accent2"/>
                  </a:solidFill>
                  <a:cs typeface="+mn-ea"/>
                  <a:sym typeface="+mn-lt"/>
                </a:rPr>
                <a:t>夏日歌单</a:t>
              </a:r>
            </a:p>
          </p:txBody>
        </p:sp>
        <p:sp>
          <p:nvSpPr>
            <p:cNvPr id="41" name="文本框 40"/>
            <p:cNvSpPr txBox="1"/>
            <p:nvPr/>
          </p:nvSpPr>
          <p:spPr>
            <a:xfrm>
              <a:off x="4989004" y="2701159"/>
              <a:ext cx="1826141" cy="584775"/>
            </a:xfrm>
            <a:prstGeom prst="rect">
              <a:avLst/>
            </a:prstGeom>
            <a:noFill/>
          </p:spPr>
          <p:txBody>
            <a:bodyPr wrap="none" rtlCol="0">
              <a:spAutoFit/>
            </a:bodyPr>
            <a:lstStyle/>
            <a:p>
              <a:r>
                <a:rPr lang="zh-CN" altLang="en-US" sz="3200" dirty="0">
                  <a:solidFill>
                    <a:srgbClr val="3D455C"/>
                  </a:solidFill>
                  <a:cs typeface="+mn-ea"/>
                  <a:sym typeface="+mn-lt"/>
                </a:rPr>
                <a:t>夏日歌单</a:t>
              </a:r>
            </a:p>
          </p:txBody>
        </p:sp>
      </p:grpSp>
      <p:sp>
        <p:nvSpPr>
          <p:cNvPr id="17" name="文本框 16"/>
          <p:cNvSpPr txBox="1"/>
          <p:nvPr/>
        </p:nvSpPr>
        <p:spPr>
          <a:xfrm>
            <a:off x="5850387" y="2415670"/>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18" name="文本框 17"/>
          <p:cNvSpPr txBox="1"/>
          <p:nvPr/>
        </p:nvSpPr>
        <p:spPr>
          <a:xfrm>
            <a:off x="5115185" y="539570"/>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19" name="文本框 9"/>
          <p:cNvSpPr txBox="1">
            <a:spLocks noChangeArrowheads="1"/>
          </p:cNvSpPr>
          <p:nvPr/>
        </p:nvSpPr>
        <p:spPr bwMode="auto">
          <a:xfrm>
            <a:off x="5115185" y="1115820"/>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
        <p:nvSpPr>
          <p:cNvPr id="20" name="文本框 19"/>
          <p:cNvSpPr txBox="1"/>
          <p:nvPr/>
        </p:nvSpPr>
        <p:spPr>
          <a:xfrm>
            <a:off x="5750538" y="4248076"/>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21" name="demisemiquaver_153783"/>
          <p:cNvSpPr>
            <a:spLocks noChangeAspect="1"/>
          </p:cNvSpPr>
          <p:nvPr/>
        </p:nvSpPr>
        <p:spPr bwMode="auto">
          <a:xfrm>
            <a:off x="5750538" y="2369253"/>
            <a:ext cx="482140" cy="481972"/>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00" h="4406">
                <a:moveTo>
                  <a:pt x="4331" y="55"/>
                </a:moveTo>
                <a:cubicBezTo>
                  <a:pt x="4287" y="17"/>
                  <a:pt x="4229" y="0"/>
                  <a:pt x="4172" y="8"/>
                </a:cubicBezTo>
                <a:lnTo>
                  <a:pt x="1372" y="408"/>
                </a:lnTo>
                <a:cubicBezTo>
                  <a:pt x="1273" y="422"/>
                  <a:pt x="1200" y="506"/>
                  <a:pt x="1200" y="606"/>
                </a:cubicBezTo>
                <a:lnTo>
                  <a:pt x="1200" y="1406"/>
                </a:lnTo>
                <a:lnTo>
                  <a:pt x="1200" y="3038"/>
                </a:lnTo>
                <a:cubicBezTo>
                  <a:pt x="1082" y="2975"/>
                  <a:pt x="946" y="2939"/>
                  <a:pt x="800" y="2939"/>
                </a:cubicBezTo>
                <a:cubicBezTo>
                  <a:pt x="359" y="2939"/>
                  <a:pt x="0" y="3268"/>
                  <a:pt x="0" y="3673"/>
                </a:cubicBezTo>
                <a:cubicBezTo>
                  <a:pt x="0" y="4077"/>
                  <a:pt x="359" y="4406"/>
                  <a:pt x="800" y="4406"/>
                </a:cubicBezTo>
                <a:cubicBezTo>
                  <a:pt x="1241" y="4406"/>
                  <a:pt x="1600" y="4077"/>
                  <a:pt x="1600" y="3673"/>
                </a:cubicBezTo>
                <a:lnTo>
                  <a:pt x="1600" y="1579"/>
                </a:lnTo>
                <a:lnTo>
                  <a:pt x="4000" y="1237"/>
                </a:lnTo>
                <a:lnTo>
                  <a:pt x="4000" y="2705"/>
                </a:lnTo>
                <a:cubicBezTo>
                  <a:pt x="3882" y="2642"/>
                  <a:pt x="3746" y="2606"/>
                  <a:pt x="3600" y="2606"/>
                </a:cubicBezTo>
                <a:cubicBezTo>
                  <a:pt x="3159" y="2606"/>
                  <a:pt x="2800" y="2935"/>
                  <a:pt x="2800" y="3339"/>
                </a:cubicBezTo>
                <a:cubicBezTo>
                  <a:pt x="2800" y="3744"/>
                  <a:pt x="3159" y="4073"/>
                  <a:pt x="3600" y="4073"/>
                </a:cubicBezTo>
                <a:cubicBezTo>
                  <a:pt x="4041" y="4073"/>
                  <a:pt x="4400" y="3744"/>
                  <a:pt x="4400" y="3339"/>
                </a:cubicBezTo>
                <a:lnTo>
                  <a:pt x="4400" y="1006"/>
                </a:lnTo>
                <a:lnTo>
                  <a:pt x="4400" y="206"/>
                </a:lnTo>
                <a:cubicBezTo>
                  <a:pt x="4400" y="148"/>
                  <a:pt x="4375" y="93"/>
                  <a:pt x="4331" y="55"/>
                </a:cubicBezTo>
                <a:close/>
              </a:path>
            </a:pathLst>
          </a:custGeom>
          <a:solidFill>
            <a:srgbClr val="DDA69B"/>
          </a:solidFill>
          <a:ln>
            <a:noFill/>
          </a:ln>
        </p:spPr>
        <p:txBody>
          <a:bodyPr/>
          <a:lstStyle/>
          <a:p>
            <a:endParaRPr lang="zh-CN" altLang="en-US">
              <a:cs typeface="+mn-ea"/>
              <a:sym typeface="+mn-lt"/>
            </a:endParaRPr>
          </a:p>
        </p:txBody>
      </p:sp>
      <p:sp>
        <p:nvSpPr>
          <p:cNvPr id="22" name="demisemiquaver_153783"/>
          <p:cNvSpPr>
            <a:spLocks noChangeAspect="1"/>
          </p:cNvSpPr>
          <p:nvPr/>
        </p:nvSpPr>
        <p:spPr bwMode="auto">
          <a:xfrm>
            <a:off x="5750582" y="4142550"/>
            <a:ext cx="482140" cy="481972"/>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00" h="4406">
                <a:moveTo>
                  <a:pt x="4331" y="55"/>
                </a:moveTo>
                <a:cubicBezTo>
                  <a:pt x="4287" y="17"/>
                  <a:pt x="4229" y="0"/>
                  <a:pt x="4172" y="8"/>
                </a:cubicBezTo>
                <a:lnTo>
                  <a:pt x="1372" y="408"/>
                </a:lnTo>
                <a:cubicBezTo>
                  <a:pt x="1273" y="422"/>
                  <a:pt x="1200" y="506"/>
                  <a:pt x="1200" y="606"/>
                </a:cubicBezTo>
                <a:lnTo>
                  <a:pt x="1200" y="1406"/>
                </a:lnTo>
                <a:lnTo>
                  <a:pt x="1200" y="3038"/>
                </a:lnTo>
                <a:cubicBezTo>
                  <a:pt x="1082" y="2975"/>
                  <a:pt x="946" y="2939"/>
                  <a:pt x="800" y="2939"/>
                </a:cubicBezTo>
                <a:cubicBezTo>
                  <a:pt x="359" y="2939"/>
                  <a:pt x="0" y="3268"/>
                  <a:pt x="0" y="3673"/>
                </a:cubicBezTo>
                <a:cubicBezTo>
                  <a:pt x="0" y="4077"/>
                  <a:pt x="359" y="4406"/>
                  <a:pt x="800" y="4406"/>
                </a:cubicBezTo>
                <a:cubicBezTo>
                  <a:pt x="1241" y="4406"/>
                  <a:pt x="1600" y="4077"/>
                  <a:pt x="1600" y="3673"/>
                </a:cubicBezTo>
                <a:lnTo>
                  <a:pt x="1600" y="1579"/>
                </a:lnTo>
                <a:lnTo>
                  <a:pt x="4000" y="1237"/>
                </a:lnTo>
                <a:lnTo>
                  <a:pt x="4000" y="2705"/>
                </a:lnTo>
                <a:cubicBezTo>
                  <a:pt x="3882" y="2642"/>
                  <a:pt x="3746" y="2606"/>
                  <a:pt x="3600" y="2606"/>
                </a:cubicBezTo>
                <a:cubicBezTo>
                  <a:pt x="3159" y="2606"/>
                  <a:pt x="2800" y="2935"/>
                  <a:pt x="2800" y="3339"/>
                </a:cubicBezTo>
                <a:cubicBezTo>
                  <a:pt x="2800" y="3744"/>
                  <a:pt x="3159" y="4073"/>
                  <a:pt x="3600" y="4073"/>
                </a:cubicBezTo>
                <a:cubicBezTo>
                  <a:pt x="4041" y="4073"/>
                  <a:pt x="4400" y="3744"/>
                  <a:pt x="4400" y="3339"/>
                </a:cubicBezTo>
                <a:lnTo>
                  <a:pt x="4400" y="1006"/>
                </a:lnTo>
                <a:lnTo>
                  <a:pt x="4400" y="206"/>
                </a:lnTo>
                <a:cubicBezTo>
                  <a:pt x="4400" y="148"/>
                  <a:pt x="4375" y="93"/>
                  <a:pt x="4331" y="55"/>
                </a:cubicBezTo>
                <a:close/>
              </a:path>
            </a:pathLst>
          </a:custGeom>
          <a:solidFill>
            <a:srgbClr val="DDA69B"/>
          </a:solidFill>
          <a:ln>
            <a:noFill/>
          </a:ln>
        </p:spPr>
        <p:txBody>
          <a:bodyPr/>
          <a:lstStyle/>
          <a:p>
            <a:endParaRPr lang="zh-CN" altLang="en-US">
              <a:cs typeface="+mn-ea"/>
              <a:sym typeface="+mn-lt"/>
            </a:endParaRPr>
          </a:p>
        </p:txBody>
      </p:sp>
    </p:spTree>
    <p:custDataLst>
      <p:tags r:id="rId1"/>
    </p:custDataLst>
    <p:extLst>
      <p:ext uri="{BB962C8B-B14F-4D97-AF65-F5344CB8AC3E}">
        <p14:creationId xmlns:p14="http://schemas.microsoft.com/office/powerpoint/2010/main" val="360205578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3500" fill="hold"/>
                                        <p:tgtEl>
                                          <p:spTgt spid="31"/>
                                        </p:tgtEl>
                                        <p:attrNameLst>
                                          <p:attrName>r</p:attrName>
                                        </p:attrNameLst>
                                      </p:cBhvr>
                                    </p:animRot>
                                  </p:childTnLst>
                                </p:cTn>
                              </p:par>
                              <p:par>
                                <p:cTn id="7" presetID="22" presetClass="entr" presetSubtype="4" fill="hold" nodeType="withEffect">
                                  <p:stCondLst>
                                    <p:cond delay="0"/>
                                  </p:stCondLst>
                                  <p:childTnLst>
                                    <p:set>
                                      <p:cBhvr>
                                        <p:cTn id="8" dur="1" fill="hold">
                                          <p:stCondLst>
                                            <p:cond delay="0"/>
                                          </p:stCondLst>
                                        </p:cTn>
                                        <p:tgtEl>
                                          <p:spTgt spid="29"/>
                                        </p:tgtEl>
                                        <p:attrNameLst>
                                          <p:attrName>style.visibility</p:attrName>
                                        </p:attrNameLst>
                                      </p:cBhvr>
                                      <p:to>
                                        <p:strVal val="visible"/>
                                      </p:to>
                                    </p:set>
                                    <p:animEffect transition="in" filter="wipe(down)">
                                      <p:cBhvr>
                                        <p:cTn id="9" dur="500"/>
                                        <p:tgtEl>
                                          <p:spTgt spid="29"/>
                                        </p:tgtEl>
                                      </p:cBhvr>
                                    </p:animEffect>
                                  </p:childTnLst>
                                </p:cTn>
                              </p:par>
                              <p:par>
                                <p:cTn id="10" presetID="42" presetClass="entr" presetSubtype="0" fill="hold" nodeType="withEffect">
                                  <p:stCondLst>
                                    <p:cond delay="50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5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2" presetClass="entr" presetSubtype="2" fill="hold" grpId="0" nodeType="withEffect">
                                  <p:stCondLst>
                                    <p:cond delay="25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50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1+#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30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1+#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27" name="矩形 26"/>
          <p:cNvSpPr/>
          <p:nvPr/>
        </p:nvSpPr>
        <p:spPr>
          <a:xfrm>
            <a:off x="553837" y="4216081"/>
            <a:ext cx="1003737" cy="964088"/>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1055706" y="1608083"/>
            <a:ext cx="11136294" cy="2427889"/>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5" name="图片 24"/>
          <p:cNvPicPr>
            <a:picLocks noChangeAspect="1"/>
          </p:cNvPicPr>
          <p:nvPr/>
        </p:nvPicPr>
        <p:blipFill rotWithShape="1">
          <a:blip r:embed="rId2">
            <a:extLst>
              <a:ext uri="{28A0092B-C50C-407E-A947-70E740481C1C}">
                <a14:useLocalDpi xmlns:a14="http://schemas.microsoft.com/office/drawing/2010/main" val="0"/>
              </a:ext>
            </a:extLst>
          </a:blip>
          <a:srcRect t="14459" b="18442"/>
          <a:stretch/>
        </p:blipFill>
        <p:spPr>
          <a:xfrm>
            <a:off x="1055706" y="1608083"/>
            <a:ext cx="3070183" cy="3090042"/>
          </a:xfrm>
          <a:prstGeom prst="rect">
            <a:avLst/>
          </a:prstGeom>
        </p:spPr>
      </p:pic>
      <p:sp>
        <p:nvSpPr>
          <p:cNvPr id="28" name="文本框 27"/>
          <p:cNvSpPr txBox="1"/>
          <p:nvPr/>
        </p:nvSpPr>
        <p:spPr>
          <a:xfrm>
            <a:off x="969840" y="1166364"/>
            <a:ext cx="1415772" cy="461665"/>
          </a:xfrm>
          <a:prstGeom prst="rect">
            <a:avLst/>
          </a:prstGeom>
          <a:noFill/>
        </p:spPr>
        <p:txBody>
          <a:bodyPr wrap="none" rtlCol="0">
            <a:spAutoFit/>
          </a:bodyPr>
          <a:lstStyle/>
          <a:p>
            <a:r>
              <a:rPr lang="zh-CN" altLang="en-US" sz="2400" dirty="0">
                <a:solidFill>
                  <a:srgbClr val="D28A7C"/>
                </a:solidFill>
                <a:cs typeface="+mn-ea"/>
                <a:sym typeface="+mn-lt"/>
              </a:rPr>
              <a:t>唯美歌单</a:t>
            </a:r>
          </a:p>
        </p:txBody>
      </p:sp>
      <p:sp>
        <p:nvSpPr>
          <p:cNvPr id="29" name="文本框 28"/>
          <p:cNvSpPr txBox="1"/>
          <p:nvPr/>
        </p:nvSpPr>
        <p:spPr>
          <a:xfrm>
            <a:off x="6712758" y="2357860"/>
            <a:ext cx="2646878" cy="584775"/>
          </a:xfrm>
          <a:prstGeom prst="rect">
            <a:avLst/>
          </a:prstGeom>
          <a:noFill/>
        </p:spPr>
        <p:txBody>
          <a:bodyPr wrap="none" rtlCol="0">
            <a:spAutoFit/>
          </a:bodyPr>
          <a:lstStyle/>
          <a:p>
            <a:r>
              <a:rPr lang="zh-CN" altLang="en-US" sz="3200" b="1" dirty="0">
                <a:solidFill>
                  <a:srgbClr val="D28A7C"/>
                </a:solidFill>
                <a:cs typeface="+mn-ea"/>
                <a:sym typeface="+mn-lt"/>
              </a:rPr>
              <a:t>点击输入标题</a:t>
            </a:r>
          </a:p>
        </p:txBody>
      </p:sp>
      <p:sp>
        <p:nvSpPr>
          <p:cNvPr id="30" name="文本框 9"/>
          <p:cNvSpPr txBox="1">
            <a:spLocks noChangeArrowheads="1"/>
          </p:cNvSpPr>
          <p:nvPr/>
        </p:nvSpPr>
        <p:spPr bwMode="auto">
          <a:xfrm>
            <a:off x="6712758" y="2934110"/>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DDA69B"/>
                </a:solidFill>
                <a:cs typeface="+mn-ea"/>
                <a:sym typeface="+mn-lt"/>
              </a:rPr>
              <a:t>ADD YOUR TITLE HERE</a:t>
            </a:r>
          </a:p>
        </p:txBody>
      </p:sp>
      <p:sp>
        <p:nvSpPr>
          <p:cNvPr id="31" name="文本框 30"/>
          <p:cNvSpPr txBox="1"/>
          <p:nvPr/>
        </p:nvSpPr>
        <p:spPr>
          <a:xfrm>
            <a:off x="5390829" y="5253258"/>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33" name="demisemiquaver_153783"/>
          <p:cNvSpPr>
            <a:spLocks noChangeAspect="1"/>
          </p:cNvSpPr>
          <p:nvPr/>
        </p:nvSpPr>
        <p:spPr bwMode="auto">
          <a:xfrm>
            <a:off x="10837545" y="4457139"/>
            <a:ext cx="482140" cy="481972"/>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00" h="4406">
                <a:moveTo>
                  <a:pt x="4331" y="55"/>
                </a:moveTo>
                <a:cubicBezTo>
                  <a:pt x="4287" y="17"/>
                  <a:pt x="4229" y="0"/>
                  <a:pt x="4172" y="8"/>
                </a:cubicBezTo>
                <a:lnTo>
                  <a:pt x="1372" y="408"/>
                </a:lnTo>
                <a:cubicBezTo>
                  <a:pt x="1273" y="422"/>
                  <a:pt x="1200" y="506"/>
                  <a:pt x="1200" y="606"/>
                </a:cubicBezTo>
                <a:lnTo>
                  <a:pt x="1200" y="1406"/>
                </a:lnTo>
                <a:lnTo>
                  <a:pt x="1200" y="3038"/>
                </a:lnTo>
                <a:cubicBezTo>
                  <a:pt x="1082" y="2975"/>
                  <a:pt x="946" y="2939"/>
                  <a:pt x="800" y="2939"/>
                </a:cubicBezTo>
                <a:cubicBezTo>
                  <a:pt x="359" y="2939"/>
                  <a:pt x="0" y="3268"/>
                  <a:pt x="0" y="3673"/>
                </a:cubicBezTo>
                <a:cubicBezTo>
                  <a:pt x="0" y="4077"/>
                  <a:pt x="359" y="4406"/>
                  <a:pt x="800" y="4406"/>
                </a:cubicBezTo>
                <a:cubicBezTo>
                  <a:pt x="1241" y="4406"/>
                  <a:pt x="1600" y="4077"/>
                  <a:pt x="1600" y="3673"/>
                </a:cubicBezTo>
                <a:lnTo>
                  <a:pt x="1600" y="1579"/>
                </a:lnTo>
                <a:lnTo>
                  <a:pt x="4000" y="1237"/>
                </a:lnTo>
                <a:lnTo>
                  <a:pt x="4000" y="2705"/>
                </a:lnTo>
                <a:cubicBezTo>
                  <a:pt x="3882" y="2642"/>
                  <a:pt x="3746" y="2606"/>
                  <a:pt x="3600" y="2606"/>
                </a:cubicBezTo>
                <a:cubicBezTo>
                  <a:pt x="3159" y="2606"/>
                  <a:pt x="2800" y="2935"/>
                  <a:pt x="2800" y="3339"/>
                </a:cubicBezTo>
                <a:cubicBezTo>
                  <a:pt x="2800" y="3744"/>
                  <a:pt x="3159" y="4073"/>
                  <a:pt x="3600" y="4073"/>
                </a:cubicBezTo>
                <a:cubicBezTo>
                  <a:pt x="4041" y="4073"/>
                  <a:pt x="4400" y="3744"/>
                  <a:pt x="4400" y="3339"/>
                </a:cubicBezTo>
                <a:lnTo>
                  <a:pt x="4400" y="1006"/>
                </a:lnTo>
                <a:lnTo>
                  <a:pt x="4400" y="206"/>
                </a:lnTo>
                <a:cubicBezTo>
                  <a:pt x="4400" y="148"/>
                  <a:pt x="4375" y="93"/>
                  <a:pt x="4331" y="55"/>
                </a:cubicBezTo>
                <a:close/>
              </a:path>
            </a:pathLst>
          </a:custGeom>
          <a:solidFill>
            <a:srgbClr val="DDA69B"/>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79528514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strVal val="#ppt_x"/>
                                          </p:val>
                                        </p:tav>
                                        <p:tav tm="100000">
                                          <p:val>
                                            <p:strVal val="#ppt_x"/>
                                          </p:val>
                                        </p:tav>
                                      </p:tavLst>
                                    </p:anim>
                                    <p:anim calcmode="lin" valueType="num">
                                      <p:cBhvr>
                                        <p:cTn id="27" dur="1000" fill="hold"/>
                                        <p:tgtEl>
                                          <p:spTgt spid="2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1000"/>
                                        <p:tgtEl>
                                          <p:spTgt spid="29"/>
                                        </p:tgtEl>
                                      </p:cBhvr>
                                    </p:animEffect>
                                    <p:anim calcmode="lin" valueType="num">
                                      <p:cBhvr>
                                        <p:cTn id="31" dur="1000" fill="hold"/>
                                        <p:tgtEl>
                                          <p:spTgt spid="29"/>
                                        </p:tgtEl>
                                        <p:attrNameLst>
                                          <p:attrName>ppt_x</p:attrName>
                                        </p:attrNameLst>
                                      </p:cBhvr>
                                      <p:tavLst>
                                        <p:tav tm="0">
                                          <p:val>
                                            <p:strVal val="#ppt_x"/>
                                          </p:val>
                                        </p:tav>
                                        <p:tav tm="100000">
                                          <p:val>
                                            <p:strVal val="#ppt_x"/>
                                          </p:val>
                                        </p:tav>
                                      </p:tavLst>
                                    </p:anim>
                                    <p:anim calcmode="lin" valueType="num">
                                      <p:cBhvr>
                                        <p:cTn id="3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arn(inVertical)">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arn(inVertical)">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p:bldP spid="29"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84" name="组合 83"/>
          <p:cNvGrpSpPr/>
          <p:nvPr/>
        </p:nvGrpSpPr>
        <p:grpSpPr>
          <a:xfrm>
            <a:off x="1025824" y="4269128"/>
            <a:ext cx="1701557" cy="1701557"/>
            <a:chOff x="0" y="2"/>
            <a:chExt cx="6797964" cy="6797963"/>
          </a:xfrm>
          <a:effectLst/>
        </p:grpSpPr>
        <p:sp>
          <p:nvSpPr>
            <p:cNvPr id="85" name="椭圆 84"/>
            <p:cNvSpPr/>
            <p:nvPr/>
          </p:nvSpPr>
          <p:spPr>
            <a:xfrm>
              <a:off x="0" y="2"/>
              <a:ext cx="6797964" cy="679796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弧形 86"/>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8" name="弧形 87"/>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9" name="弧形 88"/>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0" name="弧形 89"/>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1" name="弧形 90"/>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2" name="椭圆 91"/>
            <p:cNvSpPr/>
            <p:nvPr/>
          </p:nvSpPr>
          <p:spPr>
            <a:xfrm>
              <a:off x="2448060" y="2479388"/>
              <a:ext cx="1899223" cy="1899227"/>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弧形 92"/>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6" name="文本框 15"/>
          <p:cNvSpPr txBox="1"/>
          <p:nvPr/>
        </p:nvSpPr>
        <p:spPr>
          <a:xfrm>
            <a:off x="3338231" y="1375173"/>
            <a:ext cx="2646878" cy="584775"/>
          </a:xfrm>
          <a:prstGeom prst="rect">
            <a:avLst/>
          </a:prstGeom>
          <a:noFill/>
        </p:spPr>
        <p:txBody>
          <a:bodyPr wrap="none" rtlCol="0">
            <a:spAutoFit/>
          </a:bodyPr>
          <a:lstStyle/>
          <a:p>
            <a:r>
              <a:rPr lang="zh-CN" altLang="en-US" sz="3200" b="1" dirty="0">
                <a:solidFill>
                  <a:srgbClr val="485C65"/>
                </a:solidFill>
                <a:cs typeface="+mn-ea"/>
                <a:sym typeface="+mn-lt"/>
              </a:rPr>
              <a:t>点击输入标题</a:t>
            </a:r>
          </a:p>
        </p:txBody>
      </p:sp>
      <p:sp>
        <p:nvSpPr>
          <p:cNvPr id="17" name="文本框 9"/>
          <p:cNvSpPr txBox="1">
            <a:spLocks noChangeArrowheads="1"/>
          </p:cNvSpPr>
          <p:nvPr/>
        </p:nvSpPr>
        <p:spPr bwMode="auto">
          <a:xfrm>
            <a:off x="3488111" y="1859785"/>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6D8C8E"/>
                </a:solidFill>
                <a:cs typeface="+mn-ea"/>
                <a:sym typeface="+mn-lt"/>
              </a:rPr>
              <a:t>ADD YOUR TITLE HERE</a:t>
            </a:r>
          </a:p>
        </p:txBody>
      </p:sp>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t="920" b="28123"/>
          <a:stretch/>
        </p:blipFill>
        <p:spPr>
          <a:xfrm>
            <a:off x="804011" y="1029384"/>
            <a:ext cx="2403584" cy="2274042"/>
          </a:xfrm>
          <a:prstGeom prst="rect">
            <a:avLst/>
          </a:prstGeom>
          <a:effectLst>
            <a:outerShdw blurRad="50800" dist="38100" dir="2700000" algn="tl" rotWithShape="0">
              <a:prstClr val="black">
                <a:alpha val="40000"/>
              </a:prstClr>
            </a:outerShdw>
          </a:effectLst>
        </p:spPr>
      </p:pic>
      <p:grpSp>
        <p:nvGrpSpPr>
          <p:cNvPr id="24" name="组合 23"/>
          <p:cNvGrpSpPr/>
          <p:nvPr/>
        </p:nvGrpSpPr>
        <p:grpSpPr>
          <a:xfrm>
            <a:off x="3482775" y="2862670"/>
            <a:ext cx="7212948" cy="982057"/>
            <a:chOff x="7886662" y="3623335"/>
            <a:chExt cx="3178134" cy="767852"/>
          </a:xfrm>
        </p:grpSpPr>
        <p:sp>
          <p:nvSpPr>
            <p:cNvPr id="25" name="圆角矩形 24"/>
            <p:cNvSpPr/>
            <p:nvPr/>
          </p:nvSpPr>
          <p:spPr>
            <a:xfrm>
              <a:off x="7886663" y="3625689"/>
              <a:ext cx="3178133" cy="765498"/>
            </a:xfrm>
            <a:prstGeom prst="roundRect">
              <a:avLst>
                <a:gd name="adj" fmla="val 50000"/>
              </a:avLst>
            </a:prstGeom>
            <a:solidFill>
              <a:srgbClr val="AEC8C9"/>
            </a:solidFill>
            <a:ln>
              <a:noFill/>
            </a:ln>
            <a:effectLst>
              <a:outerShdw blurRad="101600" dist="38100" dir="2700000" algn="tl"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圆角矩形 25"/>
            <p:cNvSpPr/>
            <p:nvPr/>
          </p:nvSpPr>
          <p:spPr>
            <a:xfrm>
              <a:off x="7886662" y="3623335"/>
              <a:ext cx="3178133" cy="765498"/>
            </a:xfrm>
            <a:prstGeom prst="roundRect">
              <a:avLst>
                <a:gd name="adj" fmla="val 50000"/>
              </a:avLst>
            </a:prstGeom>
            <a:solidFill>
              <a:srgbClr val="EBE6E2"/>
            </a:solidFill>
            <a:ln>
              <a:noFill/>
            </a:ln>
            <a:effectLst>
              <a:outerShdw blurRad="101600" dist="38100" dir="13500000" algn="br"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9" name="组合 68"/>
          <p:cNvGrpSpPr/>
          <p:nvPr/>
        </p:nvGrpSpPr>
        <p:grpSpPr>
          <a:xfrm>
            <a:off x="3482773" y="4189594"/>
            <a:ext cx="7212948" cy="986546"/>
            <a:chOff x="7886662" y="3633907"/>
            <a:chExt cx="3178134" cy="771362"/>
          </a:xfrm>
        </p:grpSpPr>
        <p:sp>
          <p:nvSpPr>
            <p:cNvPr id="70" name="圆角矩形 69"/>
            <p:cNvSpPr/>
            <p:nvPr/>
          </p:nvSpPr>
          <p:spPr>
            <a:xfrm>
              <a:off x="7886663" y="3633907"/>
              <a:ext cx="3178133" cy="765498"/>
            </a:xfrm>
            <a:prstGeom prst="roundRect">
              <a:avLst>
                <a:gd name="adj" fmla="val 50000"/>
              </a:avLst>
            </a:prstGeom>
            <a:solidFill>
              <a:srgbClr val="AEC8C9"/>
            </a:solidFill>
            <a:ln>
              <a:noFill/>
            </a:ln>
            <a:effectLst>
              <a:outerShdw blurRad="101600" dist="38100" dir="2700000" algn="tl"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圆角矩形 70"/>
            <p:cNvSpPr/>
            <p:nvPr/>
          </p:nvSpPr>
          <p:spPr>
            <a:xfrm>
              <a:off x="7886662" y="3639771"/>
              <a:ext cx="3178133" cy="765498"/>
            </a:xfrm>
            <a:prstGeom prst="roundRect">
              <a:avLst>
                <a:gd name="adj" fmla="val 50000"/>
              </a:avLst>
            </a:prstGeom>
            <a:solidFill>
              <a:srgbClr val="EBE6E2"/>
            </a:solidFill>
            <a:ln>
              <a:noFill/>
            </a:ln>
            <a:effectLst>
              <a:outerShdw blurRad="101600" dist="38100" dir="13500000" algn="br"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2" name="组合 71"/>
          <p:cNvGrpSpPr/>
          <p:nvPr/>
        </p:nvGrpSpPr>
        <p:grpSpPr>
          <a:xfrm>
            <a:off x="3338231" y="5551425"/>
            <a:ext cx="7212948" cy="983859"/>
            <a:chOff x="7886662" y="3621926"/>
            <a:chExt cx="3178134" cy="769261"/>
          </a:xfrm>
        </p:grpSpPr>
        <p:sp>
          <p:nvSpPr>
            <p:cNvPr id="73" name="圆角矩形 72"/>
            <p:cNvSpPr/>
            <p:nvPr/>
          </p:nvSpPr>
          <p:spPr>
            <a:xfrm>
              <a:off x="7886663" y="3625689"/>
              <a:ext cx="3178133" cy="765498"/>
            </a:xfrm>
            <a:prstGeom prst="roundRect">
              <a:avLst>
                <a:gd name="adj" fmla="val 50000"/>
              </a:avLst>
            </a:prstGeom>
            <a:solidFill>
              <a:srgbClr val="AEC8C9"/>
            </a:solidFill>
            <a:ln>
              <a:noFill/>
            </a:ln>
            <a:effectLst>
              <a:outerShdw blurRad="101600" dist="38100" dir="2700000" algn="tl"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圆角矩形 73"/>
            <p:cNvSpPr/>
            <p:nvPr/>
          </p:nvSpPr>
          <p:spPr>
            <a:xfrm>
              <a:off x="7886662" y="3621926"/>
              <a:ext cx="3178133" cy="765498"/>
            </a:xfrm>
            <a:prstGeom prst="roundRect">
              <a:avLst>
                <a:gd name="adj" fmla="val 50000"/>
              </a:avLst>
            </a:prstGeom>
            <a:solidFill>
              <a:srgbClr val="EBE6E2"/>
            </a:solidFill>
            <a:ln>
              <a:noFill/>
            </a:ln>
            <a:effectLst>
              <a:outerShdw blurRad="101600" dist="38100" dir="13500000" algn="br"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5" name="组合 74"/>
          <p:cNvGrpSpPr/>
          <p:nvPr/>
        </p:nvGrpSpPr>
        <p:grpSpPr>
          <a:xfrm>
            <a:off x="10986033" y="3093082"/>
            <a:ext cx="482855" cy="368403"/>
            <a:chOff x="8465906" y="1845631"/>
            <a:chExt cx="1150705" cy="887295"/>
          </a:xfrm>
        </p:grpSpPr>
        <p:sp>
          <p:nvSpPr>
            <p:cNvPr id="76" name="圆角矩形 75"/>
            <p:cNvSpPr/>
            <p:nvPr/>
          </p:nvSpPr>
          <p:spPr>
            <a:xfrm>
              <a:off x="8465906" y="1845631"/>
              <a:ext cx="1150705" cy="887295"/>
            </a:xfrm>
            <a:prstGeom prst="roundRect">
              <a:avLst/>
            </a:prstGeom>
            <a:solidFill>
              <a:srgbClr val="648495"/>
            </a:solidFill>
            <a:ln w="38100">
              <a:solidFill>
                <a:srgbClr val="64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í$lîďe">
              <a:extLst>
                <a:ext uri="{FF2B5EF4-FFF2-40B4-BE49-F238E27FC236}">
                  <a16:creationId xmlns:a16="http://schemas.microsoft.com/office/drawing/2014/main" id="{7816BE95-D806-4324-AEF4-A5B06B7B1EE0}"/>
                </a:ext>
              </a:extLst>
            </p:cNvPr>
            <p:cNvSpPr/>
            <p:nvPr/>
          </p:nvSpPr>
          <p:spPr bwMode="auto">
            <a:xfrm>
              <a:off x="8796696"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78" name="组合 77"/>
          <p:cNvGrpSpPr/>
          <p:nvPr/>
        </p:nvGrpSpPr>
        <p:grpSpPr>
          <a:xfrm>
            <a:off x="10979823" y="4479592"/>
            <a:ext cx="482855" cy="368403"/>
            <a:chOff x="8465906" y="1845631"/>
            <a:chExt cx="1150705" cy="887295"/>
          </a:xfrm>
        </p:grpSpPr>
        <p:sp>
          <p:nvSpPr>
            <p:cNvPr id="79" name="圆角矩形 78"/>
            <p:cNvSpPr/>
            <p:nvPr/>
          </p:nvSpPr>
          <p:spPr>
            <a:xfrm>
              <a:off x="8465906" y="1845631"/>
              <a:ext cx="1150705" cy="887295"/>
            </a:xfrm>
            <a:prstGeom prst="roundRect">
              <a:avLst/>
            </a:prstGeom>
            <a:solidFill>
              <a:srgbClr val="648495"/>
            </a:solidFill>
            <a:ln w="38100">
              <a:solidFill>
                <a:srgbClr val="64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í$lîďe">
              <a:extLst>
                <a:ext uri="{FF2B5EF4-FFF2-40B4-BE49-F238E27FC236}">
                  <a16:creationId xmlns:a16="http://schemas.microsoft.com/office/drawing/2014/main" id="{7816BE95-D806-4324-AEF4-A5B06B7B1EE0}"/>
                </a:ext>
              </a:extLst>
            </p:cNvPr>
            <p:cNvSpPr/>
            <p:nvPr/>
          </p:nvSpPr>
          <p:spPr bwMode="auto">
            <a:xfrm>
              <a:off x="8796696"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81" name="组合 80"/>
          <p:cNvGrpSpPr/>
          <p:nvPr/>
        </p:nvGrpSpPr>
        <p:grpSpPr>
          <a:xfrm>
            <a:off x="10979821" y="5789084"/>
            <a:ext cx="482855" cy="368403"/>
            <a:chOff x="8465906" y="1845631"/>
            <a:chExt cx="1150705" cy="887295"/>
          </a:xfrm>
        </p:grpSpPr>
        <p:sp>
          <p:nvSpPr>
            <p:cNvPr id="82" name="圆角矩形 81"/>
            <p:cNvSpPr/>
            <p:nvPr/>
          </p:nvSpPr>
          <p:spPr>
            <a:xfrm>
              <a:off x="8465906" y="1845631"/>
              <a:ext cx="1150705" cy="887295"/>
            </a:xfrm>
            <a:prstGeom prst="roundRect">
              <a:avLst/>
            </a:prstGeom>
            <a:solidFill>
              <a:srgbClr val="648495"/>
            </a:solidFill>
            <a:ln w="38100">
              <a:solidFill>
                <a:srgbClr val="64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í$lîďe">
              <a:extLst>
                <a:ext uri="{FF2B5EF4-FFF2-40B4-BE49-F238E27FC236}">
                  <a16:creationId xmlns:a16="http://schemas.microsoft.com/office/drawing/2014/main" id="{7816BE95-D806-4324-AEF4-A5B06B7B1EE0}"/>
                </a:ext>
              </a:extLst>
            </p:cNvPr>
            <p:cNvSpPr/>
            <p:nvPr/>
          </p:nvSpPr>
          <p:spPr bwMode="auto">
            <a:xfrm>
              <a:off x="8796696"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33" name="文本框 32"/>
          <p:cNvSpPr txBox="1"/>
          <p:nvPr/>
        </p:nvSpPr>
        <p:spPr>
          <a:xfrm>
            <a:off x="4767455" y="2905128"/>
            <a:ext cx="5687786" cy="1154162"/>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sz="1600" dirty="0">
                <a:solidFill>
                  <a:srgbClr val="515C7B"/>
                </a:solidFill>
                <a:cs typeface="+mn-ea"/>
                <a:sym typeface="+mn-lt"/>
              </a:rPr>
              <a:t>点击输入你要阐述的内容点击输入你要阐述的内容点击输入你要阐述的内容</a:t>
            </a:r>
          </a:p>
          <a:p>
            <a:endParaRPr lang="zh-CN" altLang="en-US" dirty="0">
              <a:solidFill>
                <a:srgbClr val="515C7B"/>
              </a:solidFill>
              <a:cs typeface="+mn-ea"/>
              <a:sym typeface="+mn-lt"/>
            </a:endParaRPr>
          </a:p>
        </p:txBody>
      </p:sp>
      <p:sp>
        <p:nvSpPr>
          <p:cNvPr id="2" name="椭圆 1"/>
          <p:cNvSpPr/>
          <p:nvPr/>
        </p:nvSpPr>
        <p:spPr>
          <a:xfrm>
            <a:off x="3733703" y="3013673"/>
            <a:ext cx="677039" cy="677039"/>
          </a:xfrm>
          <a:prstGeom prst="ellips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1</a:t>
            </a:r>
            <a:endParaRPr lang="zh-CN" altLang="en-US" sz="3200" dirty="0">
              <a:cs typeface="+mn-ea"/>
              <a:sym typeface="+mn-lt"/>
            </a:endParaRPr>
          </a:p>
        </p:txBody>
      </p:sp>
      <p:sp>
        <p:nvSpPr>
          <p:cNvPr id="35" name="椭圆 34"/>
          <p:cNvSpPr/>
          <p:nvPr/>
        </p:nvSpPr>
        <p:spPr>
          <a:xfrm>
            <a:off x="3733703" y="4320942"/>
            <a:ext cx="677039" cy="677039"/>
          </a:xfrm>
          <a:prstGeom prst="ellips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2</a:t>
            </a:r>
            <a:endParaRPr lang="zh-CN" altLang="en-US" sz="3200" dirty="0">
              <a:cs typeface="+mn-ea"/>
              <a:sym typeface="+mn-lt"/>
            </a:endParaRPr>
          </a:p>
        </p:txBody>
      </p:sp>
      <p:sp>
        <p:nvSpPr>
          <p:cNvPr id="36" name="椭圆 35"/>
          <p:cNvSpPr/>
          <p:nvPr/>
        </p:nvSpPr>
        <p:spPr>
          <a:xfrm>
            <a:off x="3733702" y="5724760"/>
            <a:ext cx="677039" cy="677039"/>
          </a:xfrm>
          <a:prstGeom prst="ellips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3</a:t>
            </a:r>
            <a:endParaRPr lang="zh-CN" altLang="en-US" sz="3200" dirty="0">
              <a:cs typeface="+mn-ea"/>
              <a:sym typeface="+mn-lt"/>
            </a:endParaRPr>
          </a:p>
        </p:txBody>
      </p:sp>
      <p:sp>
        <p:nvSpPr>
          <p:cNvPr id="37" name="文本框 36"/>
          <p:cNvSpPr txBox="1"/>
          <p:nvPr/>
        </p:nvSpPr>
        <p:spPr>
          <a:xfrm>
            <a:off x="4709337" y="4164783"/>
            <a:ext cx="5687786" cy="833690"/>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sz="1600" dirty="0">
                <a:solidFill>
                  <a:srgbClr val="515C7B"/>
                </a:solidFill>
                <a:cs typeface="+mn-ea"/>
                <a:sym typeface="+mn-lt"/>
              </a:rPr>
              <a:t>点击输入你要阐述的内容点击输入你要阐述的内容点击输入你要阐述的内容</a:t>
            </a:r>
          </a:p>
        </p:txBody>
      </p:sp>
      <p:sp>
        <p:nvSpPr>
          <p:cNvPr id="38" name="文本框 37"/>
          <p:cNvSpPr txBox="1"/>
          <p:nvPr/>
        </p:nvSpPr>
        <p:spPr>
          <a:xfrm>
            <a:off x="4767455" y="5492489"/>
            <a:ext cx="5687786" cy="833690"/>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sz="1600" dirty="0">
                <a:solidFill>
                  <a:srgbClr val="515C7B"/>
                </a:solidFill>
                <a:cs typeface="+mn-ea"/>
                <a:sym typeface="+mn-lt"/>
              </a:rPr>
              <a:t>点击输入你要阐述的内容点击输入你要阐述的内容点击输入你要阐述的内容</a:t>
            </a:r>
          </a:p>
        </p:txBody>
      </p:sp>
    </p:spTree>
    <p:extLst>
      <p:ext uri="{BB962C8B-B14F-4D97-AF65-F5344CB8AC3E}">
        <p14:creationId xmlns:p14="http://schemas.microsoft.com/office/powerpoint/2010/main" val="357530996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3000" fill="hold"/>
                                        <p:tgtEl>
                                          <p:spTgt spid="84"/>
                                        </p:tgtEl>
                                        <p:attrNameLst>
                                          <p:attrName>r</p:attrName>
                                        </p:attrNameLst>
                                      </p:cBhvr>
                                    </p:animRot>
                                  </p:childTnLst>
                                </p:cTn>
                              </p:par>
                              <p:par>
                                <p:cTn id="7" presetID="42"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1000"/>
                                        <p:tgtEl>
                                          <p:spTgt spid="23"/>
                                        </p:tgtEl>
                                      </p:cBhvr>
                                    </p:animEffect>
                                    <p:anim calcmode="lin" valueType="num">
                                      <p:cBhvr>
                                        <p:cTn id="10" dur="1000" fill="hold"/>
                                        <p:tgtEl>
                                          <p:spTgt spid="23"/>
                                        </p:tgtEl>
                                        <p:attrNameLst>
                                          <p:attrName>ppt_x</p:attrName>
                                        </p:attrNameLst>
                                      </p:cBhvr>
                                      <p:tavLst>
                                        <p:tav tm="0">
                                          <p:val>
                                            <p:strVal val="#ppt_x"/>
                                          </p:val>
                                        </p:tav>
                                        <p:tav tm="100000">
                                          <p:val>
                                            <p:strVal val="#ppt_x"/>
                                          </p:val>
                                        </p:tav>
                                      </p:tavLst>
                                    </p:anim>
                                    <p:anim calcmode="lin" valueType="num">
                                      <p:cBhvr>
                                        <p:cTn id="11" dur="1000" fill="hold"/>
                                        <p:tgtEl>
                                          <p:spTgt spid="23"/>
                                        </p:tgtEl>
                                        <p:attrNameLst>
                                          <p:attrName>ppt_y</p:attrName>
                                        </p:attrNameLst>
                                      </p:cBhvr>
                                      <p:tavLst>
                                        <p:tav tm="0">
                                          <p:val>
                                            <p:strVal val="#ppt_y+.1"/>
                                          </p:val>
                                        </p:tav>
                                        <p:tav tm="100000">
                                          <p:val>
                                            <p:strVal val="#ppt_y"/>
                                          </p:val>
                                        </p:tav>
                                      </p:tavLst>
                                    </p:anim>
                                  </p:childTnLst>
                                </p:cTn>
                              </p:par>
                              <p:par>
                                <p:cTn id="12" presetID="22" presetClass="entr" presetSubtype="2" fill="hold" grpId="0" nodeType="withEffect">
                                  <p:stCondLst>
                                    <p:cond delay="1000"/>
                                  </p:stCondLst>
                                  <p:childTnLst>
                                    <p:set>
                                      <p:cBhvr>
                                        <p:cTn id="13" dur="1" fill="hold">
                                          <p:stCondLst>
                                            <p:cond delay="0"/>
                                          </p:stCondLst>
                                        </p:cTn>
                                        <p:tgtEl>
                                          <p:spTgt spid="16"/>
                                        </p:tgtEl>
                                        <p:attrNameLst>
                                          <p:attrName>style.visibility</p:attrName>
                                        </p:attrNameLst>
                                      </p:cBhvr>
                                      <p:to>
                                        <p:strVal val="visible"/>
                                      </p:to>
                                    </p:set>
                                    <p:animEffect transition="in" filter="wipe(right)">
                                      <p:cBhvr>
                                        <p:cTn id="14" dur="500"/>
                                        <p:tgtEl>
                                          <p:spTgt spid="16"/>
                                        </p:tgtEl>
                                      </p:cBhvr>
                                    </p:animEffect>
                                  </p:childTnLst>
                                </p:cTn>
                              </p:par>
                              <p:par>
                                <p:cTn id="15" presetID="22" presetClass="entr" presetSubtype="2" fill="hold" grpId="0" nodeType="withEffect">
                                  <p:stCondLst>
                                    <p:cond delay="100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par>
                                <p:cTn id="18" presetID="2" presetClass="entr" presetSubtype="2" fill="hold" nodeType="withEffect">
                                  <p:stCondLst>
                                    <p:cond delay="15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1500"/>
                                  </p:stCondLst>
                                  <p:childTnLst>
                                    <p:set>
                                      <p:cBhvr>
                                        <p:cTn id="23" dur="1" fill="hold">
                                          <p:stCondLst>
                                            <p:cond delay="0"/>
                                          </p:stCondLst>
                                        </p:cTn>
                                        <p:tgtEl>
                                          <p:spTgt spid="75"/>
                                        </p:tgtEl>
                                        <p:attrNameLst>
                                          <p:attrName>style.visibility</p:attrName>
                                        </p:attrNameLst>
                                      </p:cBhvr>
                                      <p:to>
                                        <p:strVal val="visible"/>
                                      </p:to>
                                    </p:set>
                                    <p:anim calcmode="lin" valueType="num">
                                      <p:cBhvr additive="base">
                                        <p:cTn id="24" dur="500" fill="hold"/>
                                        <p:tgtEl>
                                          <p:spTgt spid="75"/>
                                        </p:tgtEl>
                                        <p:attrNameLst>
                                          <p:attrName>ppt_x</p:attrName>
                                        </p:attrNameLst>
                                      </p:cBhvr>
                                      <p:tavLst>
                                        <p:tav tm="0">
                                          <p:val>
                                            <p:strVal val="1+#ppt_w/2"/>
                                          </p:val>
                                        </p:tav>
                                        <p:tav tm="100000">
                                          <p:val>
                                            <p:strVal val="#ppt_x"/>
                                          </p:val>
                                        </p:tav>
                                      </p:tavLst>
                                    </p:anim>
                                    <p:anim calcmode="lin" valueType="num">
                                      <p:cBhvr additive="base">
                                        <p:cTn id="25" dur="500" fill="hold"/>
                                        <p:tgtEl>
                                          <p:spTgt spid="7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50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1+#ppt_w/2"/>
                                          </p:val>
                                        </p:tav>
                                        <p:tav tm="100000">
                                          <p:val>
                                            <p:strVal val="#ppt_x"/>
                                          </p:val>
                                        </p:tav>
                                      </p:tavLst>
                                    </p:anim>
                                    <p:anim calcmode="lin" valueType="num">
                                      <p:cBhvr additive="base">
                                        <p:cTn id="29" dur="500" fill="hold"/>
                                        <p:tgtEl>
                                          <p:spTgt spid="3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5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000"/>
                                  </p:stCondLst>
                                  <p:childTnLst>
                                    <p:set>
                                      <p:cBhvr>
                                        <p:cTn id="35" dur="1" fill="hold">
                                          <p:stCondLst>
                                            <p:cond delay="0"/>
                                          </p:stCondLst>
                                        </p:cTn>
                                        <p:tgtEl>
                                          <p:spTgt spid="69"/>
                                        </p:tgtEl>
                                        <p:attrNameLst>
                                          <p:attrName>style.visibility</p:attrName>
                                        </p:attrNameLst>
                                      </p:cBhvr>
                                      <p:to>
                                        <p:strVal val="visible"/>
                                      </p:to>
                                    </p:set>
                                    <p:anim calcmode="lin" valueType="num">
                                      <p:cBhvr additive="base">
                                        <p:cTn id="36" dur="500" fill="hold"/>
                                        <p:tgtEl>
                                          <p:spTgt spid="69"/>
                                        </p:tgtEl>
                                        <p:attrNameLst>
                                          <p:attrName>ppt_x</p:attrName>
                                        </p:attrNameLst>
                                      </p:cBhvr>
                                      <p:tavLst>
                                        <p:tav tm="0">
                                          <p:val>
                                            <p:strVal val="1+#ppt_w/2"/>
                                          </p:val>
                                        </p:tav>
                                        <p:tav tm="100000">
                                          <p:val>
                                            <p:strVal val="#ppt_x"/>
                                          </p:val>
                                        </p:tav>
                                      </p:tavLst>
                                    </p:anim>
                                    <p:anim calcmode="lin" valueType="num">
                                      <p:cBhvr additive="base">
                                        <p:cTn id="37" dur="500" fill="hold"/>
                                        <p:tgtEl>
                                          <p:spTgt spid="69"/>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20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200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1+#ppt_w/2"/>
                                          </p:val>
                                        </p:tav>
                                        <p:tav tm="100000">
                                          <p:val>
                                            <p:strVal val="#ppt_x"/>
                                          </p:val>
                                        </p:tav>
                                      </p:tavLst>
                                    </p:anim>
                                    <p:anim calcmode="lin" valueType="num">
                                      <p:cBhvr additive="base">
                                        <p:cTn id="49" dur="500" fill="hold"/>
                                        <p:tgtEl>
                                          <p:spTgt spid="3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2500"/>
                                  </p:stCondLst>
                                  <p:childTnLst>
                                    <p:set>
                                      <p:cBhvr>
                                        <p:cTn id="51" dur="1" fill="hold">
                                          <p:stCondLst>
                                            <p:cond delay="0"/>
                                          </p:stCondLst>
                                        </p:cTn>
                                        <p:tgtEl>
                                          <p:spTgt spid="72"/>
                                        </p:tgtEl>
                                        <p:attrNameLst>
                                          <p:attrName>style.visibility</p:attrName>
                                        </p:attrNameLst>
                                      </p:cBhvr>
                                      <p:to>
                                        <p:strVal val="visible"/>
                                      </p:to>
                                    </p:set>
                                    <p:anim calcmode="lin" valueType="num">
                                      <p:cBhvr additive="base">
                                        <p:cTn id="52" dur="500" fill="hold"/>
                                        <p:tgtEl>
                                          <p:spTgt spid="72"/>
                                        </p:tgtEl>
                                        <p:attrNameLst>
                                          <p:attrName>ppt_x</p:attrName>
                                        </p:attrNameLst>
                                      </p:cBhvr>
                                      <p:tavLst>
                                        <p:tav tm="0">
                                          <p:val>
                                            <p:strVal val="1+#ppt_w/2"/>
                                          </p:val>
                                        </p:tav>
                                        <p:tav tm="100000">
                                          <p:val>
                                            <p:strVal val="#ppt_x"/>
                                          </p:val>
                                        </p:tav>
                                      </p:tavLst>
                                    </p:anim>
                                    <p:anim calcmode="lin" valueType="num">
                                      <p:cBhvr additive="base">
                                        <p:cTn id="53" dur="500" fill="hold"/>
                                        <p:tgtEl>
                                          <p:spTgt spid="7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2500"/>
                                  </p:stCondLst>
                                  <p:childTnLst>
                                    <p:set>
                                      <p:cBhvr>
                                        <p:cTn id="55" dur="1" fill="hold">
                                          <p:stCondLst>
                                            <p:cond delay="0"/>
                                          </p:stCondLst>
                                        </p:cTn>
                                        <p:tgtEl>
                                          <p:spTgt spid="81"/>
                                        </p:tgtEl>
                                        <p:attrNameLst>
                                          <p:attrName>style.visibility</p:attrName>
                                        </p:attrNameLst>
                                      </p:cBhvr>
                                      <p:to>
                                        <p:strVal val="visible"/>
                                      </p:to>
                                    </p:set>
                                    <p:anim calcmode="lin" valueType="num">
                                      <p:cBhvr additive="base">
                                        <p:cTn id="56" dur="500" fill="hold"/>
                                        <p:tgtEl>
                                          <p:spTgt spid="81"/>
                                        </p:tgtEl>
                                        <p:attrNameLst>
                                          <p:attrName>ppt_x</p:attrName>
                                        </p:attrNameLst>
                                      </p:cBhvr>
                                      <p:tavLst>
                                        <p:tav tm="0">
                                          <p:val>
                                            <p:strVal val="1+#ppt_w/2"/>
                                          </p:val>
                                        </p:tav>
                                        <p:tav tm="100000">
                                          <p:val>
                                            <p:strVal val="#ppt_x"/>
                                          </p:val>
                                        </p:tav>
                                      </p:tavLst>
                                    </p:anim>
                                    <p:anim calcmode="lin" valueType="num">
                                      <p:cBhvr additive="base">
                                        <p:cTn id="57" dur="500" fill="hold"/>
                                        <p:tgtEl>
                                          <p:spTgt spid="81"/>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250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1+#ppt_w/2"/>
                                          </p:val>
                                        </p:tav>
                                        <p:tav tm="100000">
                                          <p:val>
                                            <p:strVal val="#ppt_x"/>
                                          </p:val>
                                        </p:tav>
                                      </p:tavLst>
                                    </p:anim>
                                    <p:anim calcmode="lin" valueType="num">
                                      <p:cBhvr additive="base">
                                        <p:cTn id="61" dur="500" fill="hold"/>
                                        <p:tgtEl>
                                          <p:spTgt spid="36"/>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250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1+#ppt_w/2"/>
                                          </p:val>
                                        </p:tav>
                                        <p:tav tm="100000">
                                          <p:val>
                                            <p:strVal val="#ppt_x"/>
                                          </p:val>
                                        </p:tav>
                                      </p:tavLst>
                                    </p:anim>
                                    <p:anim calcmode="lin" valueType="num">
                                      <p:cBhvr additive="base">
                                        <p:cTn id="6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3" grpId="0"/>
      <p:bldP spid="2" grpId="0" animBg="1"/>
      <p:bldP spid="35" grpId="0" animBg="1"/>
      <p:bldP spid="36" grpId="0" animBg="1"/>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4" name="左箭头 3"/>
          <p:cNvSpPr/>
          <p:nvPr/>
        </p:nvSpPr>
        <p:spPr>
          <a:xfrm>
            <a:off x="164387"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6" name="文本框 9"/>
          <p:cNvSpPr txBox="1">
            <a:spLocks noChangeArrowheads="1"/>
          </p:cNvSpPr>
          <p:nvPr/>
        </p:nvSpPr>
        <p:spPr bwMode="auto">
          <a:xfrm>
            <a:off x="8140796" y="3709554"/>
            <a:ext cx="2988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15C7B"/>
                </a:solidFill>
                <a:effectLst/>
                <a:uLnTx/>
                <a:uFillTx/>
                <a:cs typeface="+mn-ea"/>
                <a:sym typeface="+mn-lt"/>
              </a:rPr>
              <a:t>ADD YOUR TITLE HERE</a:t>
            </a:r>
          </a:p>
        </p:txBody>
      </p:sp>
      <p:grpSp>
        <p:nvGrpSpPr>
          <p:cNvPr id="26" name="组合 25"/>
          <p:cNvGrpSpPr/>
          <p:nvPr/>
        </p:nvGrpSpPr>
        <p:grpSpPr>
          <a:xfrm>
            <a:off x="5140503" y="4568283"/>
            <a:ext cx="1910993" cy="1910993"/>
            <a:chOff x="5140503" y="4568283"/>
            <a:chExt cx="1910993" cy="1910993"/>
          </a:xfrm>
        </p:grpSpPr>
        <p:sp>
          <p:nvSpPr>
            <p:cNvPr id="17" name="椭圆 16"/>
            <p:cNvSpPr/>
            <p:nvPr/>
          </p:nvSpPr>
          <p:spPr>
            <a:xfrm>
              <a:off x="5140503" y="4568283"/>
              <a:ext cx="1910993" cy="1910993"/>
            </a:xfrm>
            <a:prstGeom prst="ellipse">
              <a:avLst/>
            </a:prstGeom>
            <a:solidFill>
              <a:srgbClr val="EBE6E2"/>
            </a:solidFill>
            <a:ln>
              <a:noFill/>
            </a:ln>
            <a:effectLst>
              <a:outerShdw blurRad="190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流程图: 摘录 20"/>
            <p:cNvSpPr/>
            <p:nvPr/>
          </p:nvSpPr>
          <p:spPr>
            <a:xfrm rot="5400000">
              <a:off x="5692593" y="5076144"/>
              <a:ext cx="995174" cy="893852"/>
            </a:xfrm>
            <a:prstGeom prst="flowChartExtra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23" name="圆角矩形 22"/>
          <p:cNvSpPr/>
          <p:nvPr/>
        </p:nvSpPr>
        <p:spPr>
          <a:xfrm>
            <a:off x="1167080" y="4109664"/>
            <a:ext cx="9857839" cy="45719"/>
          </a:xfrm>
          <a:prstGeom prst="roundRect">
            <a:avLst/>
          </a:prstGeom>
          <a:solidFill>
            <a:srgbClr val="515C7B">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327331" y="1138125"/>
            <a:ext cx="1877110" cy="1877110"/>
            <a:chOff x="501001" y="1093822"/>
            <a:chExt cx="1634735" cy="1634735"/>
          </a:xfrm>
          <a:effectLst>
            <a:outerShdw blurRad="50800" dist="38100" dir="2700000" algn="tl" rotWithShape="0">
              <a:prstClr val="black">
                <a:alpha val="40000"/>
              </a:prstClr>
            </a:outerShdw>
          </a:effectLst>
        </p:grpSpPr>
        <p:sp>
          <p:nvSpPr>
            <p:cNvPr id="2" name="椭圆 1"/>
            <p:cNvSpPr/>
            <p:nvPr/>
          </p:nvSpPr>
          <p:spPr>
            <a:xfrm>
              <a:off x="501001" y="1093822"/>
              <a:ext cx="1634735" cy="1634735"/>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616693" y="1209514"/>
              <a:ext cx="1403350" cy="1403350"/>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p:cNvSpPr/>
            <p:nvPr/>
          </p:nvSpPr>
          <p:spPr>
            <a:xfrm>
              <a:off x="686030" y="1277973"/>
              <a:ext cx="1266432" cy="1266432"/>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椭圆 42"/>
            <p:cNvSpPr/>
            <p:nvPr/>
          </p:nvSpPr>
          <p:spPr>
            <a:xfrm>
              <a:off x="763400" y="1353482"/>
              <a:ext cx="1115414" cy="1115414"/>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flipH="1">
              <a:off x="830965" y="1416188"/>
              <a:ext cx="990001" cy="990001"/>
            </a:xfrm>
            <a:prstGeom prst="ellipse">
              <a:avLst/>
            </a:prstGeom>
            <a:solidFill>
              <a:srgbClr val="4B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BE6E2"/>
                  </a:solidFill>
                  <a:effectLst/>
                  <a:uLnTx/>
                  <a:uFillTx/>
                  <a:cs typeface="+mn-ea"/>
                  <a:sym typeface="+mn-lt"/>
                </a:rPr>
                <a:t>3</a:t>
              </a:r>
              <a:endParaRPr kumimoji="0" lang="zh-CN" altLang="en-US" sz="6000" b="0" i="0" u="none" strike="noStrike" kern="1200" cap="none" spc="0" normalizeH="0" baseline="0" noProof="0" dirty="0">
                <a:ln>
                  <a:noFill/>
                </a:ln>
                <a:solidFill>
                  <a:srgbClr val="EBE6E2"/>
                </a:solidFill>
                <a:effectLst/>
                <a:uLnTx/>
                <a:uFillTx/>
                <a:cs typeface="+mn-ea"/>
                <a:sym typeface="+mn-lt"/>
              </a:endParaRPr>
            </a:p>
          </p:txBody>
        </p:sp>
      </p:grpSp>
      <p:sp>
        <p:nvSpPr>
          <p:cNvPr id="24" name="文本框 23"/>
          <p:cNvSpPr txBox="1"/>
          <p:nvPr/>
        </p:nvSpPr>
        <p:spPr>
          <a:xfrm>
            <a:off x="1840425" y="2970932"/>
            <a:ext cx="357020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3D455C"/>
                </a:solidFill>
                <a:effectLst/>
                <a:uLnTx/>
                <a:uFillTx/>
                <a:cs typeface="+mn-ea"/>
                <a:sym typeface="+mn-lt"/>
              </a:rPr>
              <a:t>点击输入标题</a:t>
            </a:r>
          </a:p>
        </p:txBody>
      </p:sp>
      <p:sp>
        <p:nvSpPr>
          <p:cNvPr id="32" name="左箭头 31"/>
          <p:cNvSpPr/>
          <p:nvPr/>
        </p:nvSpPr>
        <p:spPr>
          <a:xfrm rot="10800000">
            <a:off x="11628634"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3" name="组合 32"/>
          <p:cNvGrpSpPr/>
          <p:nvPr/>
        </p:nvGrpSpPr>
        <p:grpSpPr>
          <a:xfrm rot="21423649">
            <a:off x="1869410" y="1216408"/>
            <a:ext cx="923196" cy="1154220"/>
            <a:chOff x="6089485" y="1965063"/>
            <a:chExt cx="2230656" cy="2788865"/>
          </a:xfrm>
          <a:effectLst>
            <a:outerShdw blurRad="50800" dist="38100" dir="2700000" algn="tl" rotWithShape="0">
              <a:srgbClr val="485C65">
                <a:alpha val="69000"/>
              </a:srgbClr>
            </a:outerShdw>
          </a:effectLst>
        </p:grpSpPr>
        <p:sp>
          <p:nvSpPr>
            <p:cNvPr id="34" name="iṣlíḓe">
              <a:extLst>
                <a:ext uri="{FF2B5EF4-FFF2-40B4-BE49-F238E27FC236}">
                  <a16:creationId xmlns:a16="http://schemas.microsoft.com/office/drawing/2014/main" id="{B4DB76D2-6792-491C-B342-DAB99B6D815B}"/>
                </a:ext>
              </a:extLst>
            </p:cNvPr>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5" name="ïṣḷiḓè">
              <a:extLst>
                <a:ext uri="{FF2B5EF4-FFF2-40B4-BE49-F238E27FC236}">
                  <a16:creationId xmlns:a16="http://schemas.microsoft.com/office/drawing/2014/main" id="{C11EF301-148A-4814-9FF0-B609FE9753D0}"/>
                </a:ext>
              </a:extLst>
            </p:cNvPr>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6" name="ïSlíḍé">
              <a:extLst>
                <a:ext uri="{FF2B5EF4-FFF2-40B4-BE49-F238E27FC236}">
                  <a16:creationId xmlns:a16="http://schemas.microsoft.com/office/drawing/2014/main" id="{D19CBC3C-B78D-49F5-B77D-92980C3E8587}"/>
                </a:ext>
              </a:extLst>
            </p:cNvPr>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7" name="ïṧļiḋe">
              <a:extLst>
                <a:ext uri="{FF2B5EF4-FFF2-40B4-BE49-F238E27FC236}">
                  <a16:creationId xmlns:a16="http://schemas.microsoft.com/office/drawing/2014/main" id="{B0E1F8A5-5A9A-4229-A0CB-E1174FC7B910}"/>
                </a:ext>
              </a:extLst>
            </p:cNvPr>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8" name="îŝ1ïḋè">
              <a:extLst>
                <a:ext uri="{FF2B5EF4-FFF2-40B4-BE49-F238E27FC236}">
                  <a16:creationId xmlns:a16="http://schemas.microsoft.com/office/drawing/2014/main" id="{0D2B93C0-8382-4EEF-A535-C7796D46D8D9}"/>
                </a:ext>
              </a:extLst>
            </p:cNvPr>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9" name="išlîḍê">
              <a:extLst>
                <a:ext uri="{FF2B5EF4-FFF2-40B4-BE49-F238E27FC236}">
                  <a16:creationId xmlns:a16="http://schemas.microsoft.com/office/drawing/2014/main" id="{7A118230-8784-46D1-824D-FAA66034EF41}"/>
                </a:ext>
              </a:extLst>
            </p:cNvPr>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40" name="iṧḻïḑé">
              <a:extLst>
                <a:ext uri="{FF2B5EF4-FFF2-40B4-BE49-F238E27FC236}">
                  <a16:creationId xmlns:a16="http://schemas.microsoft.com/office/drawing/2014/main" id="{6DAA704C-FF22-44D9-8204-F5A6E1BEBBDE}"/>
                </a:ext>
              </a:extLst>
            </p:cNvPr>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41" name="ïSlíḍe">
              <a:extLst>
                <a:ext uri="{FF2B5EF4-FFF2-40B4-BE49-F238E27FC236}">
                  <a16:creationId xmlns:a16="http://schemas.microsoft.com/office/drawing/2014/main" id="{DBEE5177-A923-438C-A493-E00B0E8021FB}"/>
                </a:ext>
              </a:extLst>
            </p:cNvPr>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grpSp>
    </p:spTree>
    <p:extLst>
      <p:ext uri="{BB962C8B-B14F-4D97-AF65-F5344CB8AC3E}">
        <p14:creationId xmlns:p14="http://schemas.microsoft.com/office/powerpoint/2010/main" val="3497786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600" fill="hold"/>
                                        <p:tgtEl>
                                          <p:spTgt spid="8"/>
                                        </p:tgtEl>
                                        <p:attrNameLst>
                                          <p:attrName>r</p:attrName>
                                        </p:attrNameLst>
                                      </p:cBhvr>
                                    </p:animRot>
                                  </p:childTnLst>
                                </p:cTn>
                              </p:par>
                              <p:par>
                                <p:cTn id="7" presetID="2" presetClass="entr" presetSubtype="8"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500" fill="hold"/>
                                        <p:tgtEl>
                                          <p:spTgt spid="23"/>
                                        </p:tgtEl>
                                        <p:attrNameLst>
                                          <p:attrName>ppt_x</p:attrName>
                                        </p:attrNameLst>
                                      </p:cBhvr>
                                      <p:tavLst>
                                        <p:tav tm="0">
                                          <p:val>
                                            <p:strVal val="0-#ppt_w/2"/>
                                          </p:val>
                                        </p:tav>
                                        <p:tav tm="100000">
                                          <p:val>
                                            <p:strVal val="#ppt_x"/>
                                          </p:val>
                                        </p:tav>
                                      </p:tavLst>
                                    </p:anim>
                                    <p:anim calcmode="lin" valueType="num">
                                      <p:cBhvr additive="base">
                                        <p:cTn id="10" dur="500" fill="hold"/>
                                        <p:tgtEl>
                                          <p:spTgt spid="23"/>
                                        </p:tgtEl>
                                        <p:attrNameLst>
                                          <p:attrName>ppt_y</p:attrName>
                                        </p:attrNameLst>
                                      </p:cBhvr>
                                      <p:tavLst>
                                        <p:tav tm="0">
                                          <p:val>
                                            <p:strVal val="#ppt_y"/>
                                          </p:val>
                                        </p:tav>
                                        <p:tav tm="100000">
                                          <p:val>
                                            <p:strVal val="#ppt_y"/>
                                          </p:val>
                                        </p:tav>
                                      </p:tavLst>
                                    </p:anim>
                                  </p:childTnLst>
                                </p:cTn>
                              </p:par>
                              <p:par>
                                <p:cTn id="11" presetID="42" presetClass="entr" presetSubtype="0" fill="hold" nodeType="withEffect">
                                  <p:stCondLst>
                                    <p:cond delay="5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par>
                                <p:cTn id="16" presetID="16" presetClass="entr" presetSubtype="21" fill="hold" grpId="0" nodeType="withEffect">
                                  <p:stCondLst>
                                    <p:cond delay="150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16" presetClass="entr" presetSubtype="21" fill="hold" grpId="0" nodeType="withEffect">
                                  <p:stCondLst>
                                    <p:cond delay="200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455C"/>
        </a:solidFill>
        <a:effectLst/>
      </p:bgPr>
    </p:bg>
    <p:spTree>
      <p:nvGrpSpPr>
        <p:cNvPr id="1" name=""/>
        <p:cNvGrpSpPr/>
        <p:nvPr/>
      </p:nvGrpSpPr>
      <p:grpSpPr>
        <a:xfrm>
          <a:off x="0" y="0"/>
          <a:ext cx="0" cy="0"/>
          <a:chOff x="0" y="0"/>
          <a:chExt cx="0" cy="0"/>
        </a:xfrm>
      </p:grpSpPr>
      <p:grpSp>
        <p:nvGrpSpPr>
          <p:cNvPr id="10" name="1a3ad226-6a26-47f2-9be0-c87ed67f5b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259997" y="2009295"/>
            <a:ext cx="5403139" cy="4486276"/>
            <a:chOff x="3851275" y="1185862"/>
            <a:chExt cx="4489451" cy="4486276"/>
          </a:xfrm>
          <a:solidFill>
            <a:srgbClr val="EBE6E2">
              <a:alpha val="12000"/>
            </a:srgbClr>
          </a:solidFill>
        </p:grpSpPr>
        <p:sp>
          <p:nvSpPr>
            <p:cNvPr id="11" name="íṥ1íďe">
              <a:extLst>
                <a:ext uri="{FF2B5EF4-FFF2-40B4-BE49-F238E27FC236}">
                  <a16:creationId xmlns:a16="http://schemas.microsoft.com/office/drawing/2014/main" id="{8F66658A-B9F0-4E3D-9D03-B569938540AB}"/>
                </a:ext>
              </a:extLst>
            </p:cNvPr>
            <p:cNvSpPr/>
            <p:nvPr/>
          </p:nvSpPr>
          <p:spPr bwMode="auto">
            <a:xfrm>
              <a:off x="8140700" y="1201737"/>
              <a:ext cx="184150" cy="184150"/>
            </a:xfrm>
            <a:custGeom>
              <a:avLst/>
              <a:gdLst>
                <a:gd name="T0" fmla="*/ 39 w 49"/>
                <a:gd name="T1" fmla="*/ 49 h 49"/>
                <a:gd name="T2" fmla="*/ 17 w 49"/>
                <a:gd name="T3" fmla="*/ 32 h 49"/>
                <a:gd name="T4" fmla="*/ 0 w 49"/>
                <a:gd name="T5" fmla="*/ 9 h 49"/>
                <a:gd name="T6" fmla="*/ 16 w 49"/>
                <a:gd name="T7" fmla="*/ 0 h 49"/>
                <a:gd name="T8" fmla="*/ 30 w 49"/>
                <a:gd name="T9" fmla="*/ 18 h 49"/>
                <a:gd name="T10" fmla="*/ 49 w 49"/>
                <a:gd name="T11" fmla="*/ 33 h 49"/>
                <a:gd name="T12" fmla="*/ 39 w 4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39" y="49"/>
                  </a:moveTo>
                  <a:cubicBezTo>
                    <a:pt x="31" y="44"/>
                    <a:pt x="24" y="38"/>
                    <a:pt x="17" y="32"/>
                  </a:cubicBezTo>
                  <a:cubicBezTo>
                    <a:pt x="10" y="25"/>
                    <a:pt x="5" y="18"/>
                    <a:pt x="0" y="9"/>
                  </a:cubicBezTo>
                  <a:cubicBezTo>
                    <a:pt x="16" y="0"/>
                    <a:pt x="16" y="0"/>
                    <a:pt x="16" y="0"/>
                  </a:cubicBezTo>
                  <a:cubicBezTo>
                    <a:pt x="20" y="7"/>
                    <a:pt x="25" y="13"/>
                    <a:pt x="30" y="18"/>
                  </a:cubicBezTo>
                  <a:cubicBezTo>
                    <a:pt x="36" y="24"/>
                    <a:pt x="42" y="29"/>
                    <a:pt x="49" y="33"/>
                  </a:cubicBezTo>
                  <a:lnTo>
                    <a:pt x="3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îṣḷíďê">
              <a:extLst>
                <a:ext uri="{FF2B5EF4-FFF2-40B4-BE49-F238E27FC236}">
                  <a16:creationId xmlns:a16="http://schemas.microsoft.com/office/drawing/2014/main" id="{29F40BA6-B9E8-409D-AD02-3034D5353D34}"/>
                </a:ext>
              </a:extLst>
            </p:cNvPr>
            <p:cNvSpPr/>
            <p:nvPr/>
          </p:nvSpPr>
          <p:spPr bwMode="auto">
            <a:xfrm>
              <a:off x="7929563" y="1209675"/>
              <a:ext cx="388938" cy="387350"/>
            </a:xfrm>
            <a:custGeom>
              <a:avLst/>
              <a:gdLst>
                <a:gd name="T0" fmla="*/ 97 w 103"/>
                <a:gd name="T1" fmla="*/ 103 h 103"/>
                <a:gd name="T2" fmla="*/ 34 w 103"/>
                <a:gd name="T3" fmla="*/ 69 h 103"/>
                <a:gd name="T4" fmla="*/ 0 w 103"/>
                <a:gd name="T5" fmla="*/ 5 h 103"/>
                <a:gd name="T6" fmla="*/ 18 w 103"/>
                <a:gd name="T7" fmla="*/ 0 h 103"/>
                <a:gd name="T8" fmla="*/ 47 w 103"/>
                <a:gd name="T9" fmla="*/ 55 h 103"/>
                <a:gd name="T10" fmla="*/ 103 w 103"/>
                <a:gd name="T11" fmla="*/ 85 h 103"/>
                <a:gd name="T12" fmla="*/ 97 w 103"/>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97" y="103"/>
                  </a:moveTo>
                  <a:cubicBezTo>
                    <a:pt x="77" y="96"/>
                    <a:pt x="54" y="88"/>
                    <a:pt x="34" y="69"/>
                  </a:cubicBezTo>
                  <a:cubicBezTo>
                    <a:pt x="14" y="49"/>
                    <a:pt x="6" y="26"/>
                    <a:pt x="0" y="5"/>
                  </a:cubicBezTo>
                  <a:cubicBezTo>
                    <a:pt x="18" y="0"/>
                    <a:pt x="18" y="0"/>
                    <a:pt x="18" y="0"/>
                  </a:cubicBezTo>
                  <a:cubicBezTo>
                    <a:pt x="24" y="19"/>
                    <a:pt x="31" y="39"/>
                    <a:pt x="47" y="55"/>
                  </a:cubicBezTo>
                  <a:cubicBezTo>
                    <a:pt x="64" y="72"/>
                    <a:pt x="84" y="79"/>
                    <a:pt x="103" y="85"/>
                  </a:cubicBezTo>
                  <a:lnTo>
                    <a:pt x="97"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íṩļíḓè">
              <a:extLst>
                <a:ext uri="{FF2B5EF4-FFF2-40B4-BE49-F238E27FC236}">
                  <a16:creationId xmlns:a16="http://schemas.microsoft.com/office/drawing/2014/main" id="{396BF5DF-FF1A-4A33-9544-CA7B04DE6467}"/>
                </a:ext>
              </a:extLst>
            </p:cNvPr>
            <p:cNvSpPr/>
            <p:nvPr/>
          </p:nvSpPr>
          <p:spPr bwMode="auto">
            <a:xfrm>
              <a:off x="7737475" y="1204912"/>
              <a:ext cx="584200" cy="585788"/>
            </a:xfrm>
            <a:custGeom>
              <a:avLst/>
              <a:gdLst>
                <a:gd name="T0" fmla="*/ 148 w 155"/>
                <a:gd name="T1" fmla="*/ 155 h 155"/>
                <a:gd name="T2" fmla="*/ 119 w 155"/>
                <a:gd name="T3" fmla="*/ 145 h 155"/>
                <a:gd name="T4" fmla="*/ 46 w 155"/>
                <a:gd name="T5" fmla="*/ 108 h 155"/>
                <a:gd name="T6" fmla="*/ 9 w 155"/>
                <a:gd name="T7" fmla="*/ 35 h 155"/>
                <a:gd name="T8" fmla="*/ 0 w 155"/>
                <a:gd name="T9" fmla="*/ 7 h 155"/>
                <a:gd name="T10" fmla="*/ 18 w 155"/>
                <a:gd name="T11" fmla="*/ 0 h 155"/>
                <a:gd name="T12" fmla="*/ 27 w 155"/>
                <a:gd name="T13" fmla="*/ 30 h 155"/>
                <a:gd name="T14" fmla="*/ 59 w 155"/>
                <a:gd name="T15" fmla="*/ 95 h 155"/>
                <a:gd name="T16" fmla="*/ 125 w 155"/>
                <a:gd name="T17" fmla="*/ 127 h 155"/>
                <a:gd name="T18" fmla="*/ 155 w 155"/>
                <a:gd name="T19" fmla="*/ 137 h 155"/>
                <a:gd name="T20" fmla="*/ 148 w 155"/>
                <a:gd name="T2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55">
                  <a:moveTo>
                    <a:pt x="148" y="155"/>
                  </a:moveTo>
                  <a:cubicBezTo>
                    <a:pt x="139" y="151"/>
                    <a:pt x="129" y="148"/>
                    <a:pt x="119" y="145"/>
                  </a:cubicBezTo>
                  <a:cubicBezTo>
                    <a:pt x="94" y="138"/>
                    <a:pt x="68" y="130"/>
                    <a:pt x="46" y="108"/>
                  </a:cubicBezTo>
                  <a:cubicBezTo>
                    <a:pt x="24" y="87"/>
                    <a:pt x="17" y="61"/>
                    <a:pt x="9" y="35"/>
                  </a:cubicBezTo>
                  <a:cubicBezTo>
                    <a:pt x="6" y="25"/>
                    <a:pt x="4" y="16"/>
                    <a:pt x="0" y="7"/>
                  </a:cubicBezTo>
                  <a:cubicBezTo>
                    <a:pt x="18" y="0"/>
                    <a:pt x="18" y="0"/>
                    <a:pt x="18" y="0"/>
                  </a:cubicBezTo>
                  <a:cubicBezTo>
                    <a:pt x="21" y="10"/>
                    <a:pt x="24" y="20"/>
                    <a:pt x="27" y="30"/>
                  </a:cubicBezTo>
                  <a:cubicBezTo>
                    <a:pt x="34" y="54"/>
                    <a:pt x="41" y="77"/>
                    <a:pt x="59" y="95"/>
                  </a:cubicBezTo>
                  <a:cubicBezTo>
                    <a:pt x="78" y="114"/>
                    <a:pt x="101" y="120"/>
                    <a:pt x="125" y="127"/>
                  </a:cubicBezTo>
                  <a:cubicBezTo>
                    <a:pt x="134" y="130"/>
                    <a:pt x="145" y="133"/>
                    <a:pt x="155" y="137"/>
                  </a:cubicBezTo>
                  <a:lnTo>
                    <a:pt x="148"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ï$ḷîdé">
              <a:extLst>
                <a:ext uri="{FF2B5EF4-FFF2-40B4-BE49-F238E27FC236}">
                  <a16:creationId xmlns:a16="http://schemas.microsoft.com/office/drawing/2014/main" id="{AEFE638E-541E-414D-A49E-4C20B2AF7F0F}"/>
                </a:ext>
              </a:extLst>
            </p:cNvPr>
            <p:cNvSpPr/>
            <p:nvPr/>
          </p:nvSpPr>
          <p:spPr bwMode="auto">
            <a:xfrm>
              <a:off x="7507288" y="1193800"/>
              <a:ext cx="825500" cy="822325"/>
            </a:xfrm>
            <a:custGeom>
              <a:avLst/>
              <a:gdLst>
                <a:gd name="T0" fmla="*/ 206 w 219"/>
                <a:gd name="T1" fmla="*/ 218 h 218"/>
                <a:gd name="T2" fmla="*/ 141 w 219"/>
                <a:gd name="T3" fmla="*/ 187 h 218"/>
                <a:gd name="T4" fmla="*/ 68 w 219"/>
                <a:gd name="T5" fmla="*/ 150 h 218"/>
                <a:gd name="T6" fmla="*/ 31 w 219"/>
                <a:gd name="T7" fmla="*/ 77 h 218"/>
                <a:gd name="T8" fmla="*/ 0 w 219"/>
                <a:gd name="T9" fmla="*/ 13 h 218"/>
                <a:gd name="T10" fmla="*/ 14 w 219"/>
                <a:gd name="T11" fmla="*/ 0 h 218"/>
                <a:gd name="T12" fmla="*/ 49 w 219"/>
                <a:gd name="T13" fmla="*/ 72 h 218"/>
                <a:gd name="T14" fmla="*/ 82 w 219"/>
                <a:gd name="T15" fmla="*/ 137 h 218"/>
                <a:gd name="T16" fmla="*/ 147 w 219"/>
                <a:gd name="T17" fmla="*/ 169 h 218"/>
                <a:gd name="T18" fmla="*/ 219 w 219"/>
                <a:gd name="T19" fmla="*/ 205 h 218"/>
                <a:gd name="T20" fmla="*/ 206 w 219"/>
                <a:gd name="T21"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8">
                  <a:moveTo>
                    <a:pt x="206" y="218"/>
                  </a:moveTo>
                  <a:cubicBezTo>
                    <a:pt x="187" y="201"/>
                    <a:pt x="165" y="194"/>
                    <a:pt x="141" y="187"/>
                  </a:cubicBezTo>
                  <a:cubicBezTo>
                    <a:pt x="116" y="180"/>
                    <a:pt x="90" y="172"/>
                    <a:pt x="68" y="150"/>
                  </a:cubicBezTo>
                  <a:cubicBezTo>
                    <a:pt x="46" y="128"/>
                    <a:pt x="39" y="102"/>
                    <a:pt x="31" y="77"/>
                  </a:cubicBezTo>
                  <a:cubicBezTo>
                    <a:pt x="25" y="54"/>
                    <a:pt x="18" y="31"/>
                    <a:pt x="0" y="13"/>
                  </a:cubicBezTo>
                  <a:cubicBezTo>
                    <a:pt x="14" y="0"/>
                    <a:pt x="14" y="0"/>
                    <a:pt x="14" y="0"/>
                  </a:cubicBezTo>
                  <a:cubicBezTo>
                    <a:pt x="35" y="22"/>
                    <a:pt x="42" y="47"/>
                    <a:pt x="49" y="72"/>
                  </a:cubicBezTo>
                  <a:cubicBezTo>
                    <a:pt x="56" y="96"/>
                    <a:pt x="63" y="118"/>
                    <a:pt x="82" y="137"/>
                  </a:cubicBezTo>
                  <a:cubicBezTo>
                    <a:pt x="100" y="156"/>
                    <a:pt x="123" y="162"/>
                    <a:pt x="147" y="169"/>
                  </a:cubicBezTo>
                  <a:cubicBezTo>
                    <a:pt x="171" y="176"/>
                    <a:pt x="197" y="184"/>
                    <a:pt x="219" y="205"/>
                  </a:cubicBezTo>
                  <a:lnTo>
                    <a:pt x="206"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íṣḷïḍé">
              <a:extLst>
                <a:ext uri="{FF2B5EF4-FFF2-40B4-BE49-F238E27FC236}">
                  <a16:creationId xmlns:a16="http://schemas.microsoft.com/office/drawing/2014/main" id="{CC49F5BB-75CE-4BCC-8988-15620A7FA351}"/>
                </a:ext>
              </a:extLst>
            </p:cNvPr>
            <p:cNvSpPr/>
            <p:nvPr/>
          </p:nvSpPr>
          <p:spPr bwMode="auto">
            <a:xfrm>
              <a:off x="7069138" y="1185862"/>
              <a:ext cx="1271588" cy="1268413"/>
            </a:xfrm>
            <a:custGeom>
              <a:avLst/>
              <a:gdLst>
                <a:gd name="T0" fmla="*/ 319 w 337"/>
                <a:gd name="T1" fmla="*/ 336 h 336"/>
                <a:gd name="T2" fmla="*/ 316 w 337"/>
                <a:gd name="T3" fmla="*/ 325 h 336"/>
                <a:gd name="T4" fmla="*/ 284 w 337"/>
                <a:gd name="T5" fmla="*/ 260 h 336"/>
                <a:gd name="T6" fmla="*/ 219 w 337"/>
                <a:gd name="T7" fmla="*/ 228 h 336"/>
                <a:gd name="T8" fmla="*/ 146 w 337"/>
                <a:gd name="T9" fmla="*/ 191 h 336"/>
                <a:gd name="T10" fmla="*/ 109 w 337"/>
                <a:gd name="T11" fmla="*/ 118 h 336"/>
                <a:gd name="T12" fmla="*/ 76 w 337"/>
                <a:gd name="T13" fmla="*/ 53 h 336"/>
                <a:gd name="T14" fmla="*/ 11 w 337"/>
                <a:gd name="T15" fmla="*/ 21 h 336"/>
                <a:gd name="T16" fmla="*/ 0 w 337"/>
                <a:gd name="T17" fmla="*/ 18 h 336"/>
                <a:gd name="T18" fmla="*/ 6 w 337"/>
                <a:gd name="T19" fmla="*/ 0 h 336"/>
                <a:gd name="T20" fmla="*/ 17 w 337"/>
                <a:gd name="T21" fmla="*/ 3 h 336"/>
                <a:gd name="T22" fmla="*/ 90 w 337"/>
                <a:gd name="T23" fmla="*/ 40 h 336"/>
                <a:gd name="T24" fmla="*/ 127 w 337"/>
                <a:gd name="T25" fmla="*/ 113 h 336"/>
                <a:gd name="T26" fmla="*/ 159 w 337"/>
                <a:gd name="T27" fmla="*/ 178 h 336"/>
                <a:gd name="T28" fmla="*/ 224 w 337"/>
                <a:gd name="T29" fmla="*/ 210 h 336"/>
                <a:gd name="T30" fmla="*/ 297 w 337"/>
                <a:gd name="T31" fmla="*/ 247 h 336"/>
                <a:gd name="T32" fmla="*/ 334 w 337"/>
                <a:gd name="T33" fmla="*/ 320 h 336"/>
                <a:gd name="T34" fmla="*/ 337 w 337"/>
                <a:gd name="T35" fmla="*/ 331 h 336"/>
                <a:gd name="T36" fmla="*/ 319 w 337"/>
                <a:gd name="T37"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336">
                  <a:moveTo>
                    <a:pt x="319" y="336"/>
                  </a:moveTo>
                  <a:cubicBezTo>
                    <a:pt x="318" y="333"/>
                    <a:pt x="317" y="329"/>
                    <a:pt x="316" y="325"/>
                  </a:cubicBezTo>
                  <a:cubicBezTo>
                    <a:pt x="309" y="301"/>
                    <a:pt x="302" y="279"/>
                    <a:pt x="284" y="260"/>
                  </a:cubicBezTo>
                  <a:cubicBezTo>
                    <a:pt x="265" y="242"/>
                    <a:pt x="242" y="235"/>
                    <a:pt x="219" y="228"/>
                  </a:cubicBezTo>
                  <a:cubicBezTo>
                    <a:pt x="193" y="221"/>
                    <a:pt x="167" y="213"/>
                    <a:pt x="146" y="191"/>
                  </a:cubicBezTo>
                  <a:cubicBezTo>
                    <a:pt x="124" y="169"/>
                    <a:pt x="116" y="143"/>
                    <a:pt x="109" y="118"/>
                  </a:cubicBezTo>
                  <a:cubicBezTo>
                    <a:pt x="102" y="94"/>
                    <a:pt x="95" y="72"/>
                    <a:pt x="76" y="53"/>
                  </a:cubicBezTo>
                  <a:cubicBezTo>
                    <a:pt x="58" y="34"/>
                    <a:pt x="35" y="28"/>
                    <a:pt x="11" y="21"/>
                  </a:cubicBezTo>
                  <a:cubicBezTo>
                    <a:pt x="8" y="20"/>
                    <a:pt x="4" y="19"/>
                    <a:pt x="0" y="18"/>
                  </a:cubicBezTo>
                  <a:cubicBezTo>
                    <a:pt x="6" y="0"/>
                    <a:pt x="6" y="0"/>
                    <a:pt x="6" y="0"/>
                  </a:cubicBezTo>
                  <a:cubicBezTo>
                    <a:pt x="9" y="1"/>
                    <a:pt x="13" y="2"/>
                    <a:pt x="17" y="3"/>
                  </a:cubicBezTo>
                  <a:cubicBezTo>
                    <a:pt x="42" y="10"/>
                    <a:pt x="68" y="18"/>
                    <a:pt x="90" y="40"/>
                  </a:cubicBezTo>
                  <a:cubicBezTo>
                    <a:pt x="112" y="62"/>
                    <a:pt x="119" y="88"/>
                    <a:pt x="127" y="113"/>
                  </a:cubicBezTo>
                  <a:cubicBezTo>
                    <a:pt x="134" y="137"/>
                    <a:pt x="140" y="159"/>
                    <a:pt x="159" y="178"/>
                  </a:cubicBezTo>
                  <a:cubicBezTo>
                    <a:pt x="177" y="196"/>
                    <a:pt x="200" y="203"/>
                    <a:pt x="224" y="210"/>
                  </a:cubicBezTo>
                  <a:cubicBezTo>
                    <a:pt x="249" y="217"/>
                    <a:pt x="275" y="225"/>
                    <a:pt x="297" y="247"/>
                  </a:cubicBezTo>
                  <a:cubicBezTo>
                    <a:pt x="319" y="269"/>
                    <a:pt x="326" y="295"/>
                    <a:pt x="334" y="320"/>
                  </a:cubicBezTo>
                  <a:cubicBezTo>
                    <a:pt x="335" y="324"/>
                    <a:pt x="336" y="327"/>
                    <a:pt x="337" y="331"/>
                  </a:cubicBezTo>
                  <a:lnTo>
                    <a:pt x="319"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iṧ1îḍé">
              <a:extLst>
                <a:ext uri="{FF2B5EF4-FFF2-40B4-BE49-F238E27FC236}">
                  <a16:creationId xmlns:a16="http://schemas.microsoft.com/office/drawing/2014/main" id="{83A72F95-B9B2-407D-93AA-1DA82227CCE4}"/>
                </a:ext>
              </a:extLst>
            </p:cNvPr>
            <p:cNvSpPr/>
            <p:nvPr/>
          </p:nvSpPr>
          <p:spPr bwMode="auto">
            <a:xfrm>
              <a:off x="6661150" y="1198562"/>
              <a:ext cx="1668463" cy="1666875"/>
            </a:xfrm>
            <a:custGeom>
              <a:avLst/>
              <a:gdLst>
                <a:gd name="T0" fmla="*/ 430 w 442"/>
                <a:gd name="T1" fmla="*/ 442 h 442"/>
                <a:gd name="T2" fmla="*/ 422 w 442"/>
                <a:gd name="T3" fmla="*/ 434 h 442"/>
                <a:gd name="T4" fmla="*/ 385 w 442"/>
                <a:gd name="T5" fmla="*/ 361 h 442"/>
                <a:gd name="T6" fmla="*/ 353 w 442"/>
                <a:gd name="T7" fmla="*/ 296 h 442"/>
                <a:gd name="T8" fmla="*/ 288 w 442"/>
                <a:gd name="T9" fmla="*/ 264 h 442"/>
                <a:gd name="T10" fmla="*/ 215 w 442"/>
                <a:gd name="T11" fmla="*/ 227 h 442"/>
                <a:gd name="T12" fmla="*/ 178 w 442"/>
                <a:gd name="T13" fmla="*/ 154 h 442"/>
                <a:gd name="T14" fmla="*/ 146 w 442"/>
                <a:gd name="T15" fmla="*/ 89 h 442"/>
                <a:gd name="T16" fmla="*/ 81 w 442"/>
                <a:gd name="T17" fmla="*/ 57 h 442"/>
                <a:gd name="T18" fmla="*/ 8 w 442"/>
                <a:gd name="T19" fmla="*/ 20 h 442"/>
                <a:gd name="T20" fmla="*/ 0 w 442"/>
                <a:gd name="T21" fmla="*/ 11 h 442"/>
                <a:gd name="T22" fmla="*/ 15 w 442"/>
                <a:gd name="T23" fmla="*/ 0 h 442"/>
                <a:gd name="T24" fmla="*/ 21 w 442"/>
                <a:gd name="T25" fmla="*/ 7 h 442"/>
                <a:gd name="T26" fmla="*/ 86 w 442"/>
                <a:gd name="T27" fmla="*/ 39 h 442"/>
                <a:gd name="T28" fmla="*/ 159 w 442"/>
                <a:gd name="T29" fmla="*/ 76 h 442"/>
                <a:gd name="T30" fmla="*/ 196 w 442"/>
                <a:gd name="T31" fmla="*/ 149 h 442"/>
                <a:gd name="T32" fmla="*/ 228 w 442"/>
                <a:gd name="T33" fmla="*/ 214 h 442"/>
                <a:gd name="T34" fmla="*/ 293 w 442"/>
                <a:gd name="T35" fmla="*/ 246 h 442"/>
                <a:gd name="T36" fmla="*/ 366 w 442"/>
                <a:gd name="T37" fmla="*/ 283 h 442"/>
                <a:gd name="T38" fmla="*/ 403 w 442"/>
                <a:gd name="T39" fmla="*/ 356 h 442"/>
                <a:gd name="T40" fmla="*/ 435 w 442"/>
                <a:gd name="T41" fmla="*/ 421 h 442"/>
                <a:gd name="T42" fmla="*/ 442 w 442"/>
                <a:gd name="T43" fmla="*/ 427 h 442"/>
                <a:gd name="T44" fmla="*/ 430 w 442"/>
                <a:gd name="T45"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2" h="442">
                  <a:moveTo>
                    <a:pt x="430" y="442"/>
                  </a:moveTo>
                  <a:cubicBezTo>
                    <a:pt x="427" y="439"/>
                    <a:pt x="424" y="437"/>
                    <a:pt x="422" y="434"/>
                  </a:cubicBezTo>
                  <a:cubicBezTo>
                    <a:pt x="400" y="412"/>
                    <a:pt x="392" y="386"/>
                    <a:pt x="385" y="361"/>
                  </a:cubicBezTo>
                  <a:cubicBezTo>
                    <a:pt x="378" y="337"/>
                    <a:pt x="371" y="315"/>
                    <a:pt x="353" y="296"/>
                  </a:cubicBezTo>
                  <a:cubicBezTo>
                    <a:pt x="334" y="277"/>
                    <a:pt x="312" y="271"/>
                    <a:pt x="288" y="264"/>
                  </a:cubicBezTo>
                  <a:cubicBezTo>
                    <a:pt x="263" y="257"/>
                    <a:pt x="237" y="249"/>
                    <a:pt x="215" y="227"/>
                  </a:cubicBezTo>
                  <a:cubicBezTo>
                    <a:pt x="193" y="205"/>
                    <a:pt x="185" y="179"/>
                    <a:pt x="178" y="154"/>
                  </a:cubicBezTo>
                  <a:cubicBezTo>
                    <a:pt x="171" y="130"/>
                    <a:pt x="164" y="107"/>
                    <a:pt x="146" y="89"/>
                  </a:cubicBezTo>
                  <a:cubicBezTo>
                    <a:pt x="127" y="70"/>
                    <a:pt x="105" y="64"/>
                    <a:pt x="81" y="57"/>
                  </a:cubicBezTo>
                  <a:cubicBezTo>
                    <a:pt x="55" y="49"/>
                    <a:pt x="29" y="42"/>
                    <a:pt x="8" y="20"/>
                  </a:cubicBezTo>
                  <a:cubicBezTo>
                    <a:pt x="5" y="17"/>
                    <a:pt x="2" y="14"/>
                    <a:pt x="0" y="11"/>
                  </a:cubicBezTo>
                  <a:cubicBezTo>
                    <a:pt x="15" y="0"/>
                    <a:pt x="15" y="0"/>
                    <a:pt x="15" y="0"/>
                  </a:cubicBezTo>
                  <a:cubicBezTo>
                    <a:pt x="17" y="2"/>
                    <a:pt x="19" y="4"/>
                    <a:pt x="21" y="7"/>
                  </a:cubicBezTo>
                  <a:cubicBezTo>
                    <a:pt x="39" y="25"/>
                    <a:pt x="62" y="32"/>
                    <a:pt x="86" y="39"/>
                  </a:cubicBezTo>
                  <a:cubicBezTo>
                    <a:pt x="111" y="46"/>
                    <a:pt x="137" y="54"/>
                    <a:pt x="159" y="76"/>
                  </a:cubicBezTo>
                  <a:cubicBezTo>
                    <a:pt x="181" y="98"/>
                    <a:pt x="188" y="124"/>
                    <a:pt x="196" y="149"/>
                  </a:cubicBezTo>
                  <a:cubicBezTo>
                    <a:pt x="203" y="173"/>
                    <a:pt x="209" y="195"/>
                    <a:pt x="228" y="214"/>
                  </a:cubicBezTo>
                  <a:cubicBezTo>
                    <a:pt x="246" y="232"/>
                    <a:pt x="269" y="239"/>
                    <a:pt x="293" y="246"/>
                  </a:cubicBezTo>
                  <a:cubicBezTo>
                    <a:pt x="318" y="253"/>
                    <a:pt x="344" y="261"/>
                    <a:pt x="366" y="283"/>
                  </a:cubicBezTo>
                  <a:cubicBezTo>
                    <a:pt x="388" y="305"/>
                    <a:pt x="396" y="331"/>
                    <a:pt x="403" y="356"/>
                  </a:cubicBezTo>
                  <a:cubicBezTo>
                    <a:pt x="410" y="380"/>
                    <a:pt x="417" y="402"/>
                    <a:pt x="435" y="421"/>
                  </a:cubicBezTo>
                  <a:cubicBezTo>
                    <a:pt x="437" y="423"/>
                    <a:pt x="440" y="425"/>
                    <a:pt x="442" y="427"/>
                  </a:cubicBezTo>
                  <a:lnTo>
                    <a:pt x="43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iş1íḑê">
              <a:extLst>
                <a:ext uri="{FF2B5EF4-FFF2-40B4-BE49-F238E27FC236}">
                  <a16:creationId xmlns:a16="http://schemas.microsoft.com/office/drawing/2014/main" id="{A7C0887E-45AF-453F-BA32-0187BF11AC86}"/>
                </a:ext>
              </a:extLst>
            </p:cNvPr>
            <p:cNvSpPr/>
            <p:nvPr/>
          </p:nvSpPr>
          <p:spPr bwMode="auto">
            <a:xfrm>
              <a:off x="6430963" y="1204912"/>
              <a:ext cx="1887538" cy="1890713"/>
            </a:xfrm>
            <a:custGeom>
              <a:avLst/>
              <a:gdLst>
                <a:gd name="T0" fmla="*/ 494 w 500"/>
                <a:gd name="T1" fmla="*/ 501 h 501"/>
                <a:gd name="T2" fmla="*/ 444 w 500"/>
                <a:gd name="T3" fmla="*/ 471 h 501"/>
                <a:gd name="T4" fmla="*/ 407 w 500"/>
                <a:gd name="T5" fmla="*/ 398 h 501"/>
                <a:gd name="T6" fmla="*/ 375 w 500"/>
                <a:gd name="T7" fmla="*/ 333 h 501"/>
                <a:gd name="T8" fmla="*/ 310 w 500"/>
                <a:gd name="T9" fmla="*/ 301 h 501"/>
                <a:gd name="T10" fmla="*/ 237 w 500"/>
                <a:gd name="T11" fmla="*/ 264 h 501"/>
                <a:gd name="T12" fmla="*/ 200 w 500"/>
                <a:gd name="T13" fmla="*/ 191 h 501"/>
                <a:gd name="T14" fmla="*/ 168 w 500"/>
                <a:gd name="T15" fmla="*/ 126 h 501"/>
                <a:gd name="T16" fmla="*/ 103 w 500"/>
                <a:gd name="T17" fmla="*/ 94 h 501"/>
                <a:gd name="T18" fmla="*/ 30 w 500"/>
                <a:gd name="T19" fmla="*/ 57 h 501"/>
                <a:gd name="T20" fmla="*/ 0 w 500"/>
                <a:gd name="T21" fmla="*/ 7 h 501"/>
                <a:gd name="T22" fmla="*/ 18 w 500"/>
                <a:gd name="T23" fmla="*/ 0 h 501"/>
                <a:gd name="T24" fmla="*/ 43 w 500"/>
                <a:gd name="T25" fmla="*/ 43 h 501"/>
                <a:gd name="T26" fmla="*/ 108 w 500"/>
                <a:gd name="T27" fmla="*/ 76 h 501"/>
                <a:gd name="T28" fmla="*/ 181 w 500"/>
                <a:gd name="T29" fmla="*/ 112 h 501"/>
                <a:gd name="T30" fmla="*/ 218 w 500"/>
                <a:gd name="T31" fmla="*/ 185 h 501"/>
                <a:gd name="T32" fmla="*/ 250 w 500"/>
                <a:gd name="T33" fmla="*/ 251 h 501"/>
                <a:gd name="T34" fmla="*/ 315 w 500"/>
                <a:gd name="T35" fmla="*/ 283 h 501"/>
                <a:gd name="T36" fmla="*/ 388 w 500"/>
                <a:gd name="T37" fmla="*/ 320 h 501"/>
                <a:gd name="T38" fmla="*/ 425 w 500"/>
                <a:gd name="T39" fmla="*/ 393 h 501"/>
                <a:gd name="T40" fmla="*/ 457 w 500"/>
                <a:gd name="T41" fmla="*/ 458 h 501"/>
                <a:gd name="T42" fmla="*/ 500 w 500"/>
                <a:gd name="T43" fmla="*/ 483 h 501"/>
                <a:gd name="T44" fmla="*/ 494 w 500"/>
                <a:gd name="T45"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501">
                  <a:moveTo>
                    <a:pt x="494" y="501"/>
                  </a:moveTo>
                  <a:cubicBezTo>
                    <a:pt x="479" y="496"/>
                    <a:pt x="461" y="488"/>
                    <a:pt x="444" y="471"/>
                  </a:cubicBezTo>
                  <a:cubicBezTo>
                    <a:pt x="422" y="449"/>
                    <a:pt x="414" y="423"/>
                    <a:pt x="407" y="398"/>
                  </a:cubicBezTo>
                  <a:cubicBezTo>
                    <a:pt x="400" y="374"/>
                    <a:pt x="393" y="351"/>
                    <a:pt x="375" y="333"/>
                  </a:cubicBezTo>
                  <a:cubicBezTo>
                    <a:pt x="356" y="314"/>
                    <a:pt x="334" y="308"/>
                    <a:pt x="310" y="301"/>
                  </a:cubicBezTo>
                  <a:cubicBezTo>
                    <a:pt x="285" y="293"/>
                    <a:pt x="259" y="286"/>
                    <a:pt x="237" y="264"/>
                  </a:cubicBezTo>
                  <a:cubicBezTo>
                    <a:pt x="215" y="242"/>
                    <a:pt x="207" y="216"/>
                    <a:pt x="200" y="191"/>
                  </a:cubicBezTo>
                  <a:cubicBezTo>
                    <a:pt x="193" y="167"/>
                    <a:pt x="186" y="144"/>
                    <a:pt x="168" y="126"/>
                  </a:cubicBezTo>
                  <a:cubicBezTo>
                    <a:pt x="149" y="107"/>
                    <a:pt x="127" y="101"/>
                    <a:pt x="103" y="94"/>
                  </a:cubicBezTo>
                  <a:cubicBezTo>
                    <a:pt x="78" y="86"/>
                    <a:pt x="52" y="79"/>
                    <a:pt x="30" y="57"/>
                  </a:cubicBezTo>
                  <a:cubicBezTo>
                    <a:pt x="13" y="40"/>
                    <a:pt x="5" y="21"/>
                    <a:pt x="0" y="7"/>
                  </a:cubicBezTo>
                  <a:cubicBezTo>
                    <a:pt x="18" y="0"/>
                    <a:pt x="18" y="0"/>
                    <a:pt x="18" y="0"/>
                  </a:cubicBezTo>
                  <a:cubicBezTo>
                    <a:pt x="22" y="13"/>
                    <a:pt x="29" y="29"/>
                    <a:pt x="43" y="43"/>
                  </a:cubicBezTo>
                  <a:cubicBezTo>
                    <a:pt x="61" y="62"/>
                    <a:pt x="84" y="69"/>
                    <a:pt x="108" y="76"/>
                  </a:cubicBezTo>
                  <a:cubicBezTo>
                    <a:pt x="133" y="83"/>
                    <a:pt x="159" y="91"/>
                    <a:pt x="181" y="112"/>
                  </a:cubicBezTo>
                  <a:cubicBezTo>
                    <a:pt x="203" y="134"/>
                    <a:pt x="211" y="160"/>
                    <a:pt x="218" y="185"/>
                  </a:cubicBezTo>
                  <a:cubicBezTo>
                    <a:pt x="225" y="209"/>
                    <a:pt x="232" y="232"/>
                    <a:pt x="250" y="251"/>
                  </a:cubicBezTo>
                  <a:cubicBezTo>
                    <a:pt x="269" y="269"/>
                    <a:pt x="291" y="276"/>
                    <a:pt x="315" y="283"/>
                  </a:cubicBezTo>
                  <a:cubicBezTo>
                    <a:pt x="340" y="290"/>
                    <a:pt x="366" y="298"/>
                    <a:pt x="388" y="320"/>
                  </a:cubicBezTo>
                  <a:cubicBezTo>
                    <a:pt x="410" y="342"/>
                    <a:pt x="418" y="368"/>
                    <a:pt x="425" y="393"/>
                  </a:cubicBezTo>
                  <a:cubicBezTo>
                    <a:pt x="432" y="417"/>
                    <a:pt x="439" y="439"/>
                    <a:pt x="457" y="458"/>
                  </a:cubicBezTo>
                  <a:cubicBezTo>
                    <a:pt x="471" y="472"/>
                    <a:pt x="488" y="479"/>
                    <a:pt x="500" y="483"/>
                  </a:cubicBezTo>
                  <a:lnTo>
                    <a:pt x="494" y="5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išļiḋe">
              <a:extLst>
                <a:ext uri="{FF2B5EF4-FFF2-40B4-BE49-F238E27FC236}">
                  <a16:creationId xmlns:a16="http://schemas.microsoft.com/office/drawing/2014/main" id="{20193F7D-2BF6-440F-A3BE-7B959129A9D5}"/>
                </a:ext>
              </a:extLst>
            </p:cNvPr>
            <p:cNvSpPr/>
            <p:nvPr/>
          </p:nvSpPr>
          <p:spPr bwMode="auto">
            <a:xfrm>
              <a:off x="6238875" y="1209675"/>
              <a:ext cx="2079625" cy="2078038"/>
            </a:xfrm>
            <a:custGeom>
              <a:avLst/>
              <a:gdLst>
                <a:gd name="T0" fmla="*/ 545 w 551"/>
                <a:gd name="T1" fmla="*/ 551 h 551"/>
                <a:gd name="T2" fmla="*/ 529 w 551"/>
                <a:gd name="T3" fmla="*/ 546 h 551"/>
                <a:gd name="T4" fmla="*/ 456 w 551"/>
                <a:gd name="T5" fmla="*/ 509 h 551"/>
                <a:gd name="T6" fmla="*/ 419 w 551"/>
                <a:gd name="T7" fmla="*/ 436 h 551"/>
                <a:gd name="T8" fmla="*/ 387 w 551"/>
                <a:gd name="T9" fmla="*/ 371 h 551"/>
                <a:gd name="T10" fmla="*/ 322 w 551"/>
                <a:gd name="T11" fmla="*/ 339 h 551"/>
                <a:gd name="T12" fmla="*/ 249 w 551"/>
                <a:gd name="T13" fmla="*/ 302 h 551"/>
                <a:gd name="T14" fmla="*/ 212 w 551"/>
                <a:gd name="T15" fmla="*/ 229 h 551"/>
                <a:gd name="T16" fmla="*/ 180 w 551"/>
                <a:gd name="T17" fmla="*/ 164 h 551"/>
                <a:gd name="T18" fmla="*/ 115 w 551"/>
                <a:gd name="T19" fmla="*/ 131 h 551"/>
                <a:gd name="T20" fmla="*/ 42 w 551"/>
                <a:gd name="T21" fmla="*/ 94 h 551"/>
                <a:gd name="T22" fmla="*/ 5 w 551"/>
                <a:gd name="T23" fmla="*/ 21 h 551"/>
                <a:gd name="T24" fmla="*/ 0 w 551"/>
                <a:gd name="T25" fmla="*/ 5 h 551"/>
                <a:gd name="T26" fmla="*/ 18 w 551"/>
                <a:gd name="T27" fmla="*/ 0 h 551"/>
                <a:gd name="T28" fmla="*/ 23 w 551"/>
                <a:gd name="T29" fmla="*/ 16 h 551"/>
                <a:gd name="T30" fmla="*/ 55 w 551"/>
                <a:gd name="T31" fmla="*/ 81 h 551"/>
                <a:gd name="T32" fmla="*/ 120 w 551"/>
                <a:gd name="T33" fmla="*/ 113 h 551"/>
                <a:gd name="T34" fmla="*/ 193 w 551"/>
                <a:gd name="T35" fmla="*/ 150 h 551"/>
                <a:gd name="T36" fmla="*/ 230 w 551"/>
                <a:gd name="T37" fmla="*/ 223 h 551"/>
                <a:gd name="T38" fmla="*/ 262 w 551"/>
                <a:gd name="T39" fmla="*/ 288 h 551"/>
                <a:gd name="T40" fmla="*/ 327 w 551"/>
                <a:gd name="T41" fmla="*/ 321 h 551"/>
                <a:gd name="T42" fmla="*/ 400 w 551"/>
                <a:gd name="T43" fmla="*/ 357 h 551"/>
                <a:gd name="T44" fmla="*/ 437 w 551"/>
                <a:gd name="T45" fmla="*/ 430 h 551"/>
                <a:gd name="T46" fmla="*/ 469 w 551"/>
                <a:gd name="T47" fmla="*/ 496 h 551"/>
                <a:gd name="T48" fmla="*/ 534 w 551"/>
                <a:gd name="T49" fmla="*/ 528 h 551"/>
                <a:gd name="T50" fmla="*/ 551 w 551"/>
                <a:gd name="T51" fmla="*/ 533 h 551"/>
                <a:gd name="T52" fmla="*/ 545 w 551"/>
                <a:gd name="T53"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551">
                  <a:moveTo>
                    <a:pt x="545" y="551"/>
                  </a:moveTo>
                  <a:cubicBezTo>
                    <a:pt x="540" y="549"/>
                    <a:pt x="535" y="547"/>
                    <a:pt x="529" y="546"/>
                  </a:cubicBezTo>
                  <a:cubicBezTo>
                    <a:pt x="504" y="538"/>
                    <a:pt x="478" y="531"/>
                    <a:pt x="456" y="509"/>
                  </a:cubicBezTo>
                  <a:cubicBezTo>
                    <a:pt x="434" y="487"/>
                    <a:pt x="427" y="461"/>
                    <a:pt x="419" y="436"/>
                  </a:cubicBezTo>
                  <a:cubicBezTo>
                    <a:pt x="412" y="412"/>
                    <a:pt x="406" y="389"/>
                    <a:pt x="387" y="371"/>
                  </a:cubicBezTo>
                  <a:cubicBezTo>
                    <a:pt x="369" y="352"/>
                    <a:pt x="346" y="346"/>
                    <a:pt x="322" y="339"/>
                  </a:cubicBezTo>
                  <a:cubicBezTo>
                    <a:pt x="297" y="331"/>
                    <a:pt x="271" y="324"/>
                    <a:pt x="249" y="302"/>
                  </a:cubicBezTo>
                  <a:cubicBezTo>
                    <a:pt x="227" y="280"/>
                    <a:pt x="219" y="254"/>
                    <a:pt x="212" y="229"/>
                  </a:cubicBezTo>
                  <a:cubicBezTo>
                    <a:pt x="205" y="205"/>
                    <a:pt x="198" y="182"/>
                    <a:pt x="180" y="164"/>
                  </a:cubicBezTo>
                  <a:cubicBezTo>
                    <a:pt x="161" y="145"/>
                    <a:pt x="139" y="138"/>
                    <a:pt x="115" y="131"/>
                  </a:cubicBezTo>
                  <a:cubicBezTo>
                    <a:pt x="90" y="124"/>
                    <a:pt x="64" y="116"/>
                    <a:pt x="42" y="94"/>
                  </a:cubicBezTo>
                  <a:cubicBezTo>
                    <a:pt x="20" y="73"/>
                    <a:pt x="12" y="47"/>
                    <a:pt x="5" y="21"/>
                  </a:cubicBezTo>
                  <a:cubicBezTo>
                    <a:pt x="3" y="16"/>
                    <a:pt x="2" y="11"/>
                    <a:pt x="0" y="5"/>
                  </a:cubicBezTo>
                  <a:cubicBezTo>
                    <a:pt x="18" y="0"/>
                    <a:pt x="18" y="0"/>
                    <a:pt x="18" y="0"/>
                  </a:cubicBezTo>
                  <a:cubicBezTo>
                    <a:pt x="20" y="5"/>
                    <a:pt x="21" y="11"/>
                    <a:pt x="23" y="16"/>
                  </a:cubicBezTo>
                  <a:cubicBezTo>
                    <a:pt x="30" y="40"/>
                    <a:pt x="37" y="63"/>
                    <a:pt x="55" y="81"/>
                  </a:cubicBezTo>
                  <a:cubicBezTo>
                    <a:pt x="74" y="100"/>
                    <a:pt x="96" y="106"/>
                    <a:pt x="120" y="113"/>
                  </a:cubicBezTo>
                  <a:cubicBezTo>
                    <a:pt x="145" y="121"/>
                    <a:pt x="171" y="128"/>
                    <a:pt x="193" y="150"/>
                  </a:cubicBezTo>
                  <a:cubicBezTo>
                    <a:pt x="215" y="172"/>
                    <a:pt x="223" y="198"/>
                    <a:pt x="230" y="223"/>
                  </a:cubicBezTo>
                  <a:cubicBezTo>
                    <a:pt x="237" y="247"/>
                    <a:pt x="244" y="270"/>
                    <a:pt x="262" y="288"/>
                  </a:cubicBezTo>
                  <a:cubicBezTo>
                    <a:pt x="281" y="307"/>
                    <a:pt x="303" y="314"/>
                    <a:pt x="327" y="321"/>
                  </a:cubicBezTo>
                  <a:cubicBezTo>
                    <a:pt x="352" y="328"/>
                    <a:pt x="378" y="336"/>
                    <a:pt x="400" y="357"/>
                  </a:cubicBezTo>
                  <a:cubicBezTo>
                    <a:pt x="422" y="379"/>
                    <a:pt x="430" y="405"/>
                    <a:pt x="437" y="430"/>
                  </a:cubicBezTo>
                  <a:cubicBezTo>
                    <a:pt x="444" y="454"/>
                    <a:pt x="451" y="477"/>
                    <a:pt x="469" y="496"/>
                  </a:cubicBezTo>
                  <a:cubicBezTo>
                    <a:pt x="488" y="514"/>
                    <a:pt x="511" y="521"/>
                    <a:pt x="534" y="528"/>
                  </a:cubicBezTo>
                  <a:cubicBezTo>
                    <a:pt x="540" y="529"/>
                    <a:pt x="545" y="531"/>
                    <a:pt x="551" y="533"/>
                  </a:cubicBezTo>
                  <a:lnTo>
                    <a:pt x="545" y="5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íş1îďé">
              <a:extLst>
                <a:ext uri="{FF2B5EF4-FFF2-40B4-BE49-F238E27FC236}">
                  <a16:creationId xmlns:a16="http://schemas.microsoft.com/office/drawing/2014/main" id="{07CBA3EA-A61C-4EAD-9AE9-77CE9B7CEBC5}"/>
                </a:ext>
              </a:extLst>
            </p:cNvPr>
            <p:cNvSpPr/>
            <p:nvPr/>
          </p:nvSpPr>
          <p:spPr bwMode="auto">
            <a:xfrm>
              <a:off x="6027738" y="1198562"/>
              <a:ext cx="2297113" cy="2297113"/>
            </a:xfrm>
            <a:custGeom>
              <a:avLst/>
              <a:gdLst>
                <a:gd name="T0" fmla="*/ 599 w 609"/>
                <a:gd name="T1" fmla="*/ 609 h 609"/>
                <a:gd name="T2" fmla="*/ 546 w 609"/>
                <a:gd name="T3" fmla="*/ 588 h 609"/>
                <a:gd name="T4" fmla="*/ 473 w 609"/>
                <a:gd name="T5" fmla="*/ 551 h 609"/>
                <a:gd name="T6" fmla="*/ 436 w 609"/>
                <a:gd name="T7" fmla="*/ 478 h 609"/>
                <a:gd name="T8" fmla="*/ 404 w 609"/>
                <a:gd name="T9" fmla="*/ 413 h 609"/>
                <a:gd name="T10" fmla="*/ 339 w 609"/>
                <a:gd name="T11" fmla="*/ 380 h 609"/>
                <a:gd name="T12" fmla="*/ 266 w 609"/>
                <a:gd name="T13" fmla="*/ 343 h 609"/>
                <a:gd name="T14" fmla="*/ 229 w 609"/>
                <a:gd name="T15" fmla="*/ 270 h 609"/>
                <a:gd name="T16" fmla="*/ 197 w 609"/>
                <a:gd name="T17" fmla="*/ 205 h 609"/>
                <a:gd name="T18" fmla="*/ 132 w 609"/>
                <a:gd name="T19" fmla="*/ 173 h 609"/>
                <a:gd name="T20" fmla="*/ 59 w 609"/>
                <a:gd name="T21" fmla="*/ 136 h 609"/>
                <a:gd name="T22" fmla="*/ 22 w 609"/>
                <a:gd name="T23" fmla="*/ 63 h 609"/>
                <a:gd name="T24" fmla="*/ 0 w 609"/>
                <a:gd name="T25" fmla="*/ 11 h 609"/>
                <a:gd name="T26" fmla="*/ 16 w 609"/>
                <a:gd name="T27" fmla="*/ 0 h 609"/>
                <a:gd name="T28" fmla="*/ 40 w 609"/>
                <a:gd name="T29" fmla="*/ 58 h 609"/>
                <a:gd name="T30" fmla="*/ 72 w 609"/>
                <a:gd name="T31" fmla="*/ 123 h 609"/>
                <a:gd name="T32" fmla="*/ 137 w 609"/>
                <a:gd name="T33" fmla="*/ 155 h 609"/>
                <a:gd name="T34" fmla="*/ 210 w 609"/>
                <a:gd name="T35" fmla="*/ 192 h 609"/>
                <a:gd name="T36" fmla="*/ 247 w 609"/>
                <a:gd name="T37" fmla="*/ 265 h 609"/>
                <a:gd name="T38" fmla="*/ 279 w 609"/>
                <a:gd name="T39" fmla="*/ 330 h 609"/>
                <a:gd name="T40" fmla="*/ 344 w 609"/>
                <a:gd name="T41" fmla="*/ 362 h 609"/>
                <a:gd name="T42" fmla="*/ 418 w 609"/>
                <a:gd name="T43" fmla="*/ 399 h 609"/>
                <a:gd name="T44" fmla="*/ 454 w 609"/>
                <a:gd name="T45" fmla="*/ 472 h 609"/>
                <a:gd name="T46" fmla="*/ 487 w 609"/>
                <a:gd name="T47" fmla="*/ 537 h 609"/>
                <a:gd name="T48" fmla="*/ 552 w 609"/>
                <a:gd name="T49" fmla="*/ 570 h 609"/>
                <a:gd name="T50" fmla="*/ 609 w 609"/>
                <a:gd name="T51" fmla="*/ 594 h 609"/>
                <a:gd name="T52" fmla="*/ 599 w 609"/>
                <a:gd name="T53"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609">
                  <a:moveTo>
                    <a:pt x="599" y="609"/>
                  </a:moveTo>
                  <a:cubicBezTo>
                    <a:pt x="583" y="598"/>
                    <a:pt x="565" y="593"/>
                    <a:pt x="546" y="588"/>
                  </a:cubicBezTo>
                  <a:cubicBezTo>
                    <a:pt x="521" y="580"/>
                    <a:pt x="495" y="573"/>
                    <a:pt x="473" y="551"/>
                  </a:cubicBezTo>
                  <a:cubicBezTo>
                    <a:pt x="451" y="529"/>
                    <a:pt x="444" y="503"/>
                    <a:pt x="436" y="478"/>
                  </a:cubicBezTo>
                  <a:cubicBezTo>
                    <a:pt x="429" y="454"/>
                    <a:pt x="423" y="431"/>
                    <a:pt x="404" y="413"/>
                  </a:cubicBezTo>
                  <a:cubicBezTo>
                    <a:pt x="386" y="394"/>
                    <a:pt x="363" y="387"/>
                    <a:pt x="339" y="380"/>
                  </a:cubicBezTo>
                  <a:cubicBezTo>
                    <a:pt x="314" y="373"/>
                    <a:pt x="288" y="365"/>
                    <a:pt x="266" y="343"/>
                  </a:cubicBezTo>
                  <a:cubicBezTo>
                    <a:pt x="244" y="322"/>
                    <a:pt x="237" y="296"/>
                    <a:pt x="229" y="270"/>
                  </a:cubicBezTo>
                  <a:cubicBezTo>
                    <a:pt x="222" y="247"/>
                    <a:pt x="216" y="224"/>
                    <a:pt x="197" y="205"/>
                  </a:cubicBezTo>
                  <a:cubicBezTo>
                    <a:pt x="179" y="187"/>
                    <a:pt x="156" y="180"/>
                    <a:pt x="132" y="173"/>
                  </a:cubicBezTo>
                  <a:cubicBezTo>
                    <a:pt x="107" y="166"/>
                    <a:pt x="81" y="158"/>
                    <a:pt x="59" y="136"/>
                  </a:cubicBezTo>
                  <a:cubicBezTo>
                    <a:pt x="37" y="114"/>
                    <a:pt x="29" y="88"/>
                    <a:pt x="22" y="63"/>
                  </a:cubicBezTo>
                  <a:cubicBezTo>
                    <a:pt x="17" y="44"/>
                    <a:pt x="11" y="27"/>
                    <a:pt x="0" y="11"/>
                  </a:cubicBezTo>
                  <a:cubicBezTo>
                    <a:pt x="16" y="0"/>
                    <a:pt x="16" y="0"/>
                    <a:pt x="16" y="0"/>
                  </a:cubicBezTo>
                  <a:cubicBezTo>
                    <a:pt x="29" y="19"/>
                    <a:pt x="34" y="39"/>
                    <a:pt x="40" y="58"/>
                  </a:cubicBezTo>
                  <a:cubicBezTo>
                    <a:pt x="47" y="82"/>
                    <a:pt x="54" y="105"/>
                    <a:pt x="72" y="123"/>
                  </a:cubicBezTo>
                  <a:cubicBezTo>
                    <a:pt x="91" y="142"/>
                    <a:pt x="113" y="148"/>
                    <a:pt x="137" y="155"/>
                  </a:cubicBezTo>
                  <a:cubicBezTo>
                    <a:pt x="162" y="163"/>
                    <a:pt x="188" y="170"/>
                    <a:pt x="210" y="192"/>
                  </a:cubicBezTo>
                  <a:cubicBezTo>
                    <a:pt x="232" y="214"/>
                    <a:pt x="240" y="240"/>
                    <a:pt x="247" y="265"/>
                  </a:cubicBezTo>
                  <a:cubicBezTo>
                    <a:pt x="254" y="289"/>
                    <a:pt x="261" y="312"/>
                    <a:pt x="279" y="330"/>
                  </a:cubicBezTo>
                  <a:cubicBezTo>
                    <a:pt x="298" y="349"/>
                    <a:pt x="321" y="355"/>
                    <a:pt x="344" y="362"/>
                  </a:cubicBezTo>
                  <a:cubicBezTo>
                    <a:pt x="370" y="370"/>
                    <a:pt x="396" y="377"/>
                    <a:pt x="418" y="399"/>
                  </a:cubicBezTo>
                  <a:cubicBezTo>
                    <a:pt x="439" y="421"/>
                    <a:pt x="447" y="447"/>
                    <a:pt x="454" y="472"/>
                  </a:cubicBezTo>
                  <a:cubicBezTo>
                    <a:pt x="461" y="496"/>
                    <a:pt x="468" y="519"/>
                    <a:pt x="487" y="537"/>
                  </a:cubicBezTo>
                  <a:cubicBezTo>
                    <a:pt x="505" y="556"/>
                    <a:pt x="528" y="563"/>
                    <a:pt x="552" y="570"/>
                  </a:cubicBezTo>
                  <a:cubicBezTo>
                    <a:pt x="571" y="575"/>
                    <a:pt x="591" y="581"/>
                    <a:pt x="609" y="594"/>
                  </a:cubicBezTo>
                  <a:lnTo>
                    <a:pt x="599" y="6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íṧľîďè">
              <a:extLst>
                <a:ext uri="{FF2B5EF4-FFF2-40B4-BE49-F238E27FC236}">
                  <a16:creationId xmlns:a16="http://schemas.microsoft.com/office/drawing/2014/main" id="{148EFC50-9602-4E24-AEE1-F295D3D4252A}"/>
                </a:ext>
              </a:extLst>
            </p:cNvPr>
            <p:cNvSpPr/>
            <p:nvPr/>
          </p:nvSpPr>
          <p:spPr bwMode="auto">
            <a:xfrm>
              <a:off x="5707063" y="1185862"/>
              <a:ext cx="2633663" cy="2633663"/>
            </a:xfrm>
            <a:custGeom>
              <a:avLst/>
              <a:gdLst>
                <a:gd name="T0" fmla="*/ 680 w 698"/>
                <a:gd name="T1" fmla="*/ 698 h 698"/>
                <a:gd name="T2" fmla="*/ 658 w 698"/>
                <a:gd name="T3" fmla="*/ 662 h 698"/>
                <a:gd name="T4" fmla="*/ 593 w 698"/>
                <a:gd name="T5" fmla="*/ 629 h 698"/>
                <a:gd name="T6" fmla="*/ 519 w 698"/>
                <a:gd name="T7" fmla="*/ 592 h 698"/>
                <a:gd name="T8" fmla="*/ 483 w 698"/>
                <a:gd name="T9" fmla="*/ 519 h 698"/>
                <a:gd name="T10" fmla="*/ 450 w 698"/>
                <a:gd name="T11" fmla="*/ 454 h 698"/>
                <a:gd name="T12" fmla="*/ 385 w 698"/>
                <a:gd name="T13" fmla="*/ 422 h 698"/>
                <a:gd name="T14" fmla="*/ 312 w 698"/>
                <a:gd name="T15" fmla="*/ 385 h 698"/>
                <a:gd name="T16" fmla="*/ 275 w 698"/>
                <a:gd name="T17" fmla="*/ 312 h 698"/>
                <a:gd name="T18" fmla="*/ 243 w 698"/>
                <a:gd name="T19" fmla="*/ 247 h 698"/>
                <a:gd name="T20" fmla="*/ 178 w 698"/>
                <a:gd name="T21" fmla="*/ 215 h 698"/>
                <a:gd name="T22" fmla="*/ 105 w 698"/>
                <a:gd name="T23" fmla="*/ 178 h 698"/>
                <a:gd name="T24" fmla="*/ 68 w 698"/>
                <a:gd name="T25" fmla="*/ 105 h 698"/>
                <a:gd name="T26" fmla="*/ 36 w 698"/>
                <a:gd name="T27" fmla="*/ 40 h 698"/>
                <a:gd name="T28" fmla="*/ 0 w 698"/>
                <a:gd name="T29" fmla="*/ 17 h 698"/>
                <a:gd name="T30" fmla="*/ 7 w 698"/>
                <a:gd name="T31" fmla="*/ 0 h 698"/>
                <a:gd name="T32" fmla="*/ 49 w 698"/>
                <a:gd name="T33" fmla="*/ 27 h 698"/>
                <a:gd name="T34" fmla="*/ 86 w 698"/>
                <a:gd name="T35" fmla="*/ 100 h 698"/>
                <a:gd name="T36" fmla="*/ 118 w 698"/>
                <a:gd name="T37" fmla="*/ 165 h 698"/>
                <a:gd name="T38" fmla="*/ 183 w 698"/>
                <a:gd name="T39" fmla="*/ 197 h 698"/>
                <a:gd name="T40" fmla="*/ 257 w 698"/>
                <a:gd name="T41" fmla="*/ 234 h 698"/>
                <a:gd name="T42" fmla="*/ 293 w 698"/>
                <a:gd name="T43" fmla="*/ 307 h 698"/>
                <a:gd name="T44" fmla="*/ 326 w 698"/>
                <a:gd name="T45" fmla="*/ 372 h 698"/>
                <a:gd name="T46" fmla="*/ 391 w 698"/>
                <a:gd name="T47" fmla="*/ 404 h 698"/>
                <a:gd name="T48" fmla="*/ 464 w 698"/>
                <a:gd name="T49" fmla="*/ 441 h 698"/>
                <a:gd name="T50" fmla="*/ 501 w 698"/>
                <a:gd name="T51" fmla="*/ 514 h 698"/>
                <a:gd name="T52" fmla="*/ 533 w 698"/>
                <a:gd name="T53" fmla="*/ 579 h 698"/>
                <a:gd name="T54" fmla="*/ 598 w 698"/>
                <a:gd name="T55" fmla="*/ 611 h 698"/>
                <a:gd name="T56" fmla="*/ 671 w 698"/>
                <a:gd name="T57" fmla="*/ 648 h 698"/>
                <a:gd name="T58" fmla="*/ 698 w 698"/>
                <a:gd name="T59" fmla="*/ 691 h 698"/>
                <a:gd name="T60" fmla="*/ 680 w 698"/>
                <a:gd name="T61"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8" h="698">
                  <a:moveTo>
                    <a:pt x="680" y="698"/>
                  </a:moveTo>
                  <a:cubicBezTo>
                    <a:pt x="674" y="683"/>
                    <a:pt x="667" y="671"/>
                    <a:pt x="658" y="662"/>
                  </a:cubicBezTo>
                  <a:cubicBezTo>
                    <a:pt x="639" y="643"/>
                    <a:pt x="616" y="636"/>
                    <a:pt x="593" y="629"/>
                  </a:cubicBezTo>
                  <a:cubicBezTo>
                    <a:pt x="567" y="622"/>
                    <a:pt x="541" y="614"/>
                    <a:pt x="519" y="592"/>
                  </a:cubicBezTo>
                  <a:cubicBezTo>
                    <a:pt x="498" y="571"/>
                    <a:pt x="490" y="545"/>
                    <a:pt x="483" y="519"/>
                  </a:cubicBezTo>
                  <a:cubicBezTo>
                    <a:pt x="476" y="496"/>
                    <a:pt x="469" y="473"/>
                    <a:pt x="450" y="454"/>
                  </a:cubicBezTo>
                  <a:cubicBezTo>
                    <a:pt x="432" y="436"/>
                    <a:pt x="409" y="429"/>
                    <a:pt x="385" y="422"/>
                  </a:cubicBezTo>
                  <a:cubicBezTo>
                    <a:pt x="360" y="415"/>
                    <a:pt x="334" y="407"/>
                    <a:pt x="312" y="385"/>
                  </a:cubicBezTo>
                  <a:cubicBezTo>
                    <a:pt x="290" y="363"/>
                    <a:pt x="283" y="337"/>
                    <a:pt x="275" y="312"/>
                  </a:cubicBezTo>
                  <a:cubicBezTo>
                    <a:pt x="268" y="288"/>
                    <a:pt x="262" y="266"/>
                    <a:pt x="243" y="247"/>
                  </a:cubicBezTo>
                  <a:cubicBezTo>
                    <a:pt x="225" y="229"/>
                    <a:pt x="202" y="222"/>
                    <a:pt x="178" y="215"/>
                  </a:cubicBezTo>
                  <a:cubicBezTo>
                    <a:pt x="153" y="208"/>
                    <a:pt x="127" y="200"/>
                    <a:pt x="105" y="178"/>
                  </a:cubicBezTo>
                  <a:cubicBezTo>
                    <a:pt x="83" y="156"/>
                    <a:pt x="76" y="130"/>
                    <a:pt x="68" y="105"/>
                  </a:cubicBezTo>
                  <a:cubicBezTo>
                    <a:pt x="61" y="81"/>
                    <a:pt x="55" y="59"/>
                    <a:pt x="36" y="40"/>
                  </a:cubicBezTo>
                  <a:cubicBezTo>
                    <a:pt x="27" y="30"/>
                    <a:pt x="15" y="23"/>
                    <a:pt x="0" y="17"/>
                  </a:cubicBezTo>
                  <a:cubicBezTo>
                    <a:pt x="7" y="0"/>
                    <a:pt x="7" y="0"/>
                    <a:pt x="7" y="0"/>
                  </a:cubicBezTo>
                  <a:cubicBezTo>
                    <a:pt x="24" y="7"/>
                    <a:pt x="38" y="15"/>
                    <a:pt x="49" y="27"/>
                  </a:cubicBezTo>
                  <a:cubicBezTo>
                    <a:pt x="71" y="49"/>
                    <a:pt x="79" y="75"/>
                    <a:pt x="86" y="100"/>
                  </a:cubicBezTo>
                  <a:cubicBezTo>
                    <a:pt x="93" y="124"/>
                    <a:pt x="100" y="146"/>
                    <a:pt x="118" y="165"/>
                  </a:cubicBezTo>
                  <a:cubicBezTo>
                    <a:pt x="137" y="183"/>
                    <a:pt x="160" y="190"/>
                    <a:pt x="183" y="197"/>
                  </a:cubicBezTo>
                  <a:cubicBezTo>
                    <a:pt x="209" y="204"/>
                    <a:pt x="235" y="212"/>
                    <a:pt x="257" y="234"/>
                  </a:cubicBezTo>
                  <a:cubicBezTo>
                    <a:pt x="278" y="256"/>
                    <a:pt x="286" y="282"/>
                    <a:pt x="293" y="307"/>
                  </a:cubicBezTo>
                  <a:cubicBezTo>
                    <a:pt x="300" y="331"/>
                    <a:pt x="307" y="354"/>
                    <a:pt x="326" y="372"/>
                  </a:cubicBezTo>
                  <a:cubicBezTo>
                    <a:pt x="344" y="391"/>
                    <a:pt x="367" y="397"/>
                    <a:pt x="391" y="404"/>
                  </a:cubicBezTo>
                  <a:cubicBezTo>
                    <a:pt x="416" y="412"/>
                    <a:pt x="442" y="419"/>
                    <a:pt x="464" y="441"/>
                  </a:cubicBezTo>
                  <a:cubicBezTo>
                    <a:pt x="486" y="463"/>
                    <a:pt x="493" y="489"/>
                    <a:pt x="501" y="514"/>
                  </a:cubicBezTo>
                  <a:cubicBezTo>
                    <a:pt x="508" y="538"/>
                    <a:pt x="514" y="561"/>
                    <a:pt x="533" y="579"/>
                  </a:cubicBezTo>
                  <a:cubicBezTo>
                    <a:pt x="551" y="598"/>
                    <a:pt x="574" y="604"/>
                    <a:pt x="598" y="611"/>
                  </a:cubicBezTo>
                  <a:cubicBezTo>
                    <a:pt x="623" y="619"/>
                    <a:pt x="649" y="626"/>
                    <a:pt x="671" y="648"/>
                  </a:cubicBezTo>
                  <a:cubicBezTo>
                    <a:pt x="682" y="660"/>
                    <a:pt x="691" y="673"/>
                    <a:pt x="698" y="691"/>
                  </a:cubicBezTo>
                  <a:lnTo>
                    <a:pt x="680" y="6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íṧlïde">
              <a:extLst>
                <a:ext uri="{FF2B5EF4-FFF2-40B4-BE49-F238E27FC236}">
                  <a16:creationId xmlns:a16="http://schemas.microsoft.com/office/drawing/2014/main" id="{C092258F-6BE5-471B-BCBA-0350AD7AC72F}"/>
                </a:ext>
              </a:extLst>
            </p:cNvPr>
            <p:cNvSpPr/>
            <p:nvPr/>
          </p:nvSpPr>
          <p:spPr bwMode="auto">
            <a:xfrm>
              <a:off x="5197475" y="1190625"/>
              <a:ext cx="3135313" cy="3133725"/>
            </a:xfrm>
            <a:custGeom>
              <a:avLst/>
              <a:gdLst>
                <a:gd name="T0" fmla="*/ 817 w 831"/>
                <a:gd name="T1" fmla="*/ 831 h 831"/>
                <a:gd name="T2" fmla="*/ 786 w 831"/>
                <a:gd name="T3" fmla="*/ 764 h 831"/>
                <a:gd name="T4" fmla="*/ 754 w 831"/>
                <a:gd name="T5" fmla="*/ 699 h 831"/>
                <a:gd name="T6" fmla="*/ 689 w 831"/>
                <a:gd name="T7" fmla="*/ 667 h 831"/>
                <a:gd name="T8" fmla="*/ 616 w 831"/>
                <a:gd name="T9" fmla="*/ 630 h 831"/>
                <a:gd name="T10" fmla="*/ 579 w 831"/>
                <a:gd name="T11" fmla="*/ 557 h 831"/>
                <a:gd name="T12" fmla="*/ 547 w 831"/>
                <a:gd name="T13" fmla="*/ 492 h 831"/>
                <a:gd name="T14" fmla="*/ 482 w 831"/>
                <a:gd name="T15" fmla="*/ 460 h 831"/>
                <a:gd name="T16" fmla="*/ 408 w 831"/>
                <a:gd name="T17" fmla="*/ 423 h 831"/>
                <a:gd name="T18" fmla="*/ 372 w 831"/>
                <a:gd name="T19" fmla="*/ 350 h 831"/>
                <a:gd name="T20" fmla="*/ 339 w 831"/>
                <a:gd name="T21" fmla="*/ 285 h 831"/>
                <a:gd name="T22" fmla="*/ 274 w 831"/>
                <a:gd name="T23" fmla="*/ 253 h 831"/>
                <a:gd name="T24" fmla="*/ 201 w 831"/>
                <a:gd name="T25" fmla="*/ 216 h 831"/>
                <a:gd name="T26" fmla="*/ 164 w 831"/>
                <a:gd name="T27" fmla="*/ 143 h 831"/>
                <a:gd name="T28" fmla="*/ 132 w 831"/>
                <a:gd name="T29" fmla="*/ 78 h 831"/>
                <a:gd name="T30" fmla="*/ 67 w 831"/>
                <a:gd name="T31" fmla="*/ 46 h 831"/>
                <a:gd name="T32" fmla="*/ 0 w 831"/>
                <a:gd name="T33" fmla="*/ 15 h 831"/>
                <a:gd name="T34" fmla="*/ 13 w 831"/>
                <a:gd name="T35" fmla="*/ 0 h 831"/>
                <a:gd name="T36" fmla="*/ 72 w 831"/>
                <a:gd name="T37" fmla="*/ 28 h 831"/>
                <a:gd name="T38" fmla="*/ 146 w 831"/>
                <a:gd name="T39" fmla="*/ 65 h 831"/>
                <a:gd name="T40" fmla="*/ 182 w 831"/>
                <a:gd name="T41" fmla="*/ 138 h 831"/>
                <a:gd name="T42" fmla="*/ 215 w 831"/>
                <a:gd name="T43" fmla="*/ 203 h 831"/>
                <a:gd name="T44" fmla="*/ 280 w 831"/>
                <a:gd name="T45" fmla="*/ 235 h 831"/>
                <a:gd name="T46" fmla="*/ 353 w 831"/>
                <a:gd name="T47" fmla="*/ 272 h 831"/>
                <a:gd name="T48" fmla="*/ 390 w 831"/>
                <a:gd name="T49" fmla="*/ 345 h 831"/>
                <a:gd name="T50" fmla="*/ 422 w 831"/>
                <a:gd name="T51" fmla="*/ 410 h 831"/>
                <a:gd name="T52" fmla="*/ 487 w 831"/>
                <a:gd name="T53" fmla="*/ 442 h 831"/>
                <a:gd name="T54" fmla="*/ 560 w 831"/>
                <a:gd name="T55" fmla="*/ 479 h 831"/>
                <a:gd name="T56" fmla="*/ 597 w 831"/>
                <a:gd name="T57" fmla="*/ 552 h 831"/>
                <a:gd name="T58" fmla="*/ 629 w 831"/>
                <a:gd name="T59" fmla="*/ 617 h 831"/>
                <a:gd name="T60" fmla="*/ 694 w 831"/>
                <a:gd name="T61" fmla="*/ 649 h 831"/>
                <a:gd name="T62" fmla="*/ 767 w 831"/>
                <a:gd name="T63" fmla="*/ 686 h 831"/>
                <a:gd name="T64" fmla="*/ 804 w 831"/>
                <a:gd name="T65" fmla="*/ 759 h 831"/>
                <a:gd name="T66" fmla="*/ 831 w 831"/>
                <a:gd name="T67" fmla="*/ 819 h 831"/>
                <a:gd name="T68" fmla="*/ 817 w 831"/>
                <a:gd name="T69"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1" h="831">
                  <a:moveTo>
                    <a:pt x="817" y="831"/>
                  </a:moveTo>
                  <a:cubicBezTo>
                    <a:pt x="799" y="811"/>
                    <a:pt x="793" y="787"/>
                    <a:pt x="786" y="764"/>
                  </a:cubicBezTo>
                  <a:cubicBezTo>
                    <a:pt x="779" y="741"/>
                    <a:pt x="772" y="718"/>
                    <a:pt x="754" y="699"/>
                  </a:cubicBezTo>
                  <a:cubicBezTo>
                    <a:pt x="735" y="681"/>
                    <a:pt x="713" y="674"/>
                    <a:pt x="689" y="667"/>
                  </a:cubicBezTo>
                  <a:cubicBezTo>
                    <a:pt x="664" y="660"/>
                    <a:pt x="638" y="652"/>
                    <a:pt x="616" y="630"/>
                  </a:cubicBezTo>
                  <a:cubicBezTo>
                    <a:pt x="594" y="608"/>
                    <a:pt x="586" y="582"/>
                    <a:pt x="579" y="557"/>
                  </a:cubicBezTo>
                  <a:cubicBezTo>
                    <a:pt x="572" y="533"/>
                    <a:pt x="565" y="511"/>
                    <a:pt x="547" y="492"/>
                  </a:cubicBezTo>
                  <a:cubicBezTo>
                    <a:pt x="528" y="474"/>
                    <a:pt x="505" y="467"/>
                    <a:pt x="482" y="460"/>
                  </a:cubicBezTo>
                  <a:cubicBezTo>
                    <a:pt x="456" y="453"/>
                    <a:pt x="430" y="445"/>
                    <a:pt x="408" y="423"/>
                  </a:cubicBezTo>
                  <a:cubicBezTo>
                    <a:pt x="387" y="401"/>
                    <a:pt x="379" y="375"/>
                    <a:pt x="372" y="350"/>
                  </a:cubicBezTo>
                  <a:cubicBezTo>
                    <a:pt x="365" y="326"/>
                    <a:pt x="358" y="304"/>
                    <a:pt x="339" y="285"/>
                  </a:cubicBezTo>
                  <a:cubicBezTo>
                    <a:pt x="321" y="267"/>
                    <a:pt x="298" y="260"/>
                    <a:pt x="274" y="253"/>
                  </a:cubicBezTo>
                  <a:cubicBezTo>
                    <a:pt x="249" y="246"/>
                    <a:pt x="223" y="238"/>
                    <a:pt x="201" y="216"/>
                  </a:cubicBezTo>
                  <a:cubicBezTo>
                    <a:pt x="179" y="194"/>
                    <a:pt x="172" y="168"/>
                    <a:pt x="164" y="143"/>
                  </a:cubicBezTo>
                  <a:cubicBezTo>
                    <a:pt x="157" y="119"/>
                    <a:pt x="151" y="96"/>
                    <a:pt x="132" y="78"/>
                  </a:cubicBezTo>
                  <a:cubicBezTo>
                    <a:pt x="114" y="59"/>
                    <a:pt x="91" y="53"/>
                    <a:pt x="67" y="46"/>
                  </a:cubicBezTo>
                  <a:cubicBezTo>
                    <a:pt x="44" y="39"/>
                    <a:pt x="21" y="32"/>
                    <a:pt x="0" y="15"/>
                  </a:cubicBezTo>
                  <a:cubicBezTo>
                    <a:pt x="13" y="0"/>
                    <a:pt x="13" y="0"/>
                    <a:pt x="13" y="0"/>
                  </a:cubicBezTo>
                  <a:cubicBezTo>
                    <a:pt x="30" y="15"/>
                    <a:pt x="51" y="21"/>
                    <a:pt x="72" y="28"/>
                  </a:cubicBezTo>
                  <a:cubicBezTo>
                    <a:pt x="98" y="35"/>
                    <a:pt x="124" y="43"/>
                    <a:pt x="146" y="65"/>
                  </a:cubicBezTo>
                  <a:cubicBezTo>
                    <a:pt x="167" y="87"/>
                    <a:pt x="175" y="113"/>
                    <a:pt x="182" y="138"/>
                  </a:cubicBezTo>
                  <a:cubicBezTo>
                    <a:pt x="189" y="162"/>
                    <a:pt x="196" y="184"/>
                    <a:pt x="215" y="203"/>
                  </a:cubicBezTo>
                  <a:cubicBezTo>
                    <a:pt x="233" y="221"/>
                    <a:pt x="256" y="228"/>
                    <a:pt x="280" y="235"/>
                  </a:cubicBezTo>
                  <a:cubicBezTo>
                    <a:pt x="305" y="242"/>
                    <a:pt x="331" y="250"/>
                    <a:pt x="353" y="272"/>
                  </a:cubicBezTo>
                  <a:cubicBezTo>
                    <a:pt x="375" y="294"/>
                    <a:pt x="382" y="320"/>
                    <a:pt x="390" y="345"/>
                  </a:cubicBezTo>
                  <a:cubicBezTo>
                    <a:pt x="397" y="369"/>
                    <a:pt x="403" y="391"/>
                    <a:pt x="422" y="410"/>
                  </a:cubicBezTo>
                  <a:cubicBezTo>
                    <a:pt x="440" y="428"/>
                    <a:pt x="463" y="435"/>
                    <a:pt x="487" y="442"/>
                  </a:cubicBezTo>
                  <a:cubicBezTo>
                    <a:pt x="512" y="449"/>
                    <a:pt x="538" y="457"/>
                    <a:pt x="560" y="479"/>
                  </a:cubicBezTo>
                  <a:cubicBezTo>
                    <a:pt x="582" y="501"/>
                    <a:pt x="589" y="527"/>
                    <a:pt x="597" y="552"/>
                  </a:cubicBezTo>
                  <a:cubicBezTo>
                    <a:pt x="604" y="576"/>
                    <a:pt x="610" y="599"/>
                    <a:pt x="629" y="617"/>
                  </a:cubicBezTo>
                  <a:cubicBezTo>
                    <a:pt x="647" y="636"/>
                    <a:pt x="670" y="642"/>
                    <a:pt x="694" y="649"/>
                  </a:cubicBezTo>
                  <a:cubicBezTo>
                    <a:pt x="719" y="657"/>
                    <a:pt x="745" y="664"/>
                    <a:pt x="767" y="686"/>
                  </a:cubicBezTo>
                  <a:cubicBezTo>
                    <a:pt x="789" y="708"/>
                    <a:pt x="797" y="734"/>
                    <a:pt x="804" y="759"/>
                  </a:cubicBezTo>
                  <a:cubicBezTo>
                    <a:pt x="810" y="781"/>
                    <a:pt x="816" y="802"/>
                    <a:pt x="831" y="819"/>
                  </a:cubicBezTo>
                  <a:lnTo>
                    <a:pt x="817" y="8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ïṣ1iḋê">
              <a:extLst>
                <a:ext uri="{FF2B5EF4-FFF2-40B4-BE49-F238E27FC236}">
                  <a16:creationId xmlns:a16="http://schemas.microsoft.com/office/drawing/2014/main" id="{8464F119-5F78-4CBD-96E1-239D9824DA7A}"/>
                </a:ext>
              </a:extLst>
            </p:cNvPr>
            <p:cNvSpPr/>
            <p:nvPr/>
          </p:nvSpPr>
          <p:spPr bwMode="auto">
            <a:xfrm>
              <a:off x="4937125" y="1204912"/>
              <a:ext cx="3384550" cy="3384550"/>
            </a:xfrm>
            <a:custGeom>
              <a:avLst/>
              <a:gdLst>
                <a:gd name="T0" fmla="*/ 889 w 897"/>
                <a:gd name="T1" fmla="*/ 897 h 897"/>
                <a:gd name="T2" fmla="*/ 853 w 897"/>
                <a:gd name="T3" fmla="*/ 872 h 897"/>
                <a:gd name="T4" fmla="*/ 816 w 897"/>
                <a:gd name="T5" fmla="*/ 799 h 897"/>
                <a:gd name="T6" fmla="*/ 784 w 897"/>
                <a:gd name="T7" fmla="*/ 734 h 897"/>
                <a:gd name="T8" fmla="*/ 719 w 897"/>
                <a:gd name="T9" fmla="*/ 702 h 897"/>
                <a:gd name="T10" fmla="*/ 646 w 897"/>
                <a:gd name="T11" fmla="*/ 665 h 897"/>
                <a:gd name="T12" fmla="*/ 609 w 897"/>
                <a:gd name="T13" fmla="*/ 592 h 897"/>
                <a:gd name="T14" fmla="*/ 577 w 897"/>
                <a:gd name="T15" fmla="*/ 527 h 897"/>
                <a:gd name="T16" fmla="*/ 512 w 897"/>
                <a:gd name="T17" fmla="*/ 495 h 897"/>
                <a:gd name="T18" fmla="*/ 439 w 897"/>
                <a:gd name="T19" fmla="*/ 458 h 897"/>
                <a:gd name="T20" fmla="*/ 402 w 897"/>
                <a:gd name="T21" fmla="*/ 385 h 897"/>
                <a:gd name="T22" fmla="*/ 370 w 897"/>
                <a:gd name="T23" fmla="*/ 320 h 897"/>
                <a:gd name="T24" fmla="*/ 305 w 897"/>
                <a:gd name="T25" fmla="*/ 288 h 897"/>
                <a:gd name="T26" fmla="*/ 231 w 897"/>
                <a:gd name="T27" fmla="*/ 251 h 897"/>
                <a:gd name="T28" fmla="*/ 195 w 897"/>
                <a:gd name="T29" fmla="*/ 178 h 897"/>
                <a:gd name="T30" fmla="*/ 162 w 897"/>
                <a:gd name="T31" fmla="*/ 113 h 897"/>
                <a:gd name="T32" fmla="*/ 97 w 897"/>
                <a:gd name="T33" fmla="*/ 81 h 897"/>
                <a:gd name="T34" fmla="*/ 24 w 897"/>
                <a:gd name="T35" fmla="*/ 44 h 897"/>
                <a:gd name="T36" fmla="*/ 0 w 897"/>
                <a:gd name="T37" fmla="*/ 7 h 897"/>
                <a:gd name="T38" fmla="*/ 17 w 897"/>
                <a:gd name="T39" fmla="*/ 0 h 897"/>
                <a:gd name="T40" fmla="*/ 38 w 897"/>
                <a:gd name="T41" fmla="*/ 30 h 897"/>
                <a:gd name="T42" fmla="*/ 103 w 897"/>
                <a:gd name="T43" fmla="*/ 63 h 897"/>
                <a:gd name="T44" fmla="*/ 176 w 897"/>
                <a:gd name="T45" fmla="*/ 99 h 897"/>
                <a:gd name="T46" fmla="*/ 213 w 897"/>
                <a:gd name="T47" fmla="*/ 173 h 897"/>
                <a:gd name="T48" fmla="*/ 245 w 897"/>
                <a:gd name="T49" fmla="*/ 238 h 897"/>
                <a:gd name="T50" fmla="*/ 310 w 897"/>
                <a:gd name="T51" fmla="*/ 270 h 897"/>
                <a:gd name="T52" fmla="*/ 383 w 897"/>
                <a:gd name="T53" fmla="*/ 307 h 897"/>
                <a:gd name="T54" fmla="*/ 420 w 897"/>
                <a:gd name="T55" fmla="*/ 380 h 897"/>
                <a:gd name="T56" fmla="*/ 452 w 897"/>
                <a:gd name="T57" fmla="*/ 445 h 897"/>
                <a:gd name="T58" fmla="*/ 517 w 897"/>
                <a:gd name="T59" fmla="*/ 477 h 897"/>
                <a:gd name="T60" fmla="*/ 590 w 897"/>
                <a:gd name="T61" fmla="*/ 514 h 897"/>
                <a:gd name="T62" fmla="*/ 627 w 897"/>
                <a:gd name="T63" fmla="*/ 587 h 897"/>
                <a:gd name="T64" fmla="*/ 659 w 897"/>
                <a:gd name="T65" fmla="*/ 652 h 897"/>
                <a:gd name="T66" fmla="*/ 724 w 897"/>
                <a:gd name="T67" fmla="*/ 684 h 897"/>
                <a:gd name="T68" fmla="*/ 797 w 897"/>
                <a:gd name="T69" fmla="*/ 721 h 897"/>
                <a:gd name="T70" fmla="*/ 834 w 897"/>
                <a:gd name="T71" fmla="*/ 794 h 897"/>
                <a:gd name="T72" fmla="*/ 866 w 897"/>
                <a:gd name="T73" fmla="*/ 859 h 897"/>
                <a:gd name="T74" fmla="*/ 897 w 897"/>
                <a:gd name="T75" fmla="*/ 880 h 897"/>
                <a:gd name="T76" fmla="*/ 889 w 897"/>
                <a:gd name="T77"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7" h="897">
                  <a:moveTo>
                    <a:pt x="889" y="897"/>
                  </a:moveTo>
                  <a:cubicBezTo>
                    <a:pt x="875" y="890"/>
                    <a:pt x="863" y="882"/>
                    <a:pt x="853" y="872"/>
                  </a:cubicBezTo>
                  <a:cubicBezTo>
                    <a:pt x="831" y="850"/>
                    <a:pt x="823" y="824"/>
                    <a:pt x="816" y="799"/>
                  </a:cubicBezTo>
                  <a:cubicBezTo>
                    <a:pt x="809" y="775"/>
                    <a:pt x="802" y="753"/>
                    <a:pt x="784" y="734"/>
                  </a:cubicBezTo>
                  <a:cubicBezTo>
                    <a:pt x="765" y="716"/>
                    <a:pt x="743" y="709"/>
                    <a:pt x="719" y="702"/>
                  </a:cubicBezTo>
                  <a:cubicBezTo>
                    <a:pt x="694" y="695"/>
                    <a:pt x="668" y="687"/>
                    <a:pt x="646" y="665"/>
                  </a:cubicBezTo>
                  <a:cubicBezTo>
                    <a:pt x="624" y="643"/>
                    <a:pt x="616" y="617"/>
                    <a:pt x="609" y="592"/>
                  </a:cubicBezTo>
                  <a:cubicBezTo>
                    <a:pt x="602" y="568"/>
                    <a:pt x="595" y="546"/>
                    <a:pt x="577" y="527"/>
                  </a:cubicBezTo>
                  <a:cubicBezTo>
                    <a:pt x="558" y="509"/>
                    <a:pt x="536" y="502"/>
                    <a:pt x="512" y="495"/>
                  </a:cubicBezTo>
                  <a:cubicBezTo>
                    <a:pt x="487" y="488"/>
                    <a:pt x="461" y="480"/>
                    <a:pt x="439" y="458"/>
                  </a:cubicBezTo>
                  <a:cubicBezTo>
                    <a:pt x="417" y="436"/>
                    <a:pt x="409" y="410"/>
                    <a:pt x="402" y="385"/>
                  </a:cubicBezTo>
                  <a:cubicBezTo>
                    <a:pt x="395" y="361"/>
                    <a:pt x="388" y="338"/>
                    <a:pt x="370" y="320"/>
                  </a:cubicBezTo>
                  <a:cubicBezTo>
                    <a:pt x="351" y="301"/>
                    <a:pt x="328" y="295"/>
                    <a:pt x="305" y="288"/>
                  </a:cubicBezTo>
                  <a:cubicBezTo>
                    <a:pt x="279" y="280"/>
                    <a:pt x="253" y="273"/>
                    <a:pt x="231" y="251"/>
                  </a:cubicBezTo>
                  <a:cubicBezTo>
                    <a:pt x="210" y="229"/>
                    <a:pt x="202" y="203"/>
                    <a:pt x="195" y="178"/>
                  </a:cubicBezTo>
                  <a:cubicBezTo>
                    <a:pt x="188" y="154"/>
                    <a:pt x="181" y="131"/>
                    <a:pt x="162" y="113"/>
                  </a:cubicBezTo>
                  <a:cubicBezTo>
                    <a:pt x="144" y="94"/>
                    <a:pt x="121" y="88"/>
                    <a:pt x="97" y="81"/>
                  </a:cubicBezTo>
                  <a:cubicBezTo>
                    <a:pt x="72" y="73"/>
                    <a:pt x="46" y="66"/>
                    <a:pt x="24" y="44"/>
                  </a:cubicBezTo>
                  <a:cubicBezTo>
                    <a:pt x="14" y="34"/>
                    <a:pt x="6" y="22"/>
                    <a:pt x="0" y="7"/>
                  </a:cubicBezTo>
                  <a:cubicBezTo>
                    <a:pt x="17" y="0"/>
                    <a:pt x="17" y="0"/>
                    <a:pt x="17" y="0"/>
                  </a:cubicBezTo>
                  <a:cubicBezTo>
                    <a:pt x="23" y="12"/>
                    <a:pt x="29" y="22"/>
                    <a:pt x="38" y="30"/>
                  </a:cubicBezTo>
                  <a:cubicBezTo>
                    <a:pt x="56" y="49"/>
                    <a:pt x="79" y="56"/>
                    <a:pt x="103" y="63"/>
                  </a:cubicBezTo>
                  <a:cubicBezTo>
                    <a:pt x="128" y="70"/>
                    <a:pt x="154" y="78"/>
                    <a:pt x="176" y="99"/>
                  </a:cubicBezTo>
                  <a:cubicBezTo>
                    <a:pt x="198" y="121"/>
                    <a:pt x="205" y="147"/>
                    <a:pt x="213" y="173"/>
                  </a:cubicBezTo>
                  <a:cubicBezTo>
                    <a:pt x="220" y="196"/>
                    <a:pt x="226" y="219"/>
                    <a:pt x="245" y="238"/>
                  </a:cubicBezTo>
                  <a:cubicBezTo>
                    <a:pt x="263" y="256"/>
                    <a:pt x="286" y="263"/>
                    <a:pt x="310" y="270"/>
                  </a:cubicBezTo>
                  <a:cubicBezTo>
                    <a:pt x="335" y="277"/>
                    <a:pt x="361" y="285"/>
                    <a:pt x="383" y="307"/>
                  </a:cubicBezTo>
                  <a:cubicBezTo>
                    <a:pt x="405" y="329"/>
                    <a:pt x="412" y="355"/>
                    <a:pt x="420" y="380"/>
                  </a:cubicBezTo>
                  <a:cubicBezTo>
                    <a:pt x="427" y="404"/>
                    <a:pt x="433" y="426"/>
                    <a:pt x="452" y="445"/>
                  </a:cubicBezTo>
                  <a:cubicBezTo>
                    <a:pt x="470" y="463"/>
                    <a:pt x="493" y="470"/>
                    <a:pt x="517" y="477"/>
                  </a:cubicBezTo>
                  <a:cubicBezTo>
                    <a:pt x="542" y="484"/>
                    <a:pt x="568" y="492"/>
                    <a:pt x="590" y="514"/>
                  </a:cubicBezTo>
                  <a:cubicBezTo>
                    <a:pt x="612" y="536"/>
                    <a:pt x="620" y="562"/>
                    <a:pt x="627" y="587"/>
                  </a:cubicBezTo>
                  <a:cubicBezTo>
                    <a:pt x="634" y="611"/>
                    <a:pt x="641" y="633"/>
                    <a:pt x="659" y="652"/>
                  </a:cubicBezTo>
                  <a:cubicBezTo>
                    <a:pt x="678" y="670"/>
                    <a:pt x="700" y="677"/>
                    <a:pt x="724" y="684"/>
                  </a:cubicBezTo>
                  <a:cubicBezTo>
                    <a:pt x="749" y="691"/>
                    <a:pt x="775" y="699"/>
                    <a:pt x="797" y="721"/>
                  </a:cubicBezTo>
                  <a:cubicBezTo>
                    <a:pt x="819" y="743"/>
                    <a:pt x="827" y="769"/>
                    <a:pt x="834" y="794"/>
                  </a:cubicBezTo>
                  <a:cubicBezTo>
                    <a:pt x="841" y="818"/>
                    <a:pt x="848" y="841"/>
                    <a:pt x="866" y="859"/>
                  </a:cubicBezTo>
                  <a:cubicBezTo>
                    <a:pt x="875" y="868"/>
                    <a:pt x="884" y="874"/>
                    <a:pt x="897" y="880"/>
                  </a:cubicBezTo>
                  <a:lnTo>
                    <a:pt x="889" y="8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iṩļïḍe">
              <a:extLst>
                <a:ext uri="{FF2B5EF4-FFF2-40B4-BE49-F238E27FC236}">
                  <a16:creationId xmlns:a16="http://schemas.microsoft.com/office/drawing/2014/main" id="{7B5DD510-C316-4C2F-B982-7FE45198F256}"/>
                </a:ext>
              </a:extLst>
            </p:cNvPr>
            <p:cNvSpPr/>
            <p:nvPr/>
          </p:nvSpPr>
          <p:spPr bwMode="auto">
            <a:xfrm>
              <a:off x="4741863" y="1209675"/>
              <a:ext cx="3576638" cy="3575050"/>
            </a:xfrm>
            <a:custGeom>
              <a:avLst/>
              <a:gdLst>
                <a:gd name="T0" fmla="*/ 942 w 948"/>
                <a:gd name="T1" fmla="*/ 948 h 948"/>
                <a:gd name="T2" fmla="*/ 939 w 948"/>
                <a:gd name="T3" fmla="*/ 947 h 948"/>
                <a:gd name="T4" fmla="*/ 866 w 948"/>
                <a:gd name="T5" fmla="*/ 910 h 948"/>
                <a:gd name="T6" fmla="*/ 829 w 948"/>
                <a:gd name="T7" fmla="*/ 837 h 948"/>
                <a:gd name="T8" fmla="*/ 797 w 948"/>
                <a:gd name="T9" fmla="*/ 772 h 948"/>
                <a:gd name="T10" fmla="*/ 732 w 948"/>
                <a:gd name="T11" fmla="*/ 740 h 948"/>
                <a:gd name="T12" fmla="*/ 659 w 948"/>
                <a:gd name="T13" fmla="*/ 703 h 948"/>
                <a:gd name="T14" fmla="*/ 622 w 948"/>
                <a:gd name="T15" fmla="*/ 630 h 948"/>
                <a:gd name="T16" fmla="*/ 590 w 948"/>
                <a:gd name="T17" fmla="*/ 565 h 948"/>
                <a:gd name="T18" fmla="*/ 525 w 948"/>
                <a:gd name="T19" fmla="*/ 533 h 948"/>
                <a:gd name="T20" fmla="*/ 452 w 948"/>
                <a:gd name="T21" fmla="*/ 496 h 948"/>
                <a:gd name="T22" fmla="*/ 415 w 948"/>
                <a:gd name="T23" fmla="*/ 423 h 948"/>
                <a:gd name="T24" fmla="*/ 383 w 948"/>
                <a:gd name="T25" fmla="*/ 358 h 948"/>
                <a:gd name="T26" fmla="*/ 318 w 948"/>
                <a:gd name="T27" fmla="*/ 326 h 948"/>
                <a:gd name="T28" fmla="*/ 245 w 948"/>
                <a:gd name="T29" fmla="*/ 289 h 948"/>
                <a:gd name="T30" fmla="*/ 208 w 948"/>
                <a:gd name="T31" fmla="*/ 216 h 948"/>
                <a:gd name="T32" fmla="*/ 176 w 948"/>
                <a:gd name="T33" fmla="*/ 151 h 948"/>
                <a:gd name="T34" fmla="*/ 111 w 948"/>
                <a:gd name="T35" fmla="*/ 118 h 948"/>
                <a:gd name="T36" fmla="*/ 37 w 948"/>
                <a:gd name="T37" fmla="*/ 82 h 948"/>
                <a:gd name="T38" fmla="*/ 1 w 948"/>
                <a:gd name="T39" fmla="*/ 9 h 948"/>
                <a:gd name="T40" fmla="*/ 0 w 948"/>
                <a:gd name="T41" fmla="*/ 5 h 948"/>
                <a:gd name="T42" fmla="*/ 18 w 948"/>
                <a:gd name="T43" fmla="*/ 0 h 948"/>
                <a:gd name="T44" fmla="*/ 19 w 948"/>
                <a:gd name="T45" fmla="*/ 3 h 948"/>
                <a:gd name="T46" fmla="*/ 51 w 948"/>
                <a:gd name="T47" fmla="*/ 68 h 948"/>
                <a:gd name="T48" fmla="*/ 116 w 948"/>
                <a:gd name="T49" fmla="*/ 100 h 948"/>
                <a:gd name="T50" fmla="*/ 189 w 948"/>
                <a:gd name="T51" fmla="*/ 137 h 948"/>
                <a:gd name="T52" fmla="*/ 226 w 948"/>
                <a:gd name="T53" fmla="*/ 210 h 948"/>
                <a:gd name="T54" fmla="*/ 258 w 948"/>
                <a:gd name="T55" fmla="*/ 275 h 948"/>
                <a:gd name="T56" fmla="*/ 323 w 948"/>
                <a:gd name="T57" fmla="*/ 308 h 948"/>
                <a:gd name="T58" fmla="*/ 396 w 948"/>
                <a:gd name="T59" fmla="*/ 344 h 948"/>
                <a:gd name="T60" fmla="*/ 433 w 948"/>
                <a:gd name="T61" fmla="*/ 418 h 948"/>
                <a:gd name="T62" fmla="*/ 465 w 948"/>
                <a:gd name="T63" fmla="*/ 483 h 948"/>
                <a:gd name="T64" fmla="*/ 530 w 948"/>
                <a:gd name="T65" fmla="*/ 515 h 948"/>
                <a:gd name="T66" fmla="*/ 603 w 948"/>
                <a:gd name="T67" fmla="*/ 552 h 948"/>
                <a:gd name="T68" fmla="*/ 640 w 948"/>
                <a:gd name="T69" fmla="*/ 625 h 948"/>
                <a:gd name="T70" fmla="*/ 672 w 948"/>
                <a:gd name="T71" fmla="*/ 690 h 948"/>
                <a:gd name="T72" fmla="*/ 737 w 948"/>
                <a:gd name="T73" fmla="*/ 722 h 948"/>
                <a:gd name="T74" fmla="*/ 810 w 948"/>
                <a:gd name="T75" fmla="*/ 759 h 948"/>
                <a:gd name="T76" fmla="*/ 847 w 948"/>
                <a:gd name="T77" fmla="*/ 832 h 948"/>
                <a:gd name="T78" fmla="*/ 879 w 948"/>
                <a:gd name="T79" fmla="*/ 897 h 948"/>
                <a:gd name="T80" fmla="*/ 944 w 948"/>
                <a:gd name="T81" fmla="*/ 929 h 948"/>
                <a:gd name="T82" fmla="*/ 948 w 948"/>
                <a:gd name="T83" fmla="*/ 930 h 948"/>
                <a:gd name="T84" fmla="*/ 942 w 948"/>
                <a:gd name="T85"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8" h="948">
                  <a:moveTo>
                    <a:pt x="942" y="948"/>
                  </a:moveTo>
                  <a:cubicBezTo>
                    <a:pt x="939" y="947"/>
                    <a:pt x="939" y="947"/>
                    <a:pt x="939" y="947"/>
                  </a:cubicBezTo>
                  <a:cubicBezTo>
                    <a:pt x="914" y="940"/>
                    <a:pt x="888" y="932"/>
                    <a:pt x="866" y="910"/>
                  </a:cubicBezTo>
                  <a:cubicBezTo>
                    <a:pt x="844" y="888"/>
                    <a:pt x="837" y="862"/>
                    <a:pt x="829" y="837"/>
                  </a:cubicBezTo>
                  <a:cubicBezTo>
                    <a:pt x="822" y="813"/>
                    <a:pt x="816" y="791"/>
                    <a:pt x="797" y="772"/>
                  </a:cubicBezTo>
                  <a:cubicBezTo>
                    <a:pt x="779" y="754"/>
                    <a:pt x="756" y="747"/>
                    <a:pt x="732" y="740"/>
                  </a:cubicBezTo>
                  <a:cubicBezTo>
                    <a:pt x="707" y="733"/>
                    <a:pt x="681" y="725"/>
                    <a:pt x="659" y="703"/>
                  </a:cubicBezTo>
                  <a:cubicBezTo>
                    <a:pt x="637" y="681"/>
                    <a:pt x="629" y="655"/>
                    <a:pt x="622" y="630"/>
                  </a:cubicBezTo>
                  <a:cubicBezTo>
                    <a:pt x="615" y="606"/>
                    <a:pt x="608" y="583"/>
                    <a:pt x="590" y="565"/>
                  </a:cubicBezTo>
                  <a:cubicBezTo>
                    <a:pt x="571" y="546"/>
                    <a:pt x="549" y="540"/>
                    <a:pt x="525" y="533"/>
                  </a:cubicBezTo>
                  <a:cubicBezTo>
                    <a:pt x="500" y="525"/>
                    <a:pt x="474" y="518"/>
                    <a:pt x="452" y="496"/>
                  </a:cubicBezTo>
                  <a:cubicBezTo>
                    <a:pt x="430" y="474"/>
                    <a:pt x="422" y="448"/>
                    <a:pt x="415" y="423"/>
                  </a:cubicBezTo>
                  <a:cubicBezTo>
                    <a:pt x="408" y="399"/>
                    <a:pt x="401" y="376"/>
                    <a:pt x="383" y="358"/>
                  </a:cubicBezTo>
                  <a:cubicBezTo>
                    <a:pt x="364" y="339"/>
                    <a:pt x="342" y="333"/>
                    <a:pt x="318" y="326"/>
                  </a:cubicBezTo>
                  <a:cubicBezTo>
                    <a:pt x="293" y="318"/>
                    <a:pt x="267" y="311"/>
                    <a:pt x="245" y="289"/>
                  </a:cubicBezTo>
                  <a:cubicBezTo>
                    <a:pt x="223" y="267"/>
                    <a:pt x="215" y="241"/>
                    <a:pt x="208" y="216"/>
                  </a:cubicBezTo>
                  <a:cubicBezTo>
                    <a:pt x="201" y="192"/>
                    <a:pt x="194" y="169"/>
                    <a:pt x="176" y="151"/>
                  </a:cubicBezTo>
                  <a:cubicBezTo>
                    <a:pt x="157" y="132"/>
                    <a:pt x="134" y="125"/>
                    <a:pt x="111" y="118"/>
                  </a:cubicBezTo>
                  <a:cubicBezTo>
                    <a:pt x="85" y="111"/>
                    <a:pt x="59" y="103"/>
                    <a:pt x="37" y="82"/>
                  </a:cubicBezTo>
                  <a:cubicBezTo>
                    <a:pt x="16" y="60"/>
                    <a:pt x="8" y="34"/>
                    <a:pt x="1" y="9"/>
                  </a:cubicBezTo>
                  <a:cubicBezTo>
                    <a:pt x="0" y="5"/>
                    <a:pt x="0" y="5"/>
                    <a:pt x="0" y="5"/>
                  </a:cubicBezTo>
                  <a:cubicBezTo>
                    <a:pt x="18" y="0"/>
                    <a:pt x="18" y="0"/>
                    <a:pt x="18" y="0"/>
                  </a:cubicBezTo>
                  <a:cubicBezTo>
                    <a:pt x="19" y="3"/>
                    <a:pt x="19" y="3"/>
                    <a:pt x="19" y="3"/>
                  </a:cubicBezTo>
                  <a:cubicBezTo>
                    <a:pt x="26" y="27"/>
                    <a:pt x="32" y="50"/>
                    <a:pt x="51" y="68"/>
                  </a:cubicBezTo>
                  <a:cubicBezTo>
                    <a:pt x="69" y="87"/>
                    <a:pt x="92" y="93"/>
                    <a:pt x="116" y="100"/>
                  </a:cubicBezTo>
                  <a:cubicBezTo>
                    <a:pt x="141" y="108"/>
                    <a:pt x="167" y="115"/>
                    <a:pt x="189" y="137"/>
                  </a:cubicBezTo>
                  <a:cubicBezTo>
                    <a:pt x="211" y="159"/>
                    <a:pt x="218" y="185"/>
                    <a:pt x="226" y="210"/>
                  </a:cubicBezTo>
                  <a:cubicBezTo>
                    <a:pt x="233" y="234"/>
                    <a:pt x="239" y="257"/>
                    <a:pt x="258" y="275"/>
                  </a:cubicBezTo>
                  <a:cubicBezTo>
                    <a:pt x="276" y="294"/>
                    <a:pt x="299" y="301"/>
                    <a:pt x="323" y="308"/>
                  </a:cubicBezTo>
                  <a:cubicBezTo>
                    <a:pt x="348" y="315"/>
                    <a:pt x="374" y="323"/>
                    <a:pt x="396" y="344"/>
                  </a:cubicBezTo>
                  <a:cubicBezTo>
                    <a:pt x="418" y="366"/>
                    <a:pt x="426" y="392"/>
                    <a:pt x="433" y="418"/>
                  </a:cubicBezTo>
                  <a:cubicBezTo>
                    <a:pt x="440" y="441"/>
                    <a:pt x="447" y="464"/>
                    <a:pt x="465" y="483"/>
                  </a:cubicBezTo>
                  <a:cubicBezTo>
                    <a:pt x="484" y="501"/>
                    <a:pt x="506" y="508"/>
                    <a:pt x="530" y="515"/>
                  </a:cubicBezTo>
                  <a:cubicBezTo>
                    <a:pt x="555" y="522"/>
                    <a:pt x="581" y="530"/>
                    <a:pt x="603" y="552"/>
                  </a:cubicBezTo>
                  <a:cubicBezTo>
                    <a:pt x="625" y="574"/>
                    <a:pt x="633" y="600"/>
                    <a:pt x="640" y="625"/>
                  </a:cubicBezTo>
                  <a:cubicBezTo>
                    <a:pt x="647" y="649"/>
                    <a:pt x="654" y="671"/>
                    <a:pt x="672" y="690"/>
                  </a:cubicBezTo>
                  <a:cubicBezTo>
                    <a:pt x="691" y="708"/>
                    <a:pt x="713" y="715"/>
                    <a:pt x="737" y="722"/>
                  </a:cubicBezTo>
                  <a:cubicBezTo>
                    <a:pt x="762" y="729"/>
                    <a:pt x="788" y="737"/>
                    <a:pt x="810" y="759"/>
                  </a:cubicBezTo>
                  <a:cubicBezTo>
                    <a:pt x="832" y="781"/>
                    <a:pt x="840" y="807"/>
                    <a:pt x="847" y="832"/>
                  </a:cubicBezTo>
                  <a:cubicBezTo>
                    <a:pt x="854" y="856"/>
                    <a:pt x="861" y="878"/>
                    <a:pt x="879" y="897"/>
                  </a:cubicBezTo>
                  <a:cubicBezTo>
                    <a:pt x="898" y="915"/>
                    <a:pt x="920" y="922"/>
                    <a:pt x="944" y="929"/>
                  </a:cubicBezTo>
                  <a:cubicBezTo>
                    <a:pt x="948" y="930"/>
                    <a:pt x="948" y="930"/>
                    <a:pt x="948" y="930"/>
                  </a:cubicBezTo>
                  <a:lnTo>
                    <a:pt x="942" y="9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ïṡľîḑé">
              <a:extLst>
                <a:ext uri="{FF2B5EF4-FFF2-40B4-BE49-F238E27FC236}">
                  <a16:creationId xmlns:a16="http://schemas.microsoft.com/office/drawing/2014/main" id="{98B9FBB7-BC47-4C08-B3A9-FB6CFEDDF421}"/>
                </a:ext>
              </a:extLst>
            </p:cNvPr>
            <p:cNvSpPr/>
            <p:nvPr/>
          </p:nvSpPr>
          <p:spPr bwMode="auto">
            <a:xfrm>
              <a:off x="4541838" y="1201737"/>
              <a:ext cx="3779838" cy="3783013"/>
            </a:xfrm>
            <a:custGeom>
              <a:avLst/>
              <a:gdLst>
                <a:gd name="T0" fmla="*/ 994 w 1002"/>
                <a:gd name="T1" fmla="*/ 1003 h 1003"/>
                <a:gd name="T2" fmla="*/ 953 w 1002"/>
                <a:gd name="T3" fmla="*/ 988 h 1003"/>
                <a:gd name="T4" fmla="*/ 880 w 1002"/>
                <a:gd name="T5" fmla="*/ 951 h 1003"/>
                <a:gd name="T6" fmla="*/ 843 w 1002"/>
                <a:gd name="T7" fmla="*/ 878 h 1003"/>
                <a:gd name="T8" fmla="*/ 811 w 1002"/>
                <a:gd name="T9" fmla="*/ 813 h 1003"/>
                <a:gd name="T10" fmla="*/ 746 w 1002"/>
                <a:gd name="T11" fmla="*/ 781 h 1003"/>
                <a:gd name="T12" fmla="*/ 673 w 1002"/>
                <a:gd name="T13" fmla="*/ 744 h 1003"/>
                <a:gd name="T14" fmla="*/ 636 w 1002"/>
                <a:gd name="T15" fmla="*/ 671 h 1003"/>
                <a:gd name="T16" fmla="*/ 604 w 1002"/>
                <a:gd name="T17" fmla="*/ 606 h 1003"/>
                <a:gd name="T18" fmla="*/ 539 w 1002"/>
                <a:gd name="T19" fmla="*/ 574 h 1003"/>
                <a:gd name="T20" fmla="*/ 466 w 1002"/>
                <a:gd name="T21" fmla="*/ 537 h 1003"/>
                <a:gd name="T22" fmla="*/ 429 w 1002"/>
                <a:gd name="T23" fmla="*/ 464 h 1003"/>
                <a:gd name="T24" fmla="*/ 397 w 1002"/>
                <a:gd name="T25" fmla="*/ 399 h 1003"/>
                <a:gd name="T26" fmla="*/ 332 w 1002"/>
                <a:gd name="T27" fmla="*/ 366 h 1003"/>
                <a:gd name="T28" fmla="*/ 259 w 1002"/>
                <a:gd name="T29" fmla="*/ 330 h 1003"/>
                <a:gd name="T30" fmla="*/ 222 w 1002"/>
                <a:gd name="T31" fmla="*/ 256 h 1003"/>
                <a:gd name="T32" fmla="*/ 190 w 1002"/>
                <a:gd name="T33" fmla="*/ 191 h 1003"/>
                <a:gd name="T34" fmla="*/ 125 w 1002"/>
                <a:gd name="T35" fmla="*/ 159 h 1003"/>
                <a:gd name="T36" fmla="*/ 52 w 1002"/>
                <a:gd name="T37" fmla="*/ 122 h 1003"/>
                <a:gd name="T38" fmla="*/ 15 w 1002"/>
                <a:gd name="T39" fmla="*/ 49 h 1003"/>
                <a:gd name="T40" fmla="*/ 0 w 1002"/>
                <a:gd name="T41" fmla="*/ 9 h 1003"/>
                <a:gd name="T42" fmla="*/ 17 w 1002"/>
                <a:gd name="T43" fmla="*/ 0 h 1003"/>
                <a:gd name="T44" fmla="*/ 33 w 1002"/>
                <a:gd name="T45" fmla="*/ 44 h 1003"/>
                <a:gd name="T46" fmla="*/ 65 w 1002"/>
                <a:gd name="T47" fmla="*/ 109 h 1003"/>
                <a:gd name="T48" fmla="*/ 130 w 1002"/>
                <a:gd name="T49" fmla="*/ 141 h 1003"/>
                <a:gd name="T50" fmla="*/ 203 w 1002"/>
                <a:gd name="T51" fmla="*/ 178 h 1003"/>
                <a:gd name="T52" fmla="*/ 240 w 1002"/>
                <a:gd name="T53" fmla="*/ 251 h 1003"/>
                <a:gd name="T54" fmla="*/ 272 w 1002"/>
                <a:gd name="T55" fmla="*/ 316 h 1003"/>
                <a:gd name="T56" fmla="*/ 337 w 1002"/>
                <a:gd name="T57" fmla="*/ 348 h 1003"/>
                <a:gd name="T58" fmla="*/ 410 w 1002"/>
                <a:gd name="T59" fmla="*/ 385 h 1003"/>
                <a:gd name="T60" fmla="*/ 447 w 1002"/>
                <a:gd name="T61" fmla="*/ 458 h 1003"/>
                <a:gd name="T62" fmla="*/ 479 w 1002"/>
                <a:gd name="T63" fmla="*/ 523 h 1003"/>
                <a:gd name="T64" fmla="*/ 544 w 1002"/>
                <a:gd name="T65" fmla="*/ 556 h 1003"/>
                <a:gd name="T66" fmla="*/ 617 w 1002"/>
                <a:gd name="T67" fmla="*/ 592 h 1003"/>
                <a:gd name="T68" fmla="*/ 654 w 1002"/>
                <a:gd name="T69" fmla="*/ 666 h 1003"/>
                <a:gd name="T70" fmla="*/ 686 w 1002"/>
                <a:gd name="T71" fmla="*/ 731 h 1003"/>
                <a:gd name="T72" fmla="*/ 751 w 1002"/>
                <a:gd name="T73" fmla="*/ 763 h 1003"/>
                <a:gd name="T74" fmla="*/ 824 w 1002"/>
                <a:gd name="T75" fmla="*/ 800 h 1003"/>
                <a:gd name="T76" fmla="*/ 861 w 1002"/>
                <a:gd name="T77" fmla="*/ 873 h 1003"/>
                <a:gd name="T78" fmla="*/ 894 w 1002"/>
                <a:gd name="T79" fmla="*/ 938 h 1003"/>
                <a:gd name="T80" fmla="*/ 959 w 1002"/>
                <a:gd name="T81" fmla="*/ 970 h 1003"/>
                <a:gd name="T82" fmla="*/ 1002 w 1002"/>
                <a:gd name="T83" fmla="*/ 986 h 1003"/>
                <a:gd name="T84" fmla="*/ 994 w 1002"/>
                <a:gd name="T85"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2" h="1003">
                  <a:moveTo>
                    <a:pt x="994" y="1003"/>
                  </a:moveTo>
                  <a:cubicBezTo>
                    <a:pt x="981" y="996"/>
                    <a:pt x="968" y="992"/>
                    <a:pt x="953" y="988"/>
                  </a:cubicBezTo>
                  <a:cubicBezTo>
                    <a:pt x="928" y="981"/>
                    <a:pt x="902" y="973"/>
                    <a:pt x="880" y="951"/>
                  </a:cubicBezTo>
                  <a:cubicBezTo>
                    <a:pt x="858" y="929"/>
                    <a:pt x="851" y="903"/>
                    <a:pt x="843" y="878"/>
                  </a:cubicBezTo>
                  <a:cubicBezTo>
                    <a:pt x="836" y="854"/>
                    <a:pt x="830" y="831"/>
                    <a:pt x="811" y="813"/>
                  </a:cubicBezTo>
                  <a:cubicBezTo>
                    <a:pt x="793" y="794"/>
                    <a:pt x="770" y="788"/>
                    <a:pt x="746" y="781"/>
                  </a:cubicBezTo>
                  <a:cubicBezTo>
                    <a:pt x="721" y="773"/>
                    <a:pt x="695" y="766"/>
                    <a:pt x="673" y="744"/>
                  </a:cubicBezTo>
                  <a:cubicBezTo>
                    <a:pt x="651" y="722"/>
                    <a:pt x="644" y="696"/>
                    <a:pt x="636" y="671"/>
                  </a:cubicBezTo>
                  <a:cubicBezTo>
                    <a:pt x="629" y="647"/>
                    <a:pt x="623" y="624"/>
                    <a:pt x="604" y="606"/>
                  </a:cubicBezTo>
                  <a:cubicBezTo>
                    <a:pt x="586" y="587"/>
                    <a:pt x="563" y="581"/>
                    <a:pt x="539" y="574"/>
                  </a:cubicBezTo>
                  <a:cubicBezTo>
                    <a:pt x="514" y="566"/>
                    <a:pt x="488" y="559"/>
                    <a:pt x="466" y="537"/>
                  </a:cubicBezTo>
                  <a:cubicBezTo>
                    <a:pt x="444" y="515"/>
                    <a:pt x="436" y="489"/>
                    <a:pt x="429" y="464"/>
                  </a:cubicBezTo>
                  <a:cubicBezTo>
                    <a:pt x="422" y="440"/>
                    <a:pt x="415" y="417"/>
                    <a:pt x="397" y="399"/>
                  </a:cubicBezTo>
                  <a:cubicBezTo>
                    <a:pt x="378" y="380"/>
                    <a:pt x="356" y="373"/>
                    <a:pt x="332" y="366"/>
                  </a:cubicBezTo>
                  <a:cubicBezTo>
                    <a:pt x="307" y="359"/>
                    <a:pt x="281" y="351"/>
                    <a:pt x="259" y="330"/>
                  </a:cubicBezTo>
                  <a:cubicBezTo>
                    <a:pt x="237" y="308"/>
                    <a:pt x="229" y="282"/>
                    <a:pt x="222" y="256"/>
                  </a:cubicBezTo>
                  <a:cubicBezTo>
                    <a:pt x="215" y="233"/>
                    <a:pt x="208" y="210"/>
                    <a:pt x="190" y="191"/>
                  </a:cubicBezTo>
                  <a:cubicBezTo>
                    <a:pt x="171" y="173"/>
                    <a:pt x="149" y="166"/>
                    <a:pt x="125" y="159"/>
                  </a:cubicBezTo>
                  <a:cubicBezTo>
                    <a:pt x="100" y="152"/>
                    <a:pt x="74" y="144"/>
                    <a:pt x="52" y="122"/>
                  </a:cubicBezTo>
                  <a:cubicBezTo>
                    <a:pt x="30" y="100"/>
                    <a:pt x="22" y="74"/>
                    <a:pt x="15" y="49"/>
                  </a:cubicBezTo>
                  <a:cubicBezTo>
                    <a:pt x="11" y="35"/>
                    <a:pt x="7" y="22"/>
                    <a:pt x="0" y="9"/>
                  </a:cubicBezTo>
                  <a:cubicBezTo>
                    <a:pt x="17" y="0"/>
                    <a:pt x="17" y="0"/>
                    <a:pt x="17" y="0"/>
                  </a:cubicBezTo>
                  <a:cubicBezTo>
                    <a:pt x="24" y="15"/>
                    <a:pt x="28" y="30"/>
                    <a:pt x="33" y="44"/>
                  </a:cubicBezTo>
                  <a:cubicBezTo>
                    <a:pt x="40" y="68"/>
                    <a:pt x="46" y="91"/>
                    <a:pt x="65" y="109"/>
                  </a:cubicBezTo>
                  <a:cubicBezTo>
                    <a:pt x="83" y="128"/>
                    <a:pt x="106" y="134"/>
                    <a:pt x="130" y="141"/>
                  </a:cubicBezTo>
                  <a:cubicBezTo>
                    <a:pt x="155" y="149"/>
                    <a:pt x="181" y="156"/>
                    <a:pt x="203" y="178"/>
                  </a:cubicBezTo>
                  <a:cubicBezTo>
                    <a:pt x="225" y="200"/>
                    <a:pt x="233" y="226"/>
                    <a:pt x="240" y="251"/>
                  </a:cubicBezTo>
                  <a:cubicBezTo>
                    <a:pt x="247" y="275"/>
                    <a:pt x="254" y="298"/>
                    <a:pt x="272" y="316"/>
                  </a:cubicBezTo>
                  <a:cubicBezTo>
                    <a:pt x="291" y="335"/>
                    <a:pt x="313" y="341"/>
                    <a:pt x="337" y="348"/>
                  </a:cubicBezTo>
                  <a:cubicBezTo>
                    <a:pt x="362" y="356"/>
                    <a:pt x="388" y="363"/>
                    <a:pt x="410" y="385"/>
                  </a:cubicBezTo>
                  <a:cubicBezTo>
                    <a:pt x="432" y="407"/>
                    <a:pt x="440" y="433"/>
                    <a:pt x="447" y="458"/>
                  </a:cubicBezTo>
                  <a:cubicBezTo>
                    <a:pt x="454" y="482"/>
                    <a:pt x="461" y="505"/>
                    <a:pt x="479" y="523"/>
                  </a:cubicBezTo>
                  <a:cubicBezTo>
                    <a:pt x="498" y="542"/>
                    <a:pt x="520" y="549"/>
                    <a:pt x="544" y="556"/>
                  </a:cubicBezTo>
                  <a:cubicBezTo>
                    <a:pt x="569" y="563"/>
                    <a:pt x="595" y="571"/>
                    <a:pt x="617" y="592"/>
                  </a:cubicBezTo>
                  <a:cubicBezTo>
                    <a:pt x="639" y="614"/>
                    <a:pt x="647" y="640"/>
                    <a:pt x="654" y="666"/>
                  </a:cubicBezTo>
                  <a:cubicBezTo>
                    <a:pt x="661" y="689"/>
                    <a:pt x="668" y="712"/>
                    <a:pt x="686" y="731"/>
                  </a:cubicBezTo>
                  <a:cubicBezTo>
                    <a:pt x="705" y="749"/>
                    <a:pt x="728" y="756"/>
                    <a:pt x="751" y="763"/>
                  </a:cubicBezTo>
                  <a:cubicBezTo>
                    <a:pt x="777" y="770"/>
                    <a:pt x="803" y="778"/>
                    <a:pt x="824" y="800"/>
                  </a:cubicBezTo>
                  <a:cubicBezTo>
                    <a:pt x="846" y="822"/>
                    <a:pt x="854" y="848"/>
                    <a:pt x="861" y="873"/>
                  </a:cubicBezTo>
                  <a:cubicBezTo>
                    <a:pt x="868" y="897"/>
                    <a:pt x="875" y="919"/>
                    <a:pt x="894" y="938"/>
                  </a:cubicBezTo>
                  <a:cubicBezTo>
                    <a:pt x="912" y="956"/>
                    <a:pt x="935" y="963"/>
                    <a:pt x="959" y="970"/>
                  </a:cubicBezTo>
                  <a:cubicBezTo>
                    <a:pt x="973" y="974"/>
                    <a:pt x="988" y="979"/>
                    <a:pt x="1002" y="986"/>
                  </a:cubicBezTo>
                  <a:lnTo>
                    <a:pt x="994" y="10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îŝḻíḋé">
              <a:extLst>
                <a:ext uri="{FF2B5EF4-FFF2-40B4-BE49-F238E27FC236}">
                  <a16:creationId xmlns:a16="http://schemas.microsoft.com/office/drawing/2014/main" id="{180304E7-A98B-4261-BBED-66139955E9DD}"/>
                </a:ext>
              </a:extLst>
            </p:cNvPr>
            <p:cNvSpPr/>
            <p:nvPr/>
          </p:nvSpPr>
          <p:spPr bwMode="auto">
            <a:xfrm>
              <a:off x="4281488" y="1190625"/>
              <a:ext cx="4054475" cy="4054475"/>
            </a:xfrm>
            <a:custGeom>
              <a:avLst/>
              <a:gdLst>
                <a:gd name="T0" fmla="*/ 1059 w 1075"/>
                <a:gd name="T1" fmla="*/ 1075 h 1075"/>
                <a:gd name="T2" fmla="*/ 1049 w 1075"/>
                <a:gd name="T3" fmla="*/ 1062 h 1075"/>
                <a:gd name="T4" fmla="*/ 983 w 1075"/>
                <a:gd name="T5" fmla="*/ 1030 h 1075"/>
                <a:gd name="T6" fmla="*/ 910 w 1075"/>
                <a:gd name="T7" fmla="*/ 993 h 1075"/>
                <a:gd name="T8" fmla="*/ 874 w 1075"/>
                <a:gd name="T9" fmla="*/ 920 h 1075"/>
                <a:gd name="T10" fmla="*/ 841 w 1075"/>
                <a:gd name="T11" fmla="*/ 855 h 1075"/>
                <a:gd name="T12" fmla="*/ 776 w 1075"/>
                <a:gd name="T13" fmla="*/ 823 h 1075"/>
                <a:gd name="T14" fmla="*/ 703 w 1075"/>
                <a:gd name="T15" fmla="*/ 786 h 1075"/>
                <a:gd name="T16" fmla="*/ 666 w 1075"/>
                <a:gd name="T17" fmla="*/ 713 h 1075"/>
                <a:gd name="T18" fmla="*/ 634 w 1075"/>
                <a:gd name="T19" fmla="*/ 648 h 1075"/>
                <a:gd name="T20" fmla="*/ 569 w 1075"/>
                <a:gd name="T21" fmla="*/ 615 h 1075"/>
                <a:gd name="T22" fmla="*/ 496 w 1075"/>
                <a:gd name="T23" fmla="*/ 579 h 1075"/>
                <a:gd name="T24" fmla="*/ 459 w 1075"/>
                <a:gd name="T25" fmla="*/ 505 h 1075"/>
                <a:gd name="T26" fmla="*/ 427 w 1075"/>
                <a:gd name="T27" fmla="*/ 440 h 1075"/>
                <a:gd name="T28" fmla="*/ 362 w 1075"/>
                <a:gd name="T29" fmla="*/ 408 h 1075"/>
                <a:gd name="T30" fmla="*/ 289 w 1075"/>
                <a:gd name="T31" fmla="*/ 371 h 1075"/>
                <a:gd name="T32" fmla="*/ 252 w 1075"/>
                <a:gd name="T33" fmla="*/ 298 h 1075"/>
                <a:gd name="T34" fmla="*/ 220 w 1075"/>
                <a:gd name="T35" fmla="*/ 233 h 1075"/>
                <a:gd name="T36" fmla="*/ 155 w 1075"/>
                <a:gd name="T37" fmla="*/ 201 h 1075"/>
                <a:gd name="T38" fmla="*/ 82 w 1075"/>
                <a:gd name="T39" fmla="*/ 164 h 1075"/>
                <a:gd name="T40" fmla="*/ 45 w 1075"/>
                <a:gd name="T41" fmla="*/ 91 h 1075"/>
                <a:gd name="T42" fmla="*/ 13 w 1075"/>
                <a:gd name="T43" fmla="*/ 26 h 1075"/>
                <a:gd name="T44" fmla="*/ 0 w 1075"/>
                <a:gd name="T45" fmla="*/ 15 h 1075"/>
                <a:gd name="T46" fmla="*/ 10 w 1075"/>
                <a:gd name="T47" fmla="*/ 0 h 1075"/>
                <a:gd name="T48" fmla="*/ 26 w 1075"/>
                <a:gd name="T49" fmla="*/ 13 h 1075"/>
                <a:gd name="T50" fmla="*/ 63 w 1075"/>
                <a:gd name="T51" fmla="*/ 86 h 1075"/>
                <a:gd name="T52" fmla="*/ 95 w 1075"/>
                <a:gd name="T53" fmla="*/ 151 h 1075"/>
                <a:gd name="T54" fmla="*/ 160 w 1075"/>
                <a:gd name="T55" fmla="*/ 183 h 1075"/>
                <a:gd name="T56" fmla="*/ 233 w 1075"/>
                <a:gd name="T57" fmla="*/ 220 h 1075"/>
                <a:gd name="T58" fmla="*/ 270 w 1075"/>
                <a:gd name="T59" fmla="*/ 293 h 1075"/>
                <a:gd name="T60" fmla="*/ 302 w 1075"/>
                <a:gd name="T61" fmla="*/ 358 h 1075"/>
                <a:gd name="T62" fmla="*/ 367 w 1075"/>
                <a:gd name="T63" fmla="*/ 390 h 1075"/>
                <a:gd name="T64" fmla="*/ 440 w 1075"/>
                <a:gd name="T65" fmla="*/ 427 h 1075"/>
                <a:gd name="T66" fmla="*/ 477 w 1075"/>
                <a:gd name="T67" fmla="*/ 500 h 1075"/>
                <a:gd name="T68" fmla="*/ 509 w 1075"/>
                <a:gd name="T69" fmla="*/ 565 h 1075"/>
                <a:gd name="T70" fmla="*/ 574 w 1075"/>
                <a:gd name="T71" fmla="*/ 597 h 1075"/>
                <a:gd name="T72" fmla="*/ 647 w 1075"/>
                <a:gd name="T73" fmla="*/ 634 h 1075"/>
                <a:gd name="T74" fmla="*/ 684 w 1075"/>
                <a:gd name="T75" fmla="*/ 707 h 1075"/>
                <a:gd name="T76" fmla="*/ 717 w 1075"/>
                <a:gd name="T77" fmla="*/ 772 h 1075"/>
                <a:gd name="T78" fmla="*/ 782 w 1075"/>
                <a:gd name="T79" fmla="*/ 805 h 1075"/>
                <a:gd name="T80" fmla="*/ 855 w 1075"/>
                <a:gd name="T81" fmla="*/ 841 h 1075"/>
                <a:gd name="T82" fmla="*/ 892 w 1075"/>
                <a:gd name="T83" fmla="*/ 915 h 1075"/>
                <a:gd name="T84" fmla="*/ 924 w 1075"/>
                <a:gd name="T85" fmla="*/ 980 h 1075"/>
                <a:gd name="T86" fmla="*/ 989 w 1075"/>
                <a:gd name="T87" fmla="*/ 1012 h 1075"/>
                <a:gd name="T88" fmla="*/ 1062 w 1075"/>
                <a:gd name="T89" fmla="*/ 1049 h 1075"/>
                <a:gd name="T90" fmla="*/ 1075 w 1075"/>
                <a:gd name="T91" fmla="*/ 1064 h 1075"/>
                <a:gd name="T92" fmla="*/ 1059 w 1075"/>
                <a:gd name="T93"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5" h="1075">
                  <a:moveTo>
                    <a:pt x="1059" y="1075"/>
                  </a:moveTo>
                  <a:cubicBezTo>
                    <a:pt x="1056" y="1070"/>
                    <a:pt x="1053" y="1066"/>
                    <a:pt x="1049" y="1062"/>
                  </a:cubicBezTo>
                  <a:cubicBezTo>
                    <a:pt x="1030" y="1043"/>
                    <a:pt x="1007" y="1037"/>
                    <a:pt x="983" y="1030"/>
                  </a:cubicBezTo>
                  <a:cubicBezTo>
                    <a:pt x="958" y="1022"/>
                    <a:pt x="932" y="1015"/>
                    <a:pt x="910" y="993"/>
                  </a:cubicBezTo>
                  <a:cubicBezTo>
                    <a:pt x="888" y="971"/>
                    <a:pt x="881" y="945"/>
                    <a:pt x="874" y="920"/>
                  </a:cubicBezTo>
                  <a:cubicBezTo>
                    <a:pt x="867" y="896"/>
                    <a:pt x="860" y="873"/>
                    <a:pt x="841" y="855"/>
                  </a:cubicBezTo>
                  <a:cubicBezTo>
                    <a:pt x="823" y="836"/>
                    <a:pt x="800" y="830"/>
                    <a:pt x="776" y="823"/>
                  </a:cubicBezTo>
                  <a:cubicBezTo>
                    <a:pt x="751" y="815"/>
                    <a:pt x="725" y="808"/>
                    <a:pt x="703" y="786"/>
                  </a:cubicBezTo>
                  <a:cubicBezTo>
                    <a:pt x="681" y="764"/>
                    <a:pt x="674" y="738"/>
                    <a:pt x="666" y="713"/>
                  </a:cubicBezTo>
                  <a:cubicBezTo>
                    <a:pt x="659" y="689"/>
                    <a:pt x="653" y="666"/>
                    <a:pt x="634" y="648"/>
                  </a:cubicBezTo>
                  <a:cubicBezTo>
                    <a:pt x="616" y="629"/>
                    <a:pt x="593" y="622"/>
                    <a:pt x="569" y="615"/>
                  </a:cubicBezTo>
                  <a:cubicBezTo>
                    <a:pt x="544" y="608"/>
                    <a:pt x="518" y="600"/>
                    <a:pt x="496" y="579"/>
                  </a:cubicBezTo>
                  <a:cubicBezTo>
                    <a:pt x="474" y="557"/>
                    <a:pt x="467" y="531"/>
                    <a:pt x="459" y="505"/>
                  </a:cubicBezTo>
                  <a:cubicBezTo>
                    <a:pt x="452" y="482"/>
                    <a:pt x="446" y="459"/>
                    <a:pt x="427" y="440"/>
                  </a:cubicBezTo>
                  <a:cubicBezTo>
                    <a:pt x="409" y="422"/>
                    <a:pt x="386" y="415"/>
                    <a:pt x="362" y="408"/>
                  </a:cubicBezTo>
                  <a:cubicBezTo>
                    <a:pt x="337" y="401"/>
                    <a:pt x="311" y="393"/>
                    <a:pt x="289" y="371"/>
                  </a:cubicBezTo>
                  <a:cubicBezTo>
                    <a:pt x="267" y="349"/>
                    <a:pt x="259" y="323"/>
                    <a:pt x="252" y="298"/>
                  </a:cubicBezTo>
                  <a:cubicBezTo>
                    <a:pt x="245" y="274"/>
                    <a:pt x="238" y="252"/>
                    <a:pt x="220" y="233"/>
                  </a:cubicBezTo>
                  <a:cubicBezTo>
                    <a:pt x="201" y="215"/>
                    <a:pt x="179" y="208"/>
                    <a:pt x="155" y="201"/>
                  </a:cubicBezTo>
                  <a:cubicBezTo>
                    <a:pt x="130" y="194"/>
                    <a:pt x="104" y="186"/>
                    <a:pt x="82" y="164"/>
                  </a:cubicBezTo>
                  <a:cubicBezTo>
                    <a:pt x="60" y="142"/>
                    <a:pt x="52" y="116"/>
                    <a:pt x="45" y="91"/>
                  </a:cubicBezTo>
                  <a:cubicBezTo>
                    <a:pt x="38" y="67"/>
                    <a:pt x="31" y="45"/>
                    <a:pt x="13" y="26"/>
                  </a:cubicBezTo>
                  <a:cubicBezTo>
                    <a:pt x="9" y="22"/>
                    <a:pt x="4" y="19"/>
                    <a:pt x="0" y="15"/>
                  </a:cubicBezTo>
                  <a:cubicBezTo>
                    <a:pt x="10" y="0"/>
                    <a:pt x="10" y="0"/>
                    <a:pt x="10" y="0"/>
                  </a:cubicBezTo>
                  <a:cubicBezTo>
                    <a:pt x="16" y="4"/>
                    <a:pt x="21" y="8"/>
                    <a:pt x="26" y="13"/>
                  </a:cubicBezTo>
                  <a:cubicBezTo>
                    <a:pt x="48" y="35"/>
                    <a:pt x="56" y="61"/>
                    <a:pt x="63" y="86"/>
                  </a:cubicBezTo>
                  <a:cubicBezTo>
                    <a:pt x="70" y="110"/>
                    <a:pt x="77" y="132"/>
                    <a:pt x="95" y="151"/>
                  </a:cubicBezTo>
                  <a:cubicBezTo>
                    <a:pt x="114" y="169"/>
                    <a:pt x="136" y="176"/>
                    <a:pt x="160" y="183"/>
                  </a:cubicBezTo>
                  <a:cubicBezTo>
                    <a:pt x="185" y="190"/>
                    <a:pt x="211" y="198"/>
                    <a:pt x="233" y="220"/>
                  </a:cubicBezTo>
                  <a:cubicBezTo>
                    <a:pt x="255" y="242"/>
                    <a:pt x="263" y="268"/>
                    <a:pt x="270" y="293"/>
                  </a:cubicBezTo>
                  <a:cubicBezTo>
                    <a:pt x="277" y="317"/>
                    <a:pt x="284" y="340"/>
                    <a:pt x="302" y="358"/>
                  </a:cubicBezTo>
                  <a:cubicBezTo>
                    <a:pt x="321" y="377"/>
                    <a:pt x="343" y="383"/>
                    <a:pt x="367" y="390"/>
                  </a:cubicBezTo>
                  <a:cubicBezTo>
                    <a:pt x="392" y="398"/>
                    <a:pt x="418" y="405"/>
                    <a:pt x="440" y="427"/>
                  </a:cubicBezTo>
                  <a:cubicBezTo>
                    <a:pt x="462" y="449"/>
                    <a:pt x="470" y="475"/>
                    <a:pt x="477" y="500"/>
                  </a:cubicBezTo>
                  <a:cubicBezTo>
                    <a:pt x="484" y="524"/>
                    <a:pt x="491" y="547"/>
                    <a:pt x="509" y="565"/>
                  </a:cubicBezTo>
                  <a:cubicBezTo>
                    <a:pt x="528" y="584"/>
                    <a:pt x="551" y="590"/>
                    <a:pt x="574" y="597"/>
                  </a:cubicBezTo>
                  <a:cubicBezTo>
                    <a:pt x="600" y="605"/>
                    <a:pt x="626" y="612"/>
                    <a:pt x="647" y="634"/>
                  </a:cubicBezTo>
                  <a:cubicBezTo>
                    <a:pt x="669" y="656"/>
                    <a:pt x="677" y="682"/>
                    <a:pt x="684" y="707"/>
                  </a:cubicBezTo>
                  <a:cubicBezTo>
                    <a:pt x="691" y="731"/>
                    <a:pt x="698" y="754"/>
                    <a:pt x="717" y="772"/>
                  </a:cubicBezTo>
                  <a:cubicBezTo>
                    <a:pt x="735" y="791"/>
                    <a:pt x="758" y="798"/>
                    <a:pt x="782" y="805"/>
                  </a:cubicBezTo>
                  <a:cubicBezTo>
                    <a:pt x="807" y="812"/>
                    <a:pt x="833" y="820"/>
                    <a:pt x="855" y="841"/>
                  </a:cubicBezTo>
                  <a:cubicBezTo>
                    <a:pt x="877" y="863"/>
                    <a:pt x="884" y="889"/>
                    <a:pt x="892" y="915"/>
                  </a:cubicBezTo>
                  <a:cubicBezTo>
                    <a:pt x="899" y="938"/>
                    <a:pt x="905" y="961"/>
                    <a:pt x="924" y="980"/>
                  </a:cubicBezTo>
                  <a:cubicBezTo>
                    <a:pt x="942" y="998"/>
                    <a:pt x="965" y="1005"/>
                    <a:pt x="989" y="1012"/>
                  </a:cubicBezTo>
                  <a:cubicBezTo>
                    <a:pt x="1014" y="1019"/>
                    <a:pt x="1040" y="1027"/>
                    <a:pt x="1062" y="1049"/>
                  </a:cubicBezTo>
                  <a:cubicBezTo>
                    <a:pt x="1067" y="1053"/>
                    <a:pt x="1071" y="1059"/>
                    <a:pt x="1075" y="1064"/>
                  </a:cubicBezTo>
                  <a:lnTo>
                    <a:pt x="1059" y="10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iṥ1ïdê">
              <a:extLst>
                <a:ext uri="{FF2B5EF4-FFF2-40B4-BE49-F238E27FC236}">
                  <a16:creationId xmlns:a16="http://schemas.microsoft.com/office/drawing/2014/main" id="{F18DABA7-30A4-4236-893D-31150BD322AE}"/>
                </a:ext>
              </a:extLst>
            </p:cNvPr>
            <p:cNvSpPr/>
            <p:nvPr/>
          </p:nvSpPr>
          <p:spPr bwMode="auto">
            <a:xfrm>
              <a:off x="3873500" y="1228725"/>
              <a:ext cx="4425950" cy="4421188"/>
            </a:xfrm>
            <a:custGeom>
              <a:avLst/>
              <a:gdLst>
                <a:gd name="T0" fmla="*/ 1155 w 1173"/>
                <a:gd name="T1" fmla="*/ 1172 h 1172"/>
                <a:gd name="T2" fmla="*/ 1150 w 1173"/>
                <a:gd name="T3" fmla="*/ 1156 h 1172"/>
                <a:gd name="T4" fmla="*/ 1118 w 1173"/>
                <a:gd name="T5" fmla="*/ 1091 h 1172"/>
                <a:gd name="T6" fmla="*/ 1053 w 1173"/>
                <a:gd name="T7" fmla="*/ 1059 h 1172"/>
                <a:gd name="T8" fmla="*/ 980 w 1173"/>
                <a:gd name="T9" fmla="*/ 1022 h 1172"/>
                <a:gd name="T10" fmla="*/ 943 w 1173"/>
                <a:gd name="T11" fmla="*/ 949 h 1172"/>
                <a:gd name="T12" fmla="*/ 911 w 1173"/>
                <a:gd name="T13" fmla="*/ 884 h 1172"/>
                <a:gd name="T14" fmla="*/ 845 w 1173"/>
                <a:gd name="T15" fmla="*/ 851 h 1172"/>
                <a:gd name="T16" fmla="*/ 772 w 1173"/>
                <a:gd name="T17" fmla="*/ 815 h 1172"/>
                <a:gd name="T18" fmla="*/ 736 w 1173"/>
                <a:gd name="T19" fmla="*/ 741 h 1172"/>
                <a:gd name="T20" fmla="*/ 703 w 1173"/>
                <a:gd name="T21" fmla="*/ 676 h 1172"/>
                <a:gd name="T22" fmla="*/ 638 w 1173"/>
                <a:gd name="T23" fmla="*/ 644 h 1172"/>
                <a:gd name="T24" fmla="*/ 565 w 1173"/>
                <a:gd name="T25" fmla="*/ 607 h 1172"/>
                <a:gd name="T26" fmla="*/ 528 w 1173"/>
                <a:gd name="T27" fmla="*/ 534 h 1172"/>
                <a:gd name="T28" fmla="*/ 496 w 1173"/>
                <a:gd name="T29" fmla="*/ 469 h 1172"/>
                <a:gd name="T30" fmla="*/ 431 w 1173"/>
                <a:gd name="T31" fmla="*/ 437 h 1172"/>
                <a:gd name="T32" fmla="*/ 358 w 1173"/>
                <a:gd name="T33" fmla="*/ 400 h 1172"/>
                <a:gd name="T34" fmla="*/ 321 w 1173"/>
                <a:gd name="T35" fmla="*/ 327 h 1172"/>
                <a:gd name="T36" fmla="*/ 289 w 1173"/>
                <a:gd name="T37" fmla="*/ 262 h 1172"/>
                <a:gd name="T38" fmla="*/ 224 w 1173"/>
                <a:gd name="T39" fmla="*/ 230 h 1172"/>
                <a:gd name="T40" fmla="*/ 151 w 1173"/>
                <a:gd name="T41" fmla="*/ 193 h 1172"/>
                <a:gd name="T42" fmla="*/ 114 w 1173"/>
                <a:gd name="T43" fmla="*/ 120 h 1172"/>
                <a:gd name="T44" fmla="*/ 82 w 1173"/>
                <a:gd name="T45" fmla="*/ 55 h 1172"/>
                <a:gd name="T46" fmla="*/ 17 w 1173"/>
                <a:gd name="T47" fmla="*/ 23 h 1172"/>
                <a:gd name="T48" fmla="*/ 0 w 1173"/>
                <a:gd name="T49" fmla="*/ 18 h 1172"/>
                <a:gd name="T50" fmla="*/ 6 w 1173"/>
                <a:gd name="T51" fmla="*/ 0 h 1172"/>
                <a:gd name="T52" fmla="*/ 22 w 1173"/>
                <a:gd name="T53" fmla="*/ 5 h 1172"/>
                <a:gd name="T54" fmla="*/ 95 w 1173"/>
                <a:gd name="T55" fmla="*/ 42 h 1172"/>
                <a:gd name="T56" fmla="*/ 132 w 1173"/>
                <a:gd name="T57" fmla="*/ 115 h 1172"/>
                <a:gd name="T58" fmla="*/ 164 w 1173"/>
                <a:gd name="T59" fmla="*/ 180 h 1172"/>
                <a:gd name="T60" fmla="*/ 229 w 1173"/>
                <a:gd name="T61" fmla="*/ 212 h 1172"/>
                <a:gd name="T62" fmla="*/ 302 w 1173"/>
                <a:gd name="T63" fmla="*/ 249 h 1172"/>
                <a:gd name="T64" fmla="*/ 339 w 1173"/>
                <a:gd name="T65" fmla="*/ 322 h 1172"/>
                <a:gd name="T66" fmla="*/ 371 w 1173"/>
                <a:gd name="T67" fmla="*/ 387 h 1172"/>
                <a:gd name="T68" fmla="*/ 436 w 1173"/>
                <a:gd name="T69" fmla="*/ 419 h 1172"/>
                <a:gd name="T70" fmla="*/ 509 w 1173"/>
                <a:gd name="T71" fmla="*/ 456 h 1172"/>
                <a:gd name="T72" fmla="*/ 546 w 1173"/>
                <a:gd name="T73" fmla="*/ 529 h 1172"/>
                <a:gd name="T74" fmla="*/ 579 w 1173"/>
                <a:gd name="T75" fmla="*/ 594 h 1172"/>
                <a:gd name="T76" fmla="*/ 644 w 1173"/>
                <a:gd name="T77" fmla="*/ 626 h 1172"/>
                <a:gd name="T78" fmla="*/ 717 w 1173"/>
                <a:gd name="T79" fmla="*/ 663 h 1172"/>
                <a:gd name="T80" fmla="*/ 754 w 1173"/>
                <a:gd name="T81" fmla="*/ 736 h 1172"/>
                <a:gd name="T82" fmla="*/ 786 w 1173"/>
                <a:gd name="T83" fmla="*/ 801 h 1172"/>
                <a:gd name="T84" fmla="*/ 851 w 1173"/>
                <a:gd name="T85" fmla="*/ 833 h 1172"/>
                <a:gd name="T86" fmla="*/ 924 w 1173"/>
                <a:gd name="T87" fmla="*/ 870 h 1172"/>
                <a:gd name="T88" fmla="*/ 961 w 1173"/>
                <a:gd name="T89" fmla="*/ 943 h 1172"/>
                <a:gd name="T90" fmla="*/ 993 w 1173"/>
                <a:gd name="T91" fmla="*/ 1008 h 1172"/>
                <a:gd name="T92" fmla="*/ 1058 w 1173"/>
                <a:gd name="T93" fmla="*/ 1041 h 1172"/>
                <a:gd name="T94" fmla="*/ 1131 w 1173"/>
                <a:gd name="T95" fmla="*/ 1077 h 1172"/>
                <a:gd name="T96" fmla="*/ 1168 w 1173"/>
                <a:gd name="T97" fmla="*/ 1151 h 1172"/>
                <a:gd name="T98" fmla="*/ 1173 w 1173"/>
                <a:gd name="T99" fmla="*/ 1167 h 1172"/>
                <a:gd name="T100" fmla="*/ 1155 w 1173"/>
                <a:gd name="T10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3" h="1172">
                  <a:moveTo>
                    <a:pt x="1155" y="1172"/>
                  </a:moveTo>
                  <a:cubicBezTo>
                    <a:pt x="1153" y="1167"/>
                    <a:pt x="1151" y="1161"/>
                    <a:pt x="1150" y="1156"/>
                  </a:cubicBezTo>
                  <a:cubicBezTo>
                    <a:pt x="1143" y="1132"/>
                    <a:pt x="1136" y="1109"/>
                    <a:pt x="1118" y="1091"/>
                  </a:cubicBezTo>
                  <a:cubicBezTo>
                    <a:pt x="1099" y="1072"/>
                    <a:pt x="1077" y="1066"/>
                    <a:pt x="1053" y="1059"/>
                  </a:cubicBezTo>
                  <a:cubicBezTo>
                    <a:pt x="1027" y="1051"/>
                    <a:pt x="1001" y="1044"/>
                    <a:pt x="980" y="1022"/>
                  </a:cubicBezTo>
                  <a:cubicBezTo>
                    <a:pt x="958" y="1000"/>
                    <a:pt x="950" y="974"/>
                    <a:pt x="943" y="949"/>
                  </a:cubicBezTo>
                  <a:cubicBezTo>
                    <a:pt x="936" y="925"/>
                    <a:pt x="929" y="902"/>
                    <a:pt x="911" y="884"/>
                  </a:cubicBezTo>
                  <a:cubicBezTo>
                    <a:pt x="892" y="865"/>
                    <a:pt x="869" y="858"/>
                    <a:pt x="845" y="851"/>
                  </a:cubicBezTo>
                  <a:cubicBezTo>
                    <a:pt x="820" y="844"/>
                    <a:pt x="794" y="836"/>
                    <a:pt x="772" y="815"/>
                  </a:cubicBezTo>
                  <a:cubicBezTo>
                    <a:pt x="750" y="793"/>
                    <a:pt x="743" y="767"/>
                    <a:pt x="736" y="741"/>
                  </a:cubicBezTo>
                  <a:cubicBezTo>
                    <a:pt x="729" y="718"/>
                    <a:pt x="722" y="695"/>
                    <a:pt x="703" y="676"/>
                  </a:cubicBezTo>
                  <a:cubicBezTo>
                    <a:pt x="685" y="658"/>
                    <a:pt x="662" y="651"/>
                    <a:pt x="638" y="644"/>
                  </a:cubicBezTo>
                  <a:cubicBezTo>
                    <a:pt x="613" y="637"/>
                    <a:pt x="587" y="629"/>
                    <a:pt x="565" y="607"/>
                  </a:cubicBezTo>
                  <a:cubicBezTo>
                    <a:pt x="543" y="585"/>
                    <a:pt x="536" y="559"/>
                    <a:pt x="528" y="534"/>
                  </a:cubicBezTo>
                  <a:cubicBezTo>
                    <a:pt x="521" y="510"/>
                    <a:pt x="515" y="488"/>
                    <a:pt x="496" y="469"/>
                  </a:cubicBezTo>
                  <a:cubicBezTo>
                    <a:pt x="478" y="451"/>
                    <a:pt x="455" y="444"/>
                    <a:pt x="431" y="437"/>
                  </a:cubicBezTo>
                  <a:cubicBezTo>
                    <a:pt x="406" y="430"/>
                    <a:pt x="380" y="422"/>
                    <a:pt x="358" y="400"/>
                  </a:cubicBezTo>
                  <a:cubicBezTo>
                    <a:pt x="336" y="378"/>
                    <a:pt x="329" y="352"/>
                    <a:pt x="321" y="327"/>
                  </a:cubicBezTo>
                  <a:cubicBezTo>
                    <a:pt x="314" y="303"/>
                    <a:pt x="308" y="281"/>
                    <a:pt x="289" y="262"/>
                  </a:cubicBezTo>
                  <a:cubicBezTo>
                    <a:pt x="271" y="244"/>
                    <a:pt x="248" y="237"/>
                    <a:pt x="224" y="230"/>
                  </a:cubicBezTo>
                  <a:cubicBezTo>
                    <a:pt x="199" y="223"/>
                    <a:pt x="173" y="215"/>
                    <a:pt x="151" y="193"/>
                  </a:cubicBezTo>
                  <a:cubicBezTo>
                    <a:pt x="129" y="171"/>
                    <a:pt x="121" y="145"/>
                    <a:pt x="114" y="120"/>
                  </a:cubicBezTo>
                  <a:cubicBezTo>
                    <a:pt x="107" y="96"/>
                    <a:pt x="100" y="73"/>
                    <a:pt x="82" y="55"/>
                  </a:cubicBezTo>
                  <a:cubicBezTo>
                    <a:pt x="63" y="36"/>
                    <a:pt x="41" y="30"/>
                    <a:pt x="17" y="23"/>
                  </a:cubicBezTo>
                  <a:cubicBezTo>
                    <a:pt x="11" y="21"/>
                    <a:pt x="6" y="20"/>
                    <a:pt x="0" y="18"/>
                  </a:cubicBezTo>
                  <a:cubicBezTo>
                    <a:pt x="6" y="0"/>
                    <a:pt x="6" y="0"/>
                    <a:pt x="6" y="0"/>
                  </a:cubicBezTo>
                  <a:cubicBezTo>
                    <a:pt x="11" y="2"/>
                    <a:pt x="17" y="3"/>
                    <a:pt x="22" y="5"/>
                  </a:cubicBezTo>
                  <a:cubicBezTo>
                    <a:pt x="47" y="12"/>
                    <a:pt x="73" y="20"/>
                    <a:pt x="95" y="42"/>
                  </a:cubicBezTo>
                  <a:cubicBezTo>
                    <a:pt x="117" y="64"/>
                    <a:pt x="125" y="90"/>
                    <a:pt x="132" y="115"/>
                  </a:cubicBezTo>
                  <a:cubicBezTo>
                    <a:pt x="139" y="139"/>
                    <a:pt x="146" y="161"/>
                    <a:pt x="164" y="180"/>
                  </a:cubicBezTo>
                  <a:cubicBezTo>
                    <a:pt x="183" y="198"/>
                    <a:pt x="205" y="205"/>
                    <a:pt x="229" y="212"/>
                  </a:cubicBezTo>
                  <a:cubicBezTo>
                    <a:pt x="254" y="219"/>
                    <a:pt x="280" y="227"/>
                    <a:pt x="302" y="249"/>
                  </a:cubicBezTo>
                  <a:cubicBezTo>
                    <a:pt x="324" y="271"/>
                    <a:pt x="332" y="297"/>
                    <a:pt x="339" y="322"/>
                  </a:cubicBezTo>
                  <a:cubicBezTo>
                    <a:pt x="346" y="346"/>
                    <a:pt x="353" y="368"/>
                    <a:pt x="371" y="387"/>
                  </a:cubicBezTo>
                  <a:cubicBezTo>
                    <a:pt x="390" y="405"/>
                    <a:pt x="413" y="412"/>
                    <a:pt x="436" y="419"/>
                  </a:cubicBezTo>
                  <a:cubicBezTo>
                    <a:pt x="462" y="426"/>
                    <a:pt x="488" y="434"/>
                    <a:pt x="509" y="456"/>
                  </a:cubicBezTo>
                  <a:cubicBezTo>
                    <a:pt x="531" y="478"/>
                    <a:pt x="539" y="504"/>
                    <a:pt x="546" y="529"/>
                  </a:cubicBezTo>
                  <a:cubicBezTo>
                    <a:pt x="553" y="553"/>
                    <a:pt x="560" y="576"/>
                    <a:pt x="579" y="594"/>
                  </a:cubicBezTo>
                  <a:cubicBezTo>
                    <a:pt x="597" y="613"/>
                    <a:pt x="620" y="619"/>
                    <a:pt x="644" y="626"/>
                  </a:cubicBezTo>
                  <a:cubicBezTo>
                    <a:pt x="669" y="634"/>
                    <a:pt x="695" y="641"/>
                    <a:pt x="717" y="663"/>
                  </a:cubicBezTo>
                  <a:cubicBezTo>
                    <a:pt x="739" y="685"/>
                    <a:pt x="746" y="711"/>
                    <a:pt x="754" y="736"/>
                  </a:cubicBezTo>
                  <a:cubicBezTo>
                    <a:pt x="761" y="760"/>
                    <a:pt x="767" y="783"/>
                    <a:pt x="786" y="801"/>
                  </a:cubicBezTo>
                  <a:cubicBezTo>
                    <a:pt x="804" y="820"/>
                    <a:pt x="827" y="826"/>
                    <a:pt x="851" y="833"/>
                  </a:cubicBezTo>
                  <a:cubicBezTo>
                    <a:pt x="876" y="841"/>
                    <a:pt x="902" y="848"/>
                    <a:pt x="924" y="870"/>
                  </a:cubicBezTo>
                  <a:cubicBezTo>
                    <a:pt x="946" y="892"/>
                    <a:pt x="953" y="918"/>
                    <a:pt x="961" y="943"/>
                  </a:cubicBezTo>
                  <a:cubicBezTo>
                    <a:pt x="968" y="967"/>
                    <a:pt x="974" y="990"/>
                    <a:pt x="993" y="1008"/>
                  </a:cubicBezTo>
                  <a:cubicBezTo>
                    <a:pt x="1011" y="1027"/>
                    <a:pt x="1034" y="1034"/>
                    <a:pt x="1058" y="1041"/>
                  </a:cubicBezTo>
                  <a:cubicBezTo>
                    <a:pt x="1083" y="1048"/>
                    <a:pt x="1109" y="1056"/>
                    <a:pt x="1131" y="1077"/>
                  </a:cubicBezTo>
                  <a:cubicBezTo>
                    <a:pt x="1153" y="1099"/>
                    <a:pt x="1160" y="1125"/>
                    <a:pt x="1168" y="1151"/>
                  </a:cubicBezTo>
                  <a:cubicBezTo>
                    <a:pt x="1169" y="1156"/>
                    <a:pt x="1171" y="1161"/>
                    <a:pt x="1173" y="1167"/>
                  </a:cubicBezTo>
                  <a:lnTo>
                    <a:pt x="1155" y="1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îsḷídé">
              <a:extLst>
                <a:ext uri="{FF2B5EF4-FFF2-40B4-BE49-F238E27FC236}">
                  <a16:creationId xmlns:a16="http://schemas.microsoft.com/office/drawing/2014/main" id="{D118BEC7-EDCC-4CBB-BBD7-0DFF4233DCE8}"/>
                </a:ext>
              </a:extLst>
            </p:cNvPr>
            <p:cNvSpPr/>
            <p:nvPr/>
          </p:nvSpPr>
          <p:spPr bwMode="auto">
            <a:xfrm>
              <a:off x="3873500" y="1420812"/>
              <a:ext cx="4232275" cy="4232275"/>
            </a:xfrm>
            <a:custGeom>
              <a:avLst/>
              <a:gdLst>
                <a:gd name="T0" fmla="*/ 1104 w 1122"/>
                <a:gd name="T1" fmla="*/ 1122 h 1122"/>
                <a:gd name="T2" fmla="*/ 1079 w 1122"/>
                <a:gd name="T3" fmla="*/ 1079 h 1122"/>
                <a:gd name="T4" fmla="*/ 1014 w 1122"/>
                <a:gd name="T5" fmla="*/ 1046 h 1122"/>
                <a:gd name="T6" fmla="*/ 941 w 1122"/>
                <a:gd name="T7" fmla="*/ 1010 h 1122"/>
                <a:gd name="T8" fmla="*/ 904 w 1122"/>
                <a:gd name="T9" fmla="*/ 936 h 1122"/>
                <a:gd name="T10" fmla="*/ 872 w 1122"/>
                <a:gd name="T11" fmla="*/ 871 h 1122"/>
                <a:gd name="T12" fmla="*/ 807 w 1122"/>
                <a:gd name="T13" fmla="*/ 839 h 1122"/>
                <a:gd name="T14" fmla="*/ 734 w 1122"/>
                <a:gd name="T15" fmla="*/ 802 h 1122"/>
                <a:gd name="T16" fmla="*/ 697 w 1122"/>
                <a:gd name="T17" fmla="*/ 729 h 1122"/>
                <a:gd name="T18" fmla="*/ 665 w 1122"/>
                <a:gd name="T19" fmla="*/ 664 h 1122"/>
                <a:gd name="T20" fmla="*/ 599 w 1122"/>
                <a:gd name="T21" fmla="*/ 632 h 1122"/>
                <a:gd name="T22" fmla="*/ 526 w 1122"/>
                <a:gd name="T23" fmla="*/ 595 h 1122"/>
                <a:gd name="T24" fmla="*/ 490 w 1122"/>
                <a:gd name="T25" fmla="*/ 522 h 1122"/>
                <a:gd name="T26" fmla="*/ 457 w 1122"/>
                <a:gd name="T27" fmla="*/ 457 h 1122"/>
                <a:gd name="T28" fmla="*/ 392 w 1122"/>
                <a:gd name="T29" fmla="*/ 425 h 1122"/>
                <a:gd name="T30" fmla="*/ 319 w 1122"/>
                <a:gd name="T31" fmla="*/ 388 h 1122"/>
                <a:gd name="T32" fmla="*/ 282 w 1122"/>
                <a:gd name="T33" fmla="*/ 315 h 1122"/>
                <a:gd name="T34" fmla="*/ 250 w 1122"/>
                <a:gd name="T35" fmla="*/ 250 h 1122"/>
                <a:gd name="T36" fmla="*/ 185 w 1122"/>
                <a:gd name="T37" fmla="*/ 218 h 1122"/>
                <a:gd name="T38" fmla="*/ 112 w 1122"/>
                <a:gd name="T39" fmla="*/ 181 h 1122"/>
                <a:gd name="T40" fmla="*/ 75 w 1122"/>
                <a:gd name="T41" fmla="*/ 108 h 1122"/>
                <a:gd name="T42" fmla="*/ 43 w 1122"/>
                <a:gd name="T43" fmla="*/ 43 h 1122"/>
                <a:gd name="T44" fmla="*/ 0 w 1122"/>
                <a:gd name="T45" fmla="*/ 18 h 1122"/>
                <a:gd name="T46" fmla="*/ 6 w 1122"/>
                <a:gd name="T47" fmla="*/ 0 h 1122"/>
                <a:gd name="T48" fmla="*/ 56 w 1122"/>
                <a:gd name="T49" fmla="*/ 30 h 1122"/>
                <a:gd name="T50" fmla="*/ 93 w 1122"/>
                <a:gd name="T51" fmla="*/ 103 h 1122"/>
                <a:gd name="T52" fmla="*/ 125 w 1122"/>
                <a:gd name="T53" fmla="*/ 168 h 1122"/>
                <a:gd name="T54" fmla="*/ 190 w 1122"/>
                <a:gd name="T55" fmla="*/ 200 h 1122"/>
                <a:gd name="T56" fmla="*/ 263 w 1122"/>
                <a:gd name="T57" fmla="*/ 237 h 1122"/>
                <a:gd name="T58" fmla="*/ 300 w 1122"/>
                <a:gd name="T59" fmla="*/ 310 h 1122"/>
                <a:gd name="T60" fmla="*/ 333 w 1122"/>
                <a:gd name="T61" fmla="*/ 375 h 1122"/>
                <a:gd name="T62" fmla="*/ 398 w 1122"/>
                <a:gd name="T63" fmla="*/ 407 h 1122"/>
                <a:gd name="T64" fmla="*/ 471 w 1122"/>
                <a:gd name="T65" fmla="*/ 444 h 1122"/>
                <a:gd name="T66" fmla="*/ 508 w 1122"/>
                <a:gd name="T67" fmla="*/ 517 h 1122"/>
                <a:gd name="T68" fmla="*/ 540 w 1122"/>
                <a:gd name="T69" fmla="*/ 582 h 1122"/>
                <a:gd name="T70" fmla="*/ 605 w 1122"/>
                <a:gd name="T71" fmla="*/ 614 h 1122"/>
                <a:gd name="T72" fmla="*/ 678 w 1122"/>
                <a:gd name="T73" fmla="*/ 651 h 1122"/>
                <a:gd name="T74" fmla="*/ 715 w 1122"/>
                <a:gd name="T75" fmla="*/ 724 h 1122"/>
                <a:gd name="T76" fmla="*/ 747 w 1122"/>
                <a:gd name="T77" fmla="*/ 789 h 1122"/>
                <a:gd name="T78" fmla="*/ 812 w 1122"/>
                <a:gd name="T79" fmla="*/ 821 h 1122"/>
                <a:gd name="T80" fmla="*/ 885 w 1122"/>
                <a:gd name="T81" fmla="*/ 858 h 1122"/>
                <a:gd name="T82" fmla="*/ 922 w 1122"/>
                <a:gd name="T83" fmla="*/ 931 h 1122"/>
                <a:gd name="T84" fmla="*/ 954 w 1122"/>
                <a:gd name="T85" fmla="*/ 996 h 1122"/>
                <a:gd name="T86" fmla="*/ 1019 w 1122"/>
                <a:gd name="T87" fmla="*/ 1028 h 1122"/>
                <a:gd name="T88" fmla="*/ 1092 w 1122"/>
                <a:gd name="T89" fmla="*/ 1065 h 1122"/>
                <a:gd name="T90" fmla="*/ 1122 w 1122"/>
                <a:gd name="T91" fmla="*/ 1115 h 1122"/>
                <a:gd name="T92" fmla="*/ 1104 w 1122"/>
                <a:gd name="T9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2" h="1122">
                  <a:moveTo>
                    <a:pt x="1104" y="1122"/>
                  </a:moveTo>
                  <a:cubicBezTo>
                    <a:pt x="1100" y="1109"/>
                    <a:pt x="1093" y="1093"/>
                    <a:pt x="1079" y="1079"/>
                  </a:cubicBezTo>
                  <a:cubicBezTo>
                    <a:pt x="1060" y="1060"/>
                    <a:pt x="1038" y="1053"/>
                    <a:pt x="1014" y="1046"/>
                  </a:cubicBezTo>
                  <a:cubicBezTo>
                    <a:pt x="989" y="1039"/>
                    <a:pt x="963" y="1031"/>
                    <a:pt x="941" y="1010"/>
                  </a:cubicBezTo>
                  <a:cubicBezTo>
                    <a:pt x="919" y="988"/>
                    <a:pt x="911" y="962"/>
                    <a:pt x="904" y="936"/>
                  </a:cubicBezTo>
                  <a:cubicBezTo>
                    <a:pt x="897" y="913"/>
                    <a:pt x="890" y="890"/>
                    <a:pt x="872" y="871"/>
                  </a:cubicBezTo>
                  <a:cubicBezTo>
                    <a:pt x="853" y="853"/>
                    <a:pt x="831" y="846"/>
                    <a:pt x="807" y="839"/>
                  </a:cubicBezTo>
                  <a:cubicBezTo>
                    <a:pt x="781" y="832"/>
                    <a:pt x="755" y="824"/>
                    <a:pt x="734" y="802"/>
                  </a:cubicBezTo>
                  <a:cubicBezTo>
                    <a:pt x="712" y="780"/>
                    <a:pt x="704" y="754"/>
                    <a:pt x="697" y="729"/>
                  </a:cubicBezTo>
                  <a:cubicBezTo>
                    <a:pt x="690" y="705"/>
                    <a:pt x="683" y="683"/>
                    <a:pt x="665" y="664"/>
                  </a:cubicBezTo>
                  <a:cubicBezTo>
                    <a:pt x="646" y="646"/>
                    <a:pt x="623" y="639"/>
                    <a:pt x="599" y="632"/>
                  </a:cubicBezTo>
                  <a:cubicBezTo>
                    <a:pt x="574" y="625"/>
                    <a:pt x="548" y="617"/>
                    <a:pt x="526" y="595"/>
                  </a:cubicBezTo>
                  <a:cubicBezTo>
                    <a:pt x="505" y="573"/>
                    <a:pt x="497" y="547"/>
                    <a:pt x="490" y="522"/>
                  </a:cubicBezTo>
                  <a:cubicBezTo>
                    <a:pt x="483" y="498"/>
                    <a:pt x="476" y="476"/>
                    <a:pt x="457" y="457"/>
                  </a:cubicBezTo>
                  <a:cubicBezTo>
                    <a:pt x="439" y="439"/>
                    <a:pt x="416" y="432"/>
                    <a:pt x="392" y="425"/>
                  </a:cubicBezTo>
                  <a:cubicBezTo>
                    <a:pt x="367" y="418"/>
                    <a:pt x="341" y="410"/>
                    <a:pt x="319" y="388"/>
                  </a:cubicBezTo>
                  <a:cubicBezTo>
                    <a:pt x="297" y="366"/>
                    <a:pt x="290" y="340"/>
                    <a:pt x="282" y="315"/>
                  </a:cubicBezTo>
                  <a:cubicBezTo>
                    <a:pt x="275" y="291"/>
                    <a:pt x="269" y="268"/>
                    <a:pt x="250" y="250"/>
                  </a:cubicBezTo>
                  <a:cubicBezTo>
                    <a:pt x="232" y="231"/>
                    <a:pt x="209" y="225"/>
                    <a:pt x="185" y="218"/>
                  </a:cubicBezTo>
                  <a:cubicBezTo>
                    <a:pt x="160" y="210"/>
                    <a:pt x="134" y="203"/>
                    <a:pt x="112" y="181"/>
                  </a:cubicBezTo>
                  <a:cubicBezTo>
                    <a:pt x="90" y="159"/>
                    <a:pt x="83" y="133"/>
                    <a:pt x="75" y="108"/>
                  </a:cubicBezTo>
                  <a:cubicBezTo>
                    <a:pt x="68" y="84"/>
                    <a:pt x="62" y="61"/>
                    <a:pt x="43" y="43"/>
                  </a:cubicBezTo>
                  <a:cubicBezTo>
                    <a:pt x="29" y="29"/>
                    <a:pt x="13" y="22"/>
                    <a:pt x="0" y="18"/>
                  </a:cubicBezTo>
                  <a:cubicBezTo>
                    <a:pt x="6" y="0"/>
                    <a:pt x="6" y="0"/>
                    <a:pt x="6" y="0"/>
                  </a:cubicBezTo>
                  <a:cubicBezTo>
                    <a:pt x="21" y="5"/>
                    <a:pt x="40" y="13"/>
                    <a:pt x="56" y="30"/>
                  </a:cubicBezTo>
                  <a:cubicBezTo>
                    <a:pt x="78" y="51"/>
                    <a:pt x="86" y="77"/>
                    <a:pt x="93" y="103"/>
                  </a:cubicBezTo>
                  <a:cubicBezTo>
                    <a:pt x="100" y="127"/>
                    <a:pt x="107" y="149"/>
                    <a:pt x="125" y="168"/>
                  </a:cubicBezTo>
                  <a:cubicBezTo>
                    <a:pt x="144" y="186"/>
                    <a:pt x="167" y="193"/>
                    <a:pt x="190" y="200"/>
                  </a:cubicBezTo>
                  <a:cubicBezTo>
                    <a:pt x="216" y="207"/>
                    <a:pt x="242" y="215"/>
                    <a:pt x="263" y="237"/>
                  </a:cubicBezTo>
                  <a:cubicBezTo>
                    <a:pt x="285" y="259"/>
                    <a:pt x="293" y="285"/>
                    <a:pt x="300" y="310"/>
                  </a:cubicBezTo>
                  <a:cubicBezTo>
                    <a:pt x="307" y="334"/>
                    <a:pt x="314" y="356"/>
                    <a:pt x="333" y="375"/>
                  </a:cubicBezTo>
                  <a:cubicBezTo>
                    <a:pt x="351" y="393"/>
                    <a:pt x="374" y="400"/>
                    <a:pt x="398" y="407"/>
                  </a:cubicBezTo>
                  <a:cubicBezTo>
                    <a:pt x="423" y="414"/>
                    <a:pt x="449" y="422"/>
                    <a:pt x="471" y="444"/>
                  </a:cubicBezTo>
                  <a:cubicBezTo>
                    <a:pt x="493" y="466"/>
                    <a:pt x="500" y="492"/>
                    <a:pt x="508" y="517"/>
                  </a:cubicBezTo>
                  <a:cubicBezTo>
                    <a:pt x="515" y="541"/>
                    <a:pt x="521" y="563"/>
                    <a:pt x="540" y="582"/>
                  </a:cubicBezTo>
                  <a:cubicBezTo>
                    <a:pt x="558" y="600"/>
                    <a:pt x="581" y="607"/>
                    <a:pt x="605" y="614"/>
                  </a:cubicBezTo>
                  <a:cubicBezTo>
                    <a:pt x="630" y="621"/>
                    <a:pt x="656" y="629"/>
                    <a:pt x="678" y="651"/>
                  </a:cubicBezTo>
                  <a:cubicBezTo>
                    <a:pt x="700" y="673"/>
                    <a:pt x="707" y="699"/>
                    <a:pt x="715" y="724"/>
                  </a:cubicBezTo>
                  <a:cubicBezTo>
                    <a:pt x="722" y="748"/>
                    <a:pt x="728" y="771"/>
                    <a:pt x="747" y="789"/>
                  </a:cubicBezTo>
                  <a:cubicBezTo>
                    <a:pt x="765" y="808"/>
                    <a:pt x="788" y="814"/>
                    <a:pt x="812" y="821"/>
                  </a:cubicBezTo>
                  <a:cubicBezTo>
                    <a:pt x="837" y="829"/>
                    <a:pt x="863" y="836"/>
                    <a:pt x="885" y="858"/>
                  </a:cubicBezTo>
                  <a:cubicBezTo>
                    <a:pt x="907" y="880"/>
                    <a:pt x="914" y="906"/>
                    <a:pt x="922" y="931"/>
                  </a:cubicBezTo>
                  <a:cubicBezTo>
                    <a:pt x="929" y="955"/>
                    <a:pt x="935" y="978"/>
                    <a:pt x="954" y="996"/>
                  </a:cubicBezTo>
                  <a:cubicBezTo>
                    <a:pt x="973" y="1015"/>
                    <a:pt x="995" y="1021"/>
                    <a:pt x="1019" y="1028"/>
                  </a:cubicBezTo>
                  <a:cubicBezTo>
                    <a:pt x="1044" y="1036"/>
                    <a:pt x="1070" y="1043"/>
                    <a:pt x="1092" y="1065"/>
                  </a:cubicBezTo>
                  <a:cubicBezTo>
                    <a:pt x="1109" y="1082"/>
                    <a:pt x="1117" y="1101"/>
                    <a:pt x="1122" y="1115"/>
                  </a:cubicBezTo>
                  <a:lnTo>
                    <a:pt x="1104" y="1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iśḷiḍè">
              <a:extLst>
                <a:ext uri="{FF2B5EF4-FFF2-40B4-BE49-F238E27FC236}">
                  <a16:creationId xmlns:a16="http://schemas.microsoft.com/office/drawing/2014/main" id="{BD962F42-C882-4EF8-A25C-46F4357AD79C}"/>
                </a:ext>
              </a:extLst>
            </p:cNvPr>
            <p:cNvSpPr/>
            <p:nvPr/>
          </p:nvSpPr>
          <p:spPr bwMode="auto">
            <a:xfrm>
              <a:off x="3862388" y="1651000"/>
              <a:ext cx="4013200" cy="4010025"/>
            </a:xfrm>
            <a:custGeom>
              <a:avLst/>
              <a:gdLst>
                <a:gd name="T0" fmla="*/ 1049 w 1064"/>
                <a:gd name="T1" fmla="*/ 1063 h 1063"/>
                <a:gd name="T2" fmla="*/ 1043 w 1064"/>
                <a:gd name="T3" fmla="*/ 1056 h 1063"/>
                <a:gd name="T4" fmla="*/ 978 w 1064"/>
                <a:gd name="T5" fmla="*/ 1024 h 1063"/>
                <a:gd name="T6" fmla="*/ 905 w 1064"/>
                <a:gd name="T7" fmla="*/ 987 h 1063"/>
                <a:gd name="T8" fmla="*/ 868 w 1064"/>
                <a:gd name="T9" fmla="*/ 914 h 1063"/>
                <a:gd name="T10" fmla="*/ 836 w 1064"/>
                <a:gd name="T11" fmla="*/ 849 h 1063"/>
                <a:gd name="T12" fmla="*/ 771 w 1064"/>
                <a:gd name="T13" fmla="*/ 817 h 1063"/>
                <a:gd name="T14" fmla="*/ 698 w 1064"/>
                <a:gd name="T15" fmla="*/ 780 h 1063"/>
                <a:gd name="T16" fmla="*/ 661 w 1064"/>
                <a:gd name="T17" fmla="*/ 707 h 1063"/>
                <a:gd name="T18" fmla="*/ 629 w 1064"/>
                <a:gd name="T19" fmla="*/ 642 h 1063"/>
                <a:gd name="T20" fmla="*/ 564 w 1064"/>
                <a:gd name="T21" fmla="*/ 610 h 1063"/>
                <a:gd name="T22" fmla="*/ 491 w 1064"/>
                <a:gd name="T23" fmla="*/ 573 h 1063"/>
                <a:gd name="T24" fmla="*/ 454 w 1064"/>
                <a:gd name="T25" fmla="*/ 500 h 1063"/>
                <a:gd name="T26" fmla="*/ 422 w 1064"/>
                <a:gd name="T27" fmla="*/ 435 h 1063"/>
                <a:gd name="T28" fmla="*/ 356 w 1064"/>
                <a:gd name="T29" fmla="*/ 403 h 1063"/>
                <a:gd name="T30" fmla="*/ 283 w 1064"/>
                <a:gd name="T31" fmla="*/ 366 h 1063"/>
                <a:gd name="T32" fmla="*/ 247 w 1064"/>
                <a:gd name="T33" fmla="*/ 293 h 1063"/>
                <a:gd name="T34" fmla="*/ 214 w 1064"/>
                <a:gd name="T35" fmla="*/ 228 h 1063"/>
                <a:gd name="T36" fmla="*/ 149 w 1064"/>
                <a:gd name="T37" fmla="*/ 196 h 1063"/>
                <a:gd name="T38" fmla="*/ 76 w 1064"/>
                <a:gd name="T39" fmla="*/ 159 h 1063"/>
                <a:gd name="T40" fmla="*/ 39 w 1064"/>
                <a:gd name="T41" fmla="*/ 86 h 1063"/>
                <a:gd name="T42" fmla="*/ 7 w 1064"/>
                <a:gd name="T43" fmla="*/ 21 h 1063"/>
                <a:gd name="T44" fmla="*/ 0 w 1064"/>
                <a:gd name="T45" fmla="*/ 14 h 1063"/>
                <a:gd name="T46" fmla="*/ 12 w 1064"/>
                <a:gd name="T47" fmla="*/ 0 h 1063"/>
                <a:gd name="T48" fmla="*/ 20 w 1064"/>
                <a:gd name="T49" fmla="*/ 7 h 1063"/>
                <a:gd name="T50" fmla="*/ 57 w 1064"/>
                <a:gd name="T51" fmla="*/ 80 h 1063"/>
                <a:gd name="T52" fmla="*/ 90 w 1064"/>
                <a:gd name="T53" fmla="*/ 145 h 1063"/>
                <a:gd name="T54" fmla="*/ 155 w 1064"/>
                <a:gd name="T55" fmla="*/ 178 h 1063"/>
                <a:gd name="T56" fmla="*/ 228 w 1064"/>
                <a:gd name="T57" fmla="*/ 215 h 1063"/>
                <a:gd name="T58" fmla="*/ 265 w 1064"/>
                <a:gd name="T59" fmla="*/ 288 h 1063"/>
                <a:gd name="T60" fmla="*/ 297 w 1064"/>
                <a:gd name="T61" fmla="*/ 353 h 1063"/>
                <a:gd name="T62" fmla="*/ 362 w 1064"/>
                <a:gd name="T63" fmla="*/ 385 h 1063"/>
                <a:gd name="T64" fmla="*/ 435 w 1064"/>
                <a:gd name="T65" fmla="*/ 422 h 1063"/>
                <a:gd name="T66" fmla="*/ 472 w 1064"/>
                <a:gd name="T67" fmla="*/ 495 h 1063"/>
                <a:gd name="T68" fmla="*/ 504 w 1064"/>
                <a:gd name="T69" fmla="*/ 560 h 1063"/>
                <a:gd name="T70" fmla="*/ 569 w 1064"/>
                <a:gd name="T71" fmla="*/ 592 h 1063"/>
                <a:gd name="T72" fmla="*/ 642 w 1064"/>
                <a:gd name="T73" fmla="*/ 629 h 1063"/>
                <a:gd name="T74" fmla="*/ 679 w 1064"/>
                <a:gd name="T75" fmla="*/ 702 h 1063"/>
                <a:gd name="T76" fmla="*/ 711 w 1064"/>
                <a:gd name="T77" fmla="*/ 767 h 1063"/>
                <a:gd name="T78" fmla="*/ 776 w 1064"/>
                <a:gd name="T79" fmla="*/ 799 h 1063"/>
                <a:gd name="T80" fmla="*/ 849 w 1064"/>
                <a:gd name="T81" fmla="*/ 836 h 1063"/>
                <a:gd name="T82" fmla="*/ 886 w 1064"/>
                <a:gd name="T83" fmla="*/ 909 h 1063"/>
                <a:gd name="T84" fmla="*/ 918 w 1064"/>
                <a:gd name="T85" fmla="*/ 974 h 1063"/>
                <a:gd name="T86" fmla="*/ 983 w 1064"/>
                <a:gd name="T87" fmla="*/ 1006 h 1063"/>
                <a:gd name="T88" fmla="*/ 1056 w 1064"/>
                <a:gd name="T89" fmla="*/ 1043 h 1063"/>
                <a:gd name="T90" fmla="*/ 1064 w 1064"/>
                <a:gd name="T91" fmla="*/ 1052 h 1063"/>
                <a:gd name="T92" fmla="*/ 1049 w 1064"/>
                <a:gd name="T93"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4" h="1063">
                  <a:moveTo>
                    <a:pt x="1049" y="1063"/>
                  </a:moveTo>
                  <a:cubicBezTo>
                    <a:pt x="1047" y="1061"/>
                    <a:pt x="1045" y="1059"/>
                    <a:pt x="1043" y="1056"/>
                  </a:cubicBezTo>
                  <a:cubicBezTo>
                    <a:pt x="1024" y="1038"/>
                    <a:pt x="1002" y="1031"/>
                    <a:pt x="978" y="1024"/>
                  </a:cubicBezTo>
                  <a:cubicBezTo>
                    <a:pt x="953" y="1017"/>
                    <a:pt x="927" y="1009"/>
                    <a:pt x="905" y="987"/>
                  </a:cubicBezTo>
                  <a:cubicBezTo>
                    <a:pt x="883" y="965"/>
                    <a:pt x="875" y="939"/>
                    <a:pt x="868" y="914"/>
                  </a:cubicBezTo>
                  <a:cubicBezTo>
                    <a:pt x="861" y="890"/>
                    <a:pt x="854" y="868"/>
                    <a:pt x="836" y="849"/>
                  </a:cubicBezTo>
                  <a:cubicBezTo>
                    <a:pt x="817" y="831"/>
                    <a:pt x="795" y="824"/>
                    <a:pt x="771" y="817"/>
                  </a:cubicBezTo>
                  <a:cubicBezTo>
                    <a:pt x="746" y="810"/>
                    <a:pt x="720" y="802"/>
                    <a:pt x="698" y="780"/>
                  </a:cubicBezTo>
                  <a:cubicBezTo>
                    <a:pt x="676" y="758"/>
                    <a:pt x="668" y="732"/>
                    <a:pt x="661" y="707"/>
                  </a:cubicBezTo>
                  <a:cubicBezTo>
                    <a:pt x="654" y="683"/>
                    <a:pt x="647" y="661"/>
                    <a:pt x="629" y="642"/>
                  </a:cubicBezTo>
                  <a:cubicBezTo>
                    <a:pt x="610" y="624"/>
                    <a:pt x="588" y="617"/>
                    <a:pt x="564" y="610"/>
                  </a:cubicBezTo>
                  <a:cubicBezTo>
                    <a:pt x="538" y="603"/>
                    <a:pt x="513" y="595"/>
                    <a:pt x="491" y="573"/>
                  </a:cubicBezTo>
                  <a:cubicBezTo>
                    <a:pt x="469" y="551"/>
                    <a:pt x="461" y="525"/>
                    <a:pt x="454" y="500"/>
                  </a:cubicBezTo>
                  <a:cubicBezTo>
                    <a:pt x="447" y="476"/>
                    <a:pt x="440" y="453"/>
                    <a:pt x="422" y="435"/>
                  </a:cubicBezTo>
                  <a:cubicBezTo>
                    <a:pt x="403" y="416"/>
                    <a:pt x="380" y="410"/>
                    <a:pt x="356" y="403"/>
                  </a:cubicBezTo>
                  <a:cubicBezTo>
                    <a:pt x="331" y="395"/>
                    <a:pt x="305" y="388"/>
                    <a:pt x="283" y="366"/>
                  </a:cubicBezTo>
                  <a:cubicBezTo>
                    <a:pt x="262" y="344"/>
                    <a:pt x="254" y="318"/>
                    <a:pt x="247" y="293"/>
                  </a:cubicBezTo>
                  <a:cubicBezTo>
                    <a:pt x="240" y="269"/>
                    <a:pt x="233" y="246"/>
                    <a:pt x="214" y="228"/>
                  </a:cubicBezTo>
                  <a:cubicBezTo>
                    <a:pt x="196" y="209"/>
                    <a:pt x="173" y="203"/>
                    <a:pt x="149" y="196"/>
                  </a:cubicBezTo>
                  <a:cubicBezTo>
                    <a:pt x="124" y="188"/>
                    <a:pt x="98" y="181"/>
                    <a:pt x="76" y="159"/>
                  </a:cubicBezTo>
                  <a:cubicBezTo>
                    <a:pt x="54" y="137"/>
                    <a:pt x="47" y="111"/>
                    <a:pt x="39" y="86"/>
                  </a:cubicBezTo>
                  <a:cubicBezTo>
                    <a:pt x="32" y="62"/>
                    <a:pt x="26" y="39"/>
                    <a:pt x="7" y="21"/>
                  </a:cubicBezTo>
                  <a:cubicBezTo>
                    <a:pt x="5" y="18"/>
                    <a:pt x="3" y="16"/>
                    <a:pt x="0" y="14"/>
                  </a:cubicBezTo>
                  <a:cubicBezTo>
                    <a:pt x="12" y="0"/>
                    <a:pt x="12" y="0"/>
                    <a:pt x="12" y="0"/>
                  </a:cubicBezTo>
                  <a:cubicBezTo>
                    <a:pt x="15" y="2"/>
                    <a:pt x="18" y="5"/>
                    <a:pt x="20" y="7"/>
                  </a:cubicBezTo>
                  <a:cubicBezTo>
                    <a:pt x="42" y="29"/>
                    <a:pt x="50" y="55"/>
                    <a:pt x="57" y="80"/>
                  </a:cubicBezTo>
                  <a:cubicBezTo>
                    <a:pt x="64" y="104"/>
                    <a:pt x="71" y="127"/>
                    <a:pt x="90" y="145"/>
                  </a:cubicBezTo>
                  <a:cubicBezTo>
                    <a:pt x="108" y="164"/>
                    <a:pt x="131" y="171"/>
                    <a:pt x="155" y="178"/>
                  </a:cubicBezTo>
                  <a:cubicBezTo>
                    <a:pt x="180" y="185"/>
                    <a:pt x="206" y="193"/>
                    <a:pt x="228" y="215"/>
                  </a:cubicBezTo>
                  <a:cubicBezTo>
                    <a:pt x="250" y="236"/>
                    <a:pt x="257" y="262"/>
                    <a:pt x="265" y="288"/>
                  </a:cubicBezTo>
                  <a:cubicBezTo>
                    <a:pt x="272" y="312"/>
                    <a:pt x="278" y="334"/>
                    <a:pt x="297" y="353"/>
                  </a:cubicBezTo>
                  <a:cubicBezTo>
                    <a:pt x="315" y="371"/>
                    <a:pt x="338" y="378"/>
                    <a:pt x="362" y="385"/>
                  </a:cubicBezTo>
                  <a:cubicBezTo>
                    <a:pt x="387" y="392"/>
                    <a:pt x="413" y="400"/>
                    <a:pt x="435" y="422"/>
                  </a:cubicBezTo>
                  <a:cubicBezTo>
                    <a:pt x="457" y="444"/>
                    <a:pt x="464" y="470"/>
                    <a:pt x="472" y="495"/>
                  </a:cubicBezTo>
                  <a:cubicBezTo>
                    <a:pt x="479" y="519"/>
                    <a:pt x="485" y="541"/>
                    <a:pt x="504" y="560"/>
                  </a:cubicBezTo>
                  <a:cubicBezTo>
                    <a:pt x="522" y="578"/>
                    <a:pt x="545" y="585"/>
                    <a:pt x="569" y="592"/>
                  </a:cubicBezTo>
                  <a:cubicBezTo>
                    <a:pt x="594" y="599"/>
                    <a:pt x="620" y="607"/>
                    <a:pt x="642" y="629"/>
                  </a:cubicBezTo>
                  <a:cubicBezTo>
                    <a:pt x="664" y="651"/>
                    <a:pt x="671" y="677"/>
                    <a:pt x="679" y="702"/>
                  </a:cubicBezTo>
                  <a:cubicBezTo>
                    <a:pt x="686" y="726"/>
                    <a:pt x="692" y="748"/>
                    <a:pt x="711" y="767"/>
                  </a:cubicBezTo>
                  <a:cubicBezTo>
                    <a:pt x="730" y="785"/>
                    <a:pt x="752" y="792"/>
                    <a:pt x="776" y="799"/>
                  </a:cubicBezTo>
                  <a:cubicBezTo>
                    <a:pt x="801" y="806"/>
                    <a:pt x="827" y="814"/>
                    <a:pt x="849" y="836"/>
                  </a:cubicBezTo>
                  <a:cubicBezTo>
                    <a:pt x="871" y="858"/>
                    <a:pt x="879" y="884"/>
                    <a:pt x="886" y="909"/>
                  </a:cubicBezTo>
                  <a:cubicBezTo>
                    <a:pt x="893" y="933"/>
                    <a:pt x="900" y="956"/>
                    <a:pt x="918" y="974"/>
                  </a:cubicBezTo>
                  <a:cubicBezTo>
                    <a:pt x="937" y="993"/>
                    <a:pt x="959" y="999"/>
                    <a:pt x="983" y="1006"/>
                  </a:cubicBezTo>
                  <a:cubicBezTo>
                    <a:pt x="1008" y="1014"/>
                    <a:pt x="1034" y="1021"/>
                    <a:pt x="1056" y="1043"/>
                  </a:cubicBezTo>
                  <a:cubicBezTo>
                    <a:pt x="1059" y="1046"/>
                    <a:pt x="1061" y="1049"/>
                    <a:pt x="1064" y="1052"/>
                  </a:cubicBezTo>
                  <a:lnTo>
                    <a:pt x="1049" y="10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iṥliḑé">
              <a:extLst>
                <a:ext uri="{FF2B5EF4-FFF2-40B4-BE49-F238E27FC236}">
                  <a16:creationId xmlns:a16="http://schemas.microsoft.com/office/drawing/2014/main" id="{0B678430-8AD3-4B61-9EFA-39ED95181A62}"/>
                </a:ext>
              </a:extLst>
            </p:cNvPr>
            <p:cNvSpPr/>
            <p:nvPr/>
          </p:nvSpPr>
          <p:spPr bwMode="auto">
            <a:xfrm>
              <a:off x="3851275" y="2057400"/>
              <a:ext cx="3617913" cy="3614738"/>
            </a:xfrm>
            <a:custGeom>
              <a:avLst/>
              <a:gdLst>
                <a:gd name="T0" fmla="*/ 953 w 959"/>
                <a:gd name="T1" fmla="*/ 958 h 958"/>
                <a:gd name="T2" fmla="*/ 942 w 959"/>
                <a:gd name="T3" fmla="*/ 955 h 958"/>
                <a:gd name="T4" fmla="*/ 869 w 959"/>
                <a:gd name="T5" fmla="*/ 918 h 958"/>
                <a:gd name="T6" fmla="*/ 832 w 959"/>
                <a:gd name="T7" fmla="*/ 845 h 958"/>
                <a:gd name="T8" fmla="*/ 800 w 959"/>
                <a:gd name="T9" fmla="*/ 780 h 958"/>
                <a:gd name="T10" fmla="*/ 735 w 959"/>
                <a:gd name="T11" fmla="*/ 748 h 958"/>
                <a:gd name="T12" fmla="*/ 662 w 959"/>
                <a:gd name="T13" fmla="*/ 711 h 958"/>
                <a:gd name="T14" fmla="*/ 625 w 959"/>
                <a:gd name="T15" fmla="*/ 638 h 958"/>
                <a:gd name="T16" fmla="*/ 593 w 959"/>
                <a:gd name="T17" fmla="*/ 573 h 958"/>
                <a:gd name="T18" fmla="*/ 528 w 959"/>
                <a:gd name="T19" fmla="*/ 541 h 958"/>
                <a:gd name="T20" fmla="*/ 455 w 959"/>
                <a:gd name="T21" fmla="*/ 504 h 958"/>
                <a:gd name="T22" fmla="*/ 418 w 959"/>
                <a:gd name="T23" fmla="*/ 431 h 958"/>
                <a:gd name="T24" fmla="*/ 386 w 959"/>
                <a:gd name="T25" fmla="*/ 366 h 958"/>
                <a:gd name="T26" fmla="*/ 321 w 959"/>
                <a:gd name="T27" fmla="*/ 334 h 958"/>
                <a:gd name="T28" fmla="*/ 248 w 959"/>
                <a:gd name="T29" fmla="*/ 297 h 958"/>
                <a:gd name="T30" fmla="*/ 211 w 959"/>
                <a:gd name="T31" fmla="*/ 224 h 958"/>
                <a:gd name="T32" fmla="*/ 179 w 959"/>
                <a:gd name="T33" fmla="*/ 159 h 958"/>
                <a:gd name="T34" fmla="*/ 113 w 959"/>
                <a:gd name="T35" fmla="*/ 126 h 958"/>
                <a:gd name="T36" fmla="*/ 40 w 959"/>
                <a:gd name="T37" fmla="*/ 90 h 958"/>
                <a:gd name="T38" fmla="*/ 4 w 959"/>
                <a:gd name="T39" fmla="*/ 17 h 958"/>
                <a:gd name="T40" fmla="*/ 0 w 959"/>
                <a:gd name="T41" fmla="*/ 6 h 958"/>
                <a:gd name="T42" fmla="*/ 18 w 959"/>
                <a:gd name="T43" fmla="*/ 0 h 958"/>
                <a:gd name="T44" fmla="*/ 22 w 959"/>
                <a:gd name="T45" fmla="*/ 11 h 958"/>
                <a:gd name="T46" fmla="*/ 54 w 959"/>
                <a:gd name="T47" fmla="*/ 76 h 958"/>
                <a:gd name="T48" fmla="*/ 119 w 959"/>
                <a:gd name="T49" fmla="*/ 108 h 958"/>
                <a:gd name="T50" fmla="*/ 192 w 959"/>
                <a:gd name="T51" fmla="*/ 145 h 958"/>
                <a:gd name="T52" fmla="*/ 229 w 959"/>
                <a:gd name="T53" fmla="*/ 218 h 958"/>
                <a:gd name="T54" fmla="*/ 261 w 959"/>
                <a:gd name="T55" fmla="*/ 283 h 958"/>
                <a:gd name="T56" fmla="*/ 326 w 959"/>
                <a:gd name="T57" fmla="*/ 316 h 958"/>
                <a:gd name="T58" fmla="*/ 399 w 959"/>
                <a:gd name="T59" fmla="*/ 353 h 958"/>
                <a:gd name="T60" fmla="*/ 436 w 959"/>
                <a:gd name="T61" fmla="*/ 426 h 958"/>
                <a:gd name="T62" fmla="*/ 468 w 959"/>
                <a:gd name="T63" fmla="*/ 491 h 958"/>
                <a:gd name="T64" fmla="*/ 533 w 959"/>
                <a:gd name="T65" fmla="*/ 523 h 958"/>
                <a:gd name="T66" fmla="*/ 606 w 959"/>
                <a:gd name="T67" fmla="*/ 560 h 958"/>
                <a:gd name="T68" fmla="*/ 643 w 959"/>
                <a:gd name="T69" fmla="*/ 633 h 958"/>
                <a:gd name="T70" fmla="*/ 675 w 959"/>
                <a:gd name="T71" fmla="*/ 698 h 958"/>
                <a:gd name="T72" fmla="*/ 740 w 959"/>
                <a:gd name="T73" fmla="*/ 730 h 958"/>
                <a:gd name="T74" fmla="*/ 813 w 959"/>
                <a:gd name="T75" fmla="*/ 767 h 958"/>
                <a:gd name="T76" fmla="*/ 850 w 959"/>
                <a:gd name="T77" fmla="*/ 840 h 958"/>
                <a:gd name="T78" fmla="*/ 882 w 959"/>
                <a:gd name="T79" fmla="*/ 905 h 958"/>
                <a:gd name="T80" fmla="*/ 947 w 959"/>
                <a:gd name="T81" fmla="*/ 937 h 958"/>
                <a:gd name="T82" fmla="*/ 959 w 959"/>
                <a:gd name="T83" fmla="*/ 940 h 958"/>
                <a:gd name="T84" fmla="*/ 953 w 959"/>
                <a:gd name="T85"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9" h="958">
                  <a:moveTo>
                    <a:pt x="953" y="958"/>
                  </a:moveTo>
                  <a:cubicBezTo>
                    <a:pt x="949" y="957"/>
                    <a:pt x="946" y="956"/>
                    <a:pt x="942" y="955"/>
                  </a:cubicBezTo>
                  <a:cubicBezTo>
                    <a:pt x="917" y="948"/>
                    <a:pt x="891" y="940"/>
                    <a:pt x="869" y="918"/>
                  </a:cubicBezTo>
                  <a:cubicBezTo>
                    <a:pt x="847" y="896"/>
                    <a:pt x="840" y="870"/>
                    <a:pt x="832" y="845"/>
                  </a:cubicBezTo>
                  <a:cubicBezTo>
                    <a:pt x="825" y="821"/>
                    <a:pt x="819" y="799"/>
                    <a:pt x="800" y="780"/>
                  </a:cubicBezTo>
                  <a:cubicBezTo>
                    <a:pt x="781" y="762"/>
                    <a:pt x="759" y="755"/>
                    <a:pt x="735" y="748"/>
                  </a:cubicBezTo>
                  <a:cubicBezTo>
                    <a:pt x="710" y="741"/>
                    <a:pt x="684" y="733"/>
                    <a:pt x="662" y="711"/>
                  </a:cubicBezTo>
                  <a:cubicBezTo>
                    <a:pt x="640" y="689"/>
                    <a:pt x="632" y="663"/>
                    <a:pt x="625" y="638"/>
                  </a:cubicBezTo>
                  <a:cubicBezTo>
                    <a:pt x="618" y="614"/>
                    <a:pt x="611" y="591"/>
                    <a:pt x="593" y="573"/>
                  </a:cubicBezTo>
                  <a:cubicBezTo>
                    <a:pt x="574" y="554"/>
                    <a:pt x="552" y="548"/>
                    <a:pt x="528" y="541"/>
                  </a:cubicBezTo>
                  <a:cubicBezTo>
                    <a:pt x="503" y="533"/>
                    <a:pt x="477" y="526"/>
                    <a:pt x="455" y="504"/>
                  </a:cubicBezTo>
                  <a:cubicBezTo>
                    <a:pt x="433" y="482"/>
                    <a:pt x="425" y="456"/>
                    <a:pt x="418" y="431"/>
                  </a:cubicBezTo>
                  <a:cubicBezTo>
                    <a:pt x="411" y="407"/>
                    <a:pt x="404" y="384"/>
                    <a:pt x="386" y="366"/>
                  </a:cubicBezTo>
                  <a:cubicBezTo>
                    <a:pt x="367" y="347"/>
                    <a:pt x="345" y="341"/>
                    <a:pt x="321" y="334"/>
                  </a:cubicBezTo>
                  <a:cubicBezTo>
                    <a:pt x="295" y="326"/>
                    <a:pt x="270" y="319"/>
                    <a:pt x="248" y="297"/>
                  </a:cubicBezTo>
                  <a:cubicBezTo>
                    <a:pt x="226" y="275"/>
                    <a:pt x="218" y="249"/>
                    <a:pt x="211" y="224"/>
                  </a:cubicBezTo>
                  <a:cubicBezTo>
                    <a:pt x="204" y="200"/>
                    <a:pt x="197" y="177"/>
                    <a:pt x="179" y="159"/>
                  </a:cubicBezTo>
                  <a:cubicBezTo>
                    <a:pt x="160" y="140"/>
                    <a:pt x="137" y="134"/>
                    <a:pt x="113" y="126"/>
                  </a:cubicBezTo>
                  <a:cubicBezTo>
                    <a:pt x="88" y="119"/>
                    <a:pt x="62" y="112"/>
                    <a:pt x="40" y="90"/>
                  </a:cubicBezTo>
                  <a:cubicBezTo>
                    <a:pt x="19" y="68"/>
                    <a:pt x="11" y="42"/>
                    <a:pt x="4" y="17"/>
                  </a:cubicBezTo>
                  <a:cubicBezTo>
                    <a:pt x="2" y="13"/>
                    <a:pt x="1" y="9"/>
                    <a:pt x="0" y="6"/>
                  </a:cubicBezTo>
                  <a:cubicBezTo>
                    <a:pt x="18" y="0"/>
                    <a:pt x="18" y="0"/>
                    <a:pt x="18" y="0"/>
                  </a:cubicBezTo>
                  <a:cubicBezTo>
                    <a:pt x="19" y="4"/>
                    <a:pt x="20" y="8"/>
                    <a:pt x="22" y="11"/>
                  </a:cubicBezTo>
                  <a:cubicBezTo>
                    <a:pt x="29" y="35"/>
                    <a:pt x="35" y="58"/>
                    <a:pt x="54" y="76"/>
                  </a:cubicBezTo>
                  <a:cubicBezTo>
                    <a:pt x="72" y="95"/>
                    <a:pt x="95" y="101"/>
                    <a:pt x="119" y="108"/>
                  </a:cubicBezTo>
                  <a:cubicBezTo>
                    <a:pt x="144" y="116"/>
                    <a:pt x="170" y="123"/>
                    <a:pt x="192" y="145"/>
                  </a:cubicBezTo>
                  <a:cubicBezTo>
                    <a:pt x="214" y="167"/>
                    <a:pt x="221" y="193"/>
                    <a:pt x="229" y="218"/>
                  </a:cubicBezTo>
                  <a:cubicBezTo>
                    <a:pt x="236" y="242"/>
                    <a:pt x="242" y="265"/>
                    <a:pt x="261" y="283"/>
                  </a:cubicBezTo>
                  <a:cubicBezTo>
                    <a:pt x="279" y="302"/>
                    <a:pt x="302" y="309"/>
                    <a:pt x="326" y="316"/>
                  </a:cubicBezTo>
                  <a:cubicBezTo>
                    <a:pt x="351" y="323"/>
                    <a:pt x="377" y="331"/>
                    <a:pt x="399" y="353"/>
                  </a:cubicBezTo>
                  <a:cubicBezTo>
                    <a:pt x="421" y="374"/>
                    <a:pt x="428" y="400"/>
                    <a:pt x="436" y="426"/>
                  </a:cubicBezTo>
                  <a:cubicBezTo>
                    <a:pt x="443" y="450"/>
                    <a:pt x="449" y="472"/>
                    <a:pt x="468" y="491"/>
                  </a:cubicBezTo>
                  <a:cubicBezTo>
                    <a:pt x="487" y="509"/>
                    <a:pt x="509" y="516"/>
                    <a:pt x="533" y="523"/>
                  </a:cubicBezTo>
                  <a:cubicBezTo>
                    <a:pt x="558" y="530"/>
                    <a:pt x="584" y="538"/>
                    <a:pt x="606" y="560"/>
                  </a:cubicBezTo>
                  <a:cubicBezTo>
                    <a:pt x="628" y="582"/>
                    <a:pt x="636" y="608"/>
                    <a:pt x="643" y="633"/>
                  </a:cubicBezTo>
                  <a:cubicBezTo>
                    <a:pt x="650" y="657"/>
                    <a:pt x="657" y="679"/>
                    <a:pt x="675" y="698"/>
                  </a:cubicBezTo>
                  <a:cubicBezTo>
                    <a:pt x="694" y="716"/>
                    <a:pt x="716" y="723"/>
                    <a:pt x="740" y="730"/>
                  </a:cubicBezTo>
                  <a:cubicBezTo>
                    <a:pt x="765" y="737"/>
                    <a:pt x="791" y="745"/>
                    <a:pt x="813" y="767"/>
                  </a:cubicBezTo>
                  <a:cubicBezTo>
                    <a:pt x="835" y="789"/>
                    <a:pt x="843" y="815"/>
                    <a:pt x="850" y="840"/>
                  </a:cubicBezTo>
                  <a:cubicBezTo>
                    <a:pt x="857" y="864"/>
                    <a:pt x="864" y="886"/>
                    <a:pt x="882" y="905"/>
                  </a:cubicBezTo>
                  <a:cubicBezTo>
                    <a:pt x="901" y="923"/>
                    <a:pt x="923" y="930"/>
                    <a:pt x="947" y="937"/>
                  </a:cubicBezTo>
                  <a:cubicBezTo>
                    <a:pt x="951" y="938"/>
                    <a:pt x="955" y="939"/>
                    <a:pt x="959" y="940"/>
                  </a:cubicBezTo>
                  <a:lnTo>
                    <a:pt x="953" y="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ïŝlîḍè">
              <a:extLst>
                <a:ext uri="{FF2B5EF4-FFF2-40B4-BE49-F238E27FC236}">
                  <a16:creationId xmlns:a16="http://schemas.microsoft.com/office/drawing/2014/main" id="{AD2A6C1E-3D64-4D25-A260-DD056C1A3E0A}"/>
                </a:ext>
              </a:extLst>
            </p:cNvPr>
            <p:cNvSpPr/>
            <p:nvPr/>
          </p:nvSpPr>
          <p:spPr bwMode="auto">
            <a:xfrm>
              <a:off x="3862388" y="2495550"/>
              <a:ext cx="3168650" cy="3168650"/>
            </a:xfrm>
            <a:custGeom>
              <a:avLst/>
              <a:gdLst>
                <a:gd name="T0" fmla="*/ 826 w 840"/>
                <a:gd name="T1" fmla="*/ 840 h 840"/>
                <a:gd name="T2" fmla="*/ 790 w 840"/>
                <a:gd name="T3" fmla="*/ 768 h 840"/>
                <a:gd name="T4" fmla="*/ 758 w 840"/>
                <a:gd name="T5" fmla="*/ 703 h 840"/>
                <a:gd name="T6" fmla="*/ 693 w 840"/>
                <a:gd name="T7" fmla="*/ 671 h 840"/>
                <a:gd name="T8" fmla="*/ 620 w 840"/>
                <a:gd name="T9" fmla="*/ 634 h 840"/>
                <a:gd name="T10" fmla="*/ 583 w 840"/>
                <a:gd name="T11" fmla="*/ 561 h 840"/>
                <a:gd name="T12" fmla="*/ 551 w 840"/>
                <a:gd name="T13" fmla="*/ 496 h 840"/>
                <a:gd name="T14" fmla="*/ 486 w 840"/>
                <a:gd name="T15" fmla="*/ 464 h 840"/>
                <a:gd name="T16" fmla="*/ 413 w 840"/>
                <a:gd name="T17" fmla="*/ 427 h 840"/>
                <a:gd name="T18" fmla="*/ 376 w 840"/>
                <a:gd name="T19" fmla="*/ 354 h 840"/>
                <a:gd name="T20" fmla="*/ 344 w 840"/>
                <a:gd name="T21" fmla="*/ 289 h 840"/>
                <a:gd name="T22" fmla="*/ 279 w 840"/>
                <a:gd name="T23" fmla="*/ 256 h 840"/>
                <a:gd name="T24" fmla="*/ 206 w 840"/>
                <a:gd name="T25" fmla="*/ 220 h 840"/>
                <a:gd name="T26" fmla="*/ 169 w 840"/>
                <a:gd name="T27" fmla="*/ 147 h 840"/>
                <a:gd name="T28" fmla="*/ 137 w 840"/>
                <a:gd name="T29" fmla="*/ 81 h 840"/>
                <a:gd name="T30" fmla="*/ 72 w 840"/>
                <a:gd name="T31" fmla="*/ 49 h 840"/>
                <a:gd name="T32" fmla="*/ 0 w 840"/>
                <a:gd name="T33" fmla="*/ 14 h 840"/>
                <a:gd name="T34" fmla="*/ 13 w 840"/>
                <a:gd name="T35" fmla="*/ 0 h 840"/>
                <a:gd name="T36" fmla="*/ 77 w 840"/>
                <a:gd name="T37" fmla="*/ 31 h 840"/>
                <a:gd name="T38" fmla="*/ 150 w 840"/>
                <a:gd name="T39" fmla="*/ 68 h 840"/>
                <a:gd name="T40" fmla="*/ 187 w 840"/>
                <a:gd name="T41" fmla="*/ 141 h 840"/>
                <a:gd name="T42" fmla="*/ 219 w 840"/>
                <a:gd name="T43" fmla="*/ 206 h 840"/>
                <a:gd name="T44" fmla="*/ 284 w 840"/>
                <a:gd name="T45" fmla="*/ 238 h 840"/>
                <a:gd name="T46" fmla="*/ 357 w 840"/>
                <a:gd name="T47" fmla="*/ 275 h 840"/>
                <a:gd name="T48" fmla="*/ 394 w 840"/>
                <a:gd name="T49" fmla="*/ 348 h 840"/>
                <a:gd name="T50" fmla="*/ 426 w 840"/>
                <a:gd name="T51" fmla="*/ 413 h 840"/>
                <a:gd name="T52" fmla="*/ 491 w 840"/>
                <a:gd name="T53" fmla="*/ 446 h 840"/>
                <a:gd name="T54" fmla="*/ 564 w 840"/>
                <a:gd name="T55" fmla="*/ 483 h 840"/>
                <a:gd name="T56" fmla="*/ 601 w 840"/>
                <a:gd name="T57" fmla="*/ 556 h 840"/>
                <a:gd name="T58" fmla="*/ 633 w 840"/>
                <a:gd name="T59" fmla="*/ 621 h 840"/>
                <a:gd name="T60" fmla="*/ 698 w 840"/>
                <a:gd name="T61" fmla="*/ 653 h 840"/>
                <a:gd name="T62" fmla="*/ 771 w 840"/>
                <a:gd name="T63" fmla="*/ 690 h 840"/>
                <a:gd name="T64" fmla="*/ 808 w 840"/>
                <a:gd name="T65" fmla="*/ 763 h 840"/>
                <a:gd name="T66" fmla="*/ 840 w 840"/>
                <a:gd name="T67" fmla="*/ 827 h 840"/>
                <a:gd name="T68" fmla="*/ 826 w 840"/>
                <a:gd name="T6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40">
                  <a:moveTo>
                    <a:pt x="826" y="840"/>
                  </a:moveTo>
                  <a:cubicBezTo>
                    <a:pt x="805" y="818"/>
                    <a:pt x="798" y="793"/>
                    <a:pt x="790" y="768"/>
                  </a:cubicBezTo>
                  <a:cubicBezTo>
                    <a:pt x="783" y="744"/>
                    <a:pt x="777" y="721"/>
                    <a:pt x="758" y="703"/>
                  </a:cubicBezTo>
                  <a:cubicBezTo>
                    <a:pt x="740" y="684"/>
                    <a:pt x="717" y="678"/>
                    <a:pt x="693" y="671"/>
                  </a:cubicBezTo>
                  <a:cubicBezTo>
                    <a:pt x="668" y="663"/>
                    <a:pt x="642" y="656"/>
                    <a:pt x="620" y="634"/>
                  </a:cubicBezTo>
                  <a:cubicBezTo>
                    <a:pt x="598" y="612"/>
                    <a:pt x="591" y="586"/>
                    <a:pt x="583" y="561"/>
                  </a:cubicBezTo>
                  <a:cubicBezTo>
                    <a:pt x="576" y="537"/>
                    <a:pt x="570" y="514"/>
                    <a:pt x="551" y="496"/>
                  </a:cubicBezTo>
                  <a:cubicBezTo>
                    <a:pt x="532" y="477"/>
                    <a:pt x="510" y="471"/>
                    <a:pt x="486" y="464"/>
                  </a:cubicBezTo>
                  <a:cubicBezTo>
                    <a:pt x="461" y="456"/>
                    <a:pt x="435" y="449"/>
                    <a:pt x="413" y="427"/>
                  </a:cubicBezTo>
                  <a:cubicBezTo>
                    <a:pt x="391" y="405"/>
                    <a:pt x="383" y="379"/>
                    <a:pt x="376" y="354"/>
                  </a:cubicBezTo>
                  <a:cubicBezTo>
                    <a:pt x="369" y="330"/>
                    <a:pt x="362" y="307"/>
                    <a:pt x="344" y="289"/>
                  </a:cubicBezTo>
                  <a:cubicBezTo>
                    <a:pt x="325" y="270"/>
                    <a:pt x="303" y="264"/>
                    <a:pt x="279" y="256"/>
                  </a:cubicBezTo>
                  <a:cubicBezTo>
                    <a:pt x="254" y="249"/>
                    <a:pt x="228" y="242"/>
                    <a:pt x="206" y="220"/>
                  </a:cubicBezTo>
                  <a:cubicBezTo>
                    <a:pt x="184" y="198"/>
                    <a:pt x="176" y="172"/>
                    <a:pt x="169" y="147"/>
                  </a:cubicBezTo>
                  <a:cubicBezTo>
                    <a:pt x="162" y="123"/>
                    <a:pt x="155" y="100"/>
                    <a:pt x="137" y="81"/>
                  </a:cubicBezTo>
                  <a:cubicBezTo>
                    <a:pt x="118" y="63"/>
                    <a:pt x="96" y="56"/>
                    <a:pt x="72" y="49"/>
                  </a:cubicBezTo>
                  <a:cubicBezTo>
                    <a:pt x="47" y="42"/>
                    <a:pt x="21" y="35"/>
                    <a:pt x="0" y="14"/>
                  </a:cubicBezTo>
                  <a:cubicBezTo>
                    <a:pt x="13" y="0"/>
                    <a:pt x="13" y="0"/>
                    <a:pt x="13" y="0"/>
                  </a:cubicBezTo>
                  <a:cubicBezTo>
                    <a:pt x="31" y="18"/>
                    <a:pt x="53" y="24"/>
                    <a:pt x="77" y="31"/>
                  </a:cubicBezTo>
                  <a:cubicBezTo>
                    <a:pt x="102" y="39"/>
                    <a:pt x="128" y="46"/>
                    <a:pt x="150" y="68"/>
                  </a:cubicBezTo>
                  <a:cubicBezTo>
                    <a:pt x="172" y="90"/>
                    <a:pt x="179" y="116"/>
                    <a:pt x="187" y="141"/>
                  </a:cubicBezTo>
                  <a:cubicBezTo>
                    <a:pt x="194" y="165"/>
                    <a:pt x="200" y="188"/>
                    <a:pt x="219" y="206"/>
                  </a:cubicBezTo>
                  <a:cubicBezTo>
                    <a:pt x="238" y="225"/>
                    <a:pt x="260" y="231"/>
                    <a:pt x="284" y="238"/>
                  </a:cubicBezTo>
                  <a:cubicBezTo>
                    <a:pt x="309" y="246"/>
                    <a:pt x="335" y="253"/>
                    <a:pt x="357" y="275"/>
                  </a:cubicBezTo>
                  <a:cubicBezTo>
                    <a:pt x="379" y="297"/>
                    <a:pt x="387" y="323"/>
                    <a:pt x="394" y="348"/>
                  </a:cubicBezTo>
                  <a:cubicBezTo>
                    <a:pt x="401" y="372"/>
                    <a:pt x="408" y="395"/>
                    <a:pt x="426" y="413"/>
                  </a:cubicBezTo>
                  <a:cubicBezTo>
                    <a:pt x="445" y="432"/>
                    <a:pt x="467" y="439"/>
                    <a:pt x="491" y="446"/>
                  </a:cubicBezTo>
                  <a:cubicBezTo>
                    <a:pt x="516" y="453"/>
                    <a:pt x="542" y="461"/>
                    <a:pt x="564" y="483"/>
                  </a:cubicBezTo>
                  <a:cubicBezTo>
                    <a:pt x="586" y="504"/>
                    <a:pt x="594" y="530"/>
                    <a:pt x="601" y="556"/>
                  </a:cubicBezTo>
                  <a:cubicBezTo>
                    <a:pt x="608" y="580"/>
                    <a:pt x="615" y="602"/>
                    <a:pt x="633" y="621"/>
                  </a:cubicBezTo>
                  <a:cubicBezTo>
                    <a:pt x="652" y="639"/>
                    <a:pt x="674" y="646"/>
                    <a:pt x="698" y="653"/>
                  </a:cubicBezTo>
                  <a:cubicBezTo>
                    <a:pt x="724" y="660"/>
                    <a:pt x="750" y="668"/>
                    <a:pt x="771" y="690"/>
                  </a:cubicBezTo>
                  <a:cubicBezTo>
                    <a:pt x="793" y="712"/>
                    <a:pt x="801" y="738"/>
                    <a:pt x="808" y="763"/>
                  </a:cubicBezTo>
                  <a:cubicBezTo>
                    <a:pt x="815" y="786"/>
                    <a:pt x="822" y="809"/>
                    <a:pt x="840" y="827"/>
                  </a:cubicBezTo>
                  <a:lnTo>
                    <a:pt x="826" y="8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íṣľíďé">
              <a:extLst>
                <a:ext uri="{FF2B5EF4-FFF2-40B4-BE49-F238E27FC236}">
                  <a16:creationId xmlns:a16="http://schemas.microsoft.com/office/drawing/2014/main" id="{7F685C94-094C-424C-BC9F-E54EB20D9EB2}"/>
                </a:ext>
              </a:extLst>
            </p:cNvPr>
            <p:cNvSpPr/>
            <p:nvPr/>
          </p:nvSpPr>
          <p:spPr bwMode="auto">
            <a:xfrm>
              <a:off x="3873500" y="2725737"/>
              <a:ext cx="2927350" cy="2927350"/>
            </a:xfrm>
            <a:custGeom>
              <a:avLst/>
              <a:gdLst>
                <a:gd name="T0" fmla="*/ 758 w 776"/>
                <a:gd name="T1" fmla="*/ 776 h 776"/>
                <a:gd name="T2" fmla="*/ 748 w 776"/>
                <a:gd name="T3" fmla="*/ 746 h 776"/>
                <a:gd name="T4" fmla="*/ 716 w 776"/>
                <a:gd name="T5" fmla="*/ 681 h 776"/>
                <a:gd name="T6" fmla="*/ 651 w 776"/>
                <a:gd name="T7" fmla="*/ 649 h 776"/>
                <a:gd name="T8" fmla="*/ 578 w 776"/>
                <a:gd name="T9" fmla="*/ 612 h 776"/>
                <a:gd name="T10" fmla="*/ 541 w 776"/>
                <a:gd name="T11" fmla="*/ 539 h 776"/>
                <a:gd name="T12" fmla="*/ 509 w 776"/>
                <a:gd name="T13" fmla="*/ 474 h 776"/>
                <a:gd name="T14" fmla="*/ 444 w 776"/>
                <a:gd name="T15" fmla="*/ 441 h 776"/>
                <a:gd name="T16" fmla="*/ 371 w 776"/>
                <a:gd name="T17" fmla="*/ 405 h 776"/>
                <a:gd name="T18" fmla="*/ 334 w 776"/>
                <a:gd name="T19" fmla="*/ 332 h 776"/>
                <a:gd name="T20" fmla="*/ 302 w 776"/>
                <a:gd name="T21" fmla="*/ 266 h 776"/>
                <a:gd name="T22" fmla="*/ 237 w 776"/>
                <a:gd name="T23" fmla="*/ 234 h 776"/>
                <a:gd name="T24" fmla="*/ 164 w 776"/>
                <a:gd name="T25" fmla="*/ 197 h 776"/>
                <a:gd name="T26" fmla="*/ 127 w 776"/>
                <a:gd name="T27" fmla="*/ 124 h 776"/>
                <a:gd name="T28" fmla="*/ 95 w 776"/>
                <a:gd name="T29" fmla="*/ 59 h 776"/>
                <a:gd name="T30" fmla="*/ 30 w 776"/>
                <a:gd name="T31" fmla="*/ 27 h 776"/>
                <a:gd name="T32" fmla="*/ 0 w 776"/>
                <a:gd name="T33" fmla="*/ 17 h 776"/>
                <a:gd name="T34" fmla="*/ 7 w 776"/>
                <a:gd name="T35" fmla="*/ 0 h 776"/>
                <a:gd name="T36" fmla="*/ 35 w 776"/>
                <a:gd name="T37" fmla="*/ 9 h 776"/>
                <a:gd name="T38" fmla="*/ 108 w 776"/>
                <a:gd name="T39" fmla="*/ 46 h 776"/>
                <a:gd name="T40" fmla="*/ 145 w 776"/>
                <a:gd name="T41" fmla="*/ 119 h 776"/>
                <a:gd name="T42" fmla="*/ 177 w 776"/>
                <a:gd name="T43" fmla="*/ 184 h 776"/>
                <a:gd name="T44" fmla="*/ 242 w 776"/>
                <a:gd name="T45" fmla="*/ 216 h 776"/>
                <a:gd name="T46" fmla="*/ 315 w 776"/>
                <a:gd name="T47" fmla="*/ 253 h 776"/>
                <a:gd name="T48" fmla="*/ 352 w 776"/>
                <a:gd name="T49" fmla="*/ 326 h 776"/>
                <a:gd name="T50" fmla="*/ 384 w 776"/>
                <a:gd name="T51" fmla="*/ 391 h 776"/>
                <a:gd name="T52" fmla="*/ 449 w 776"/>
                <a:gd name="T53" fmla="*/ 423 h 776"/>
                <a:gd name="T54" fmla="*/ 522 w 776"/>
                <a:gd name="T55" fmla="*/ 460 h 776"/>
                <a:gd name="T56" fmla="*/ 559 w 776"/>
                <a:gd name="T57" fmla="*/ 533 h 776"/>
                <a:gd name="T58" fmla="*/ 591 w 776"/>
                <a:gd name="T59" fmla="*/ 598 h 776"/>
                <a:gd name="T60" fmla="*/ 657 w 776"/>
                <a:gd name="T61" fmla="*/ 631 h 776"/>
                <a:gd name="T62" fmla="*/ 730 w 776"/>
                <a:gd name="T63" fmla="*/ 668 h 776"/>
                <a:gd name="T64" fmla="*/ 766 w 776"/>
                <a:gd name="T65" fmla="*/ 741 h 776"/>
                <a:gd name="T66" fmla="*/ 776 w 776"/>
                <a:gd name="T67" fmla="*/ 769 h 776"/>
                <a:gd name="T68" fmla="*/ 758 w 776"/>
                <a:gd name="T69" fmla="*/ 77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776">
                  <a:moveTo>
                    <a:pt x="758" y="776"/>
                  </a:moveTo>
                  <a:cubicBezTo>
                    <a:pt x="754" y="766"/>
                    <a:pt x="751" y="756"/>
                    <a:pt x="748" y="746"/>
                  </a:cubicBezTo>
                  <a:cubicBezTo>
                    <a:pt x="741" y="722"/>
                    <a:pt x="735" y="699"/>
                    <a:pt x="716" y="681"/>
                  </a:cubicBezTo>
                  <a:cubicBezTo>
                    <a:pt x="698" y="662"/>
                    <a:pt x="675" y="656"/>
                    <a:pt x="651" y="649"/>
                  </a:cubicBezTo>
                  <a:cubicBezTo>
                    <a:pt x="626" y="641"/>
                    <a:pt x="600" y="634"/>
                    <a:pt x="578" y="612"/>
                  </a:cubicBezTo>
                  <a:cubicBezTo>
                    <a:pt x="556" y="590"/>
                    <a:pt x="549" y="564"/>
                    <a:pt x="541" y="539"/>
                  </a:cubicBezTo>
                  <a:cubicBezTo>
                    <a:pt x="534" y="515"/>
                    <a:pt x="528" y="492"/>
                    <a:pt x="509" y="474"/>
                  </a:cubicBezTo>
                  <a:cubicBezTo>
                    <a:pt x="491" y="455"/>
                    <a:pt x="468" y="449"/>
                    <a:pt x="444" y="441"/>
                  </a:cubicBezTo>
                  <a:cubicBezTo>
                    <a:pt x="419" y="434"/>
                    <a:pt x="393" y="427"/>
                    <a:pt x="371" y="405"/>
                  </a:cubicBezTo>
                  <a:cubicBezTo>
                    <a:pt x="349" y="383"/>
                    <a:pt x="342" y="357"/>
                    <a:pt x="334" y="332"/>
                  </a:cubicBezTo>
                  <a:cubicBezTo>
                    <a:pt x="327" y="308"/>
                    <a:pt x="321" y="285"/>
                    <a:pt x="302" y="266"/>
                  </a:cubicBezTo>
                  <a:cubicBezTo>
                    <a:pt x="283" y="248"/>
                    <a:pt x="261" y="241"/>
                    <a:pt x="237" y="234"/>
                  </a:cubicBezTo>
                  <a:cubicBezTo>
                    <a:pt x="212" y="227"/>
                    <a:pt x="186" y="219"/>
                    <a:pt x="164" y="197"/>
                  </a:cubicBezTo>
                  <a:cubicBezTo>
                    <a:pt x="142" y="176"/>
                    <a:pt x="134" y="150"/>
                    <a:pt x="127" y="124"/>
                  </a:cubicBezTo>
                  <a:cubicBezTo>
                    <a:pt x="120" y="100"/>
                    <a:pt x="113" y="78"/>
                    <a:pt x="95" y="59"/>
                  </a:cubicBezTo>
                  <a:cubicBezTo>
                    <a:pt x="76" y="41"/>
                    <a:pt x="54" y="34"/>
                    <a:pt x="30" y="27"/>
                  </a:cubicBezTo>
                  <a:cubicBezTo>
                    <a:pt x="20" y="24"/>
                    <a:pt x="10" y="21"/>
                    <a:pt x="0" y="17"/>
                  </a:cubicBezTo>
                  <a:cubicBezTo>
                    <a:pt x="7" y="0"/>
                    <a:pt x="7" y="0"/>
                    <a:pt x="7" y="0"/>
                  </a:cubicBezTo>
                  <a:cubicBezTo>
                    <a:pt x="16" y="4"/>
                    <a:pt x="25" y="6"/>
                    <a:pt x="35" y="9"/>
                  </a:cubicBezTo>
                  <a:cubicBezTo>
                    <a:pt x="60" y="17"/>
                    <a:pt x="86" y="24"/>
                    <a:pt x="108" y="46"/>
                  </a:cubicBezTo>
                  <a:cubicBezTo>
                    <a:pt x="130" y="68"/>
                    <a:pt x="138" y="94"/>
                    <a:pt x="145" y="119"/>
                  </a:cubicBezTo>
                  <a:cubicBezTo>
                    <a:pt x="152" y="143"/>
                    <a:pt x="159" y="166"/>
                    <a:pt x="177" y="184"/>
                  </a:cubicBezTo>
                  <a:cubicBezTo>
                    <a:pt x="196" y="203"/>
                    <a:pt x="218" y="209"/>
                    <a:pt x="242" y="216"/>
                  </a:cubicBezTo>
                  <a:cubicBezTo>
                    <a:pt x="267" y="224"/>
                    <a:pt x="293" y="231"/>
                    <a:pt x="315" y="253"/>
                  </a:cubicBezTo>
                  <a:cubicBezTo>
                    <a:pt x="337" y="275"/>
                    <a:pt x="345" y="301"/>
                    <a:pt x="352" y="326"/>
                  </a:cubicBezTo>
                  <a:cubicBezTo>
                    <a:pt x="359" y="350"/>
                    <a:pt x="366" y="373"/>
                    <a:pt x="384" y="391"/>
                  </a:cubicBezTo>
                  <a:cubicBezTo>
                    <a:pt x="403" y="410"/>
                    <a:pt x="425" y="416"/>
                    <a:pt x="449" y="423"/>
                  </a:cubicBezTo>
                  <a:cubicBezTo>
                    <a:pt x="475" y="431"/>
                    <a:pt x="501" y="438"/>
                    <a:pt x="522" y="460"/>
                  </a:cubicBezTo>
                  <a:cubicBezTo>
                    <a:pt x="544" y="482"/>
                    <a:pt x="552" y="508"/>
                    <a:pt x="559" y="533"/>
                  </a:cubicBezTo>
                  <a:cubicBezTo>
                    <a:pt x="566" y="557"/>
                    <a:pt x="573" y="580"/>
                    <a:pt x="591" y="598"/>
                  </a:cubicBezTo>
                  <a:cubicBezTo>
                    <a:pt x="610" y="617"/>
                    <a:pt x="633" y="624"/>
                    <a:pt x="657" y="631"/>
                  </a:cubicBezTo>
                  <a:cubicBezTo>
                    <a:pt x="682" y="638"/>
                    <a:pt x="708" y="646"/>
                    <a:pt x="730" y="668"/>
                  </a:cubicBezTo>
                  <a:cubicBezTo>
                    <a:pt x="752" y="689"/>
                    <a:pt x="759" y="715"/>
                    <a:pt x="766" y="741"/>
                  </a:cubicBezTo>
                  <a:cubicBezTo>
                    <a:pt x="769" y="750"/>
                    <a:pt x="772" y="760"/>
                    <a:pt x="776" y="769"/>
                  </a:cubicBezTo>
                  <a:lnTo>
                    <a:pt x="758" y="7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ïṩlîḋè">
              <a:extLst>
                <a:ext uri="{FF2B5EF4-FFF2-40B4-BE49-F238E27FC236}">
                  <a16:creationId xmlns:a16="http://schemas.microsoft.com/office/drawing/2014/main" id="{F72BA3A8-A8AF-49F8-B8BE-FABB9B086434}"/>
                </a:ext>
              </a:extLst>
            </p:cNvPr>
            <p:cNvSpPr/>
            <p:nvPr/>
          </p:nvSpPr>
          <p:spPr bwMode="auto">
            <a:xfrm>
              <a:off x="3878263" y="2917825"/>
              <a:ext cx="2730500" cy="2732088"/>
            </a:xfrm>
            <a:custGeom>
              <a:avLst/>
              <a:gdLst>
                <a:gd name="T0" fmla="*/ 706 w 724"/>
                <a:gd name="T1" fmla="*/ 724 h 724"/>
                <a:gd name="T2" fmla="*/ 676 w 724"/>
                <a:gd name="T3" fmla="*/ 669 h 724"/>
                <a:gd name="T4" fmla="*/ 611 w 724"/>
                <a:gd name="T5" fmla="*/ 636 h 724"/>
                <a:gd name="T6" fmla="*/ 538 w 724"/>
                <a:gd name="T7" fmla="*/ 600 h 724"/>
                <a:gd name="T8" fmla="*/ 501 w 724"/>
                <a:gd name="T9" fmla="*/ 527 h 724"/>
                <a:gd name="T10" fmla="*/ 469 w 724"/>
                <a:gd name="T11" fmla="*/ 461 h 724"/>
                <a:gd name="T12" fmla="*/ 404 w 724"/>
                <a:gd name="T13" fmla="*/ 429 h 724"/>
                <a:gd name="T14" fmla="*/ 331 w 724"/>
                <a:gd name="T15" fmla="*/ 392 h 724"/>
                <a:gd name="T16" fmla="*/ 294 w 724"/>
                <a:gd name="T17" fmla="*/ 319 h 724"/>
                <a:gd name="T18" fmla="*/ 262 w 724"/>
                <a:gd name="T19" fmla="*/ 254 h 724"/>
                <a:gd name="T20" fmla="*/ 197 w 724"/>
                <a:gd name="T21" fmla="*/ 222 h 724"/>
                <a:gd name="T22" fmla="*/ 124 w 724"/>
                <a:gd name="T23" fmla="*/ 185 h 724"/>
                <a:gd name="T24" fmla="*/ 87 w 724"/>
                <a:gd name="T25" fmla="*/ 112 h 724"/>
                <a:gd name="T26" fmla="*/ 55 w 724"/>
                <a:gd name="T27" fmla="*/ 47 h 724"/>
                <a:gd name="T28" fmla="*/ 0 w 724"/>
                <a:gd name="T29" fmla="*/ 18 h 724"/>
                <a:gd name="T30" fmla="*/ 5 w 724"/>
                <a:gd name="T31" fmla="*/ 0 h 724"/>
                <a:gd name="T32" fmla="*/ 68 w 724"/>
                <a:gd name="T33" fmla="*/ 34 h 724"/>
                <a:gd name="T34" fmla="*/ 105 w 724"/>
                <a:gd name="T35" fmla="*/ 107 h 724"/>
                <a:gd name="T36" fmla="*/ 137 w 724"/>
                <a:gd name="T37" fmla="*/ 172 h 724"/>
                <a:gd name="T38" fmla="*/ 202 w 724"/>
                <a:gd name="T39" fmla="*/ 204 h 724"/>
                <a:gd name="T40" fmla="*/ 275 w 724"/>
                <a:gd name="T41" fmla="*/ 241 h 724"/>
                <a:gd name="T42" fmla="*/ 312 w 724"/>
                <a:gd name="T43" fmla="*/ 314 h 724"/>
                <a:gd name="T44" fmla="*/ 344 w 724"/>
                <a:gd name="T45" fmla="*/ 379 h 724"/>
                <a:gd name="T46" fmla="*/ 410 w 724"/>
                <a:gd name="T47" fmla="*/ 411 h 724"/>
                <a:gd name="T48" fmla="*/ 483 w 724"/>
                <a:gd name="T49" fmla="*/ 448 h 724"/>
                <a:gd name="T50" fmla="*/ 519 w 724"/>
                <a:gd name="T51" fmla="*/ 521 h 724"/>
                <a:gd name="T52" fmla="*/ 552 w 724"/>
                <a:gd name="T53" fmla="*/ 586 h 724"/>
                <a:gd name="T54" fmla="*/ 617 w 724"/>
                <a:gd name="T55" fmla="*/ 618 h 724"/>
                <a:gd name="T56" fmla="*/ 690 w 724"/>
                <a:gd name="T57" fmla="*/ 655 h 724"/>
                <a:gd name="T58" fmla="*/ 724 w 724"/>
                <a:gd name="T59" fmla="*/ 719 h 724"/>
                <a:gd name="T60" fmla="*/ 706 w 724"/>
                <a:gd name="T61"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4" h="724">
                  <a:moveTo>
                    <a:pt x="706" y="724"/>
                  </a:moveTo>
                  <a:cubicBezTo>
                    <a:pt x="700" y="705"/>
                    <a:pt x="693" y="685"/>
                    <a:pt x="676" y="669"/>
                  </a:cubicBezTo>
                  <a:cubicBezTo>
                    <a:pt x="658" y="650"/>
                    <a:pt x="635" y="644"/>
                    <a:pt x="611" y="636"/>
                  </a:cubicBezTo>
                  <a:cubicBezTo>
                    <a:pt x="586" y="629"/>
                    <a:pt x="560" y="622"/>
                    <a:pt x="538" y="600"/>
                  </a:cubicBezTo>
                  <a:cubicBezTo>
                    <a:pt x="516" y="578"/>
                    <a:pt x="509" y="552"/>
                    <a:pt x="501" y="527"/>
                  </a:cubicBezTo>
                  <a:cubicBezTo>
                    <a:pt x="494" y="503"/>
                    <a:pt x="488" y="480"/>
                    <a:pt x="469" y="461"/>
                  </a:cubicBezTo>
                  <a:cubicBezTo>
                    <a:pt x="451" y="443"/>
                    <a:pt x="428" y="436"/>
                    <a:pt x="404" y="429"/>
                  </a:cubicBezTo>
                  <a:cubicBezTo>
                    <a:pt x="379" y="422"/>
                    <a:pt x="353" y="414"/>
                    <a:pt x="331" y="392"/>
                  </a:cubicBezTo>
                  <a:cubicBezTo>
                    <a:pt x="309" y="371"/>
                    <a:pt x="302" y="345"/>
                    <a:pt x="294" y="319"/>
                  </a:cubicBezTo>
                  <a:cubicBezTo>
                    <a:pt x="287" y="295"/>
                    <a:pt x="281" y="273"/>
                    <a:pt x="262" y="254"/>
                  </a:cubicBezTo>
                  <a:cubicBezTo>
                    <a:pt x="244" y="236"/>
                    <a:pt x="221" y="229"/>
                    <a:pt x="197" y="222"/>
                  </a:cubicBezTo>
                  <a:cubicBezTo>
                    <a:pt x="172" y="215"/>
                    <a:pt x="146" y="207"/>
                    <a:pt x="124" y="185"/>
                  </a:cubicBezTo>
                  <a:cubicBezTo>
                    <a:pt x="102" y="163"/>
                    <a:pt x="95" y="137"/>
                    <a:pt x="87" y="112"/>
                  </a:cubicBezTo>
                  <a:cubicBezTo>
                    <a:pt x="80" y="88"/>
                    <a:pt x="74" y="66"/>
                    <a:pt x="55" y="47"/>
                  </a:cubicBezTo>
                  <a:cubicBezTo>
                    <a:pt x="38" y="31"/>
                    <a:pt x="19" y="24"/>
                    <a:pt x="0" y="18"/>
                  </a:cubicBezTo>
                  <a:cubicBezTo>
                    <a:pt x="5" y="0"/>
                    <a:pt x="5" y="0"/>
                    <a:pt x="5" y="0"/>
                  </a:cubicBezTo>
                  <a:cubicBezTo>
                    <a:pt x="25" y="6"/>
                    <a:pt x="49" y="14"/>
                    <a:pt x="68" y="34"/>
                  </a:cubicBezTo>
                  <a:cubicBezTo>
                    <a:pt x="90" y="56"/>
                    <a:pt x="98" y="82"/>
                    <a:pt x="105" y="107"/>
                  </a:cubicBezTo>
                  <a:cubicBezTo>
                    <a:pt x="112" y="131"/>
                    <a:pt x="119" y="153"/>
                    <a:pt x="137" y="172"/>
                  </a:cubicBezTo>
                  <a:cubicBezTo>
                    <a:pt x="156" y="191"/>
                    <a:pt x="178" y="197"/>
                    <a:pt x="202" y="204"/>
                  </a:cubicBezTo>
                  <a:cubicBezTo>
                    <a:pt x="228" y="212"/>
                    <a:pt x="254" y="219"/>
                    <a:pt x="275" y="241"/>
                  </a:cubicBezTo>
                  <a:cubicBezTo>
                    <a:pt x="297" y="263"/>
                    <a:pt x="305" y="289"/>
                    <a:pt x="312" y="314"/>
                  </a:cubicBezTo>
                  <a:cubicBezTo>
                    <a:pt x="319" y="338"/>
                    <a:pt x="326" y="361"/>
                    <a:pt x="344" y="379"/>
                  </a:cubicBezTo>
                  <a:cubicBezTo>
                    <a:pt x="363" y="398"/>
                    <a:pt x="386" y="404"/>
                    <a:pt x="410" y="411"/>
                  </a:cubicBezTo>
                  <a:cubicBezTo>
                    <a:pt x="435" y="419"/>
                    <a:pt x="461" y="426"/>
                    <a:pt x="483" y="448"/>
                  </a:cubicBezTo>
                  <a:cubicBezTo>
                    <a:pt x="505" y="470"/>
                    <a:pt x="512" y="496"/>
                    <a:pt x="519" y="521"/>
                  </a:cubicBezTo>
                  <a:cubicBezTo>
                    <a:pt x="526" y="545"/>
                    <a:pt x="533" y="568"/>
                    <a:pt x="552" y="586"/>
                  </a:cubicBezTo>
                  <a:cubicBezTo>
                    <a:pt x="570" y="605"/>
                    <a:pt x="593" y="611"/>
                    <a:pt x="617" y="618"/>
                  </a:cubicBezTo>
                  <a:cubicBezTo>
                    <a:pt x="642" y="626"/>
                    <a:pt x="668" y="633"/>
                    <a:pt x="690" y="655"/>
                  </a:cubicBezTo>
                  <a:cubicBezTo>
                    <a:pt x="709" y="675"/>
                    <a:pt x="718" y="698"/>
                    <a:pt x="724" y="719"/>
                  </a:cubicBezTo>
                  <a:lnTo>
                    <a:pt x="706" y="7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íṥlîḍè">
              <a:extLst>
                <a:ext uri="{FF2B5EF4-FFF2-40B4-BE49-F238E27FC236}">
                  <a16:creationId xmlns:a16="http://schemas.microsoft.com/office/drawing/2014/main" id="{27418F54-317D-4A9E-A618-296A66F8E841}"/>
                </a:ext>
              </a:extLst>
            </p:cNvPr>
            <p:cNvSpPr/>
            <p:nvPr/>
          </p:nvSpPr>
          <p:spPr bwMode="auto">
            <a:xfrm>
              <a:off x="3867150" y="3125787"/>
              <a:ext cx="2530475" cy="2530475"/>
            </a:xfrm>
            <a:custGeom>
              <a:avLst/>
              <a:gdLst>
                <a:gd name="T0" fmla="*/ 655 w 671"/>
                <a:gd name="T1" fmla="*/ 671 h 671"/>
                <a:gd name="T2" fmla="*/ 641 w 671"/>
                <a:gd name="T3" fmla="*/ 652 h 671"/>
                <a:gd name="T4" fmla="*/ 576 w 671"/>
                <a:gd name="T5" fmla="*/ 620 h 671"/>
                <a:gd name="T6" fmla="*/ 503 w 671"/>
                <a:gd name="T7" fmla="*/ 583 h 671"/>
                <a:gd name="T8" fmla="*/ 466 w 671"/>
                <a:gd name="T9" fmla="*/ 510 h 671"/>
                <a:gd name="T10" fmla="*/ 433 w 671"/>
                <a:gd name="T11" fmla="*/ 445 h 671"/>
                <a:gd name="T12" fmla="*/ 368 w 671"/>
                <a:gd name="T13" fmla="*/ 413 h 671"/>
                <a:gd name="T14" fmla="*/ 295 w 671"/>
                <a:gd name="T15" fmla="*/ 376 h 671"/>
                <a:gd name="T16" fmla="*/ 258 w 671"/>
                <a:gd name="T17" fmla="*/ 303 h 671"/>
                <a:gd name="T18" fmla="*/ 226 w 671"/>
                <a:gd name="T19" fmla="*/ 238 h 671"/>
                <a:gd name="T20" fmla="*/ 161 w 671"/>
                <a:gd name="T21" fmla="*/ 206 h 671"/>
                <a:gd name="T22" fmla="*/ 88 w 671"/>
                <a:gd name="T23" fmla="*/ 169 h 671"/>
                <a:gd name="T24" fmla="*/ 51 w 671"/>
                <a:gd name="T25" fmla="*/ 96 h 671"/>
                <a:gd name="T26" fmla="*/ 19 w 671"/>
                <a:gd name="T27" fmla="*/ 31 h 671"/>
                <a:gd name="T28" fmla="*/ 0 w 671"/>
                <a:gd name="T29" fmla="*/ 17 h 671"/>
                <a:gd name="T30" fmla="*/ 10 w 671"/>
                <a:gd name="T31" fmla="*/ 0 h 671"/>
                <a:gd name="T32" fmla="*/ 32 w 671"/>
                <a:gd name="T33" fmla="*/ 18 h 671"/>
                <a:gd name="T34" fmla="*/ 69 w 671"/>
                <a:gd name="T35" fmla="*/ 91 h 671"/>
                <a:gd name="T36" fmla="*/ 101 w 671"/>
                <a:gd name="T37" fmla="*/ 156 h 671"/>
                <a:gd name="T38" fmla="*/ 167 w 671"/>
                <a:gd name="T39" fmla="*/ 188 h 671"/>
                <a:gd name="T40" fmla="*/ 240 w 671"/>
                <a:gd name="T41" fmla="*/ 225 h 671"/>
                <a:gd name="T42" fmla="*/ 276 w 671"/>
                <a:gd name="T43" fmla="*/ 298 h 671"/>
                <a:gd name="T44" fmla="*/ 309 w 671"/>
                <a:gd name="T45" fmla="*/ 363 h 671"/>
                <a:gd name="T46" fmla="*/ 374 w 671"/>
                <a:gd name="T47" fmla="*/ 395 h 671"/>
                <a:gd name="T48" fmla="*/ 447 w 671"/>
                <a:gd name="T49" fmla="*/ 432 h 671"/>
                <a:gd name="T50" fmla="*/ 484 w 671"/>
                <a:gd name="T51" fmla="*/ 505 h 671"/>
                <a:gd name="T52" fmla="*/ 516 w 671"/>
                <a:gd name="T53" fmla="*/ 570 h 671"/>
                <a:gd name="T54" fmla="*/ 581 w 671"/>
                <a:gd name="T55" fmla="*/ 602 h 671"/>
                <a:gd name="T56" fmla="*/ 654 w 671"/>
                <a:gd name="T57" fmla="*/ 639 h 671"/>
                <a:gd name="T58" fmla="*/ 671 w 671"/>
                <a:gd name="T59" fmla="*/ 662 h 671"/>
                <a:gd name="T60" fmla="*/ 655 w 671"/>
                <a:gd name="T61"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1" h="671">
                  <a:moveTo>
                    <a:pt x="655" y="671"/>
                  </a:moveTo>
                  <a:cubicBezTo>
                    <a:pt x="651" y="664"/>
                    <a:pt x="646" y="658"/>
                    <a:pt x="641" y="652"/>
                  </a:cubicBezTo>
                  <a:cubicBezTo>
                    <a:pt x="622" y="634"/>
                    <a:pt x="600" y="627"/>
                    <a:pt x="576" y="620"/>
                  </a:cubicBezTo>
                  <a:cubicBezTo>
                    <a:pt x="550" y="613"/>
                    <a:pt x="524" y="605"/>
                    <a:pt x="503" y="583"/>
                  </a:cubicBezTo>
                  <a:cubicBezTo>
                    <a:pt x="481" y="562"/>
                    <a:pt x="473" y="536"/>
                    <a:pt x="466" y="510"/>
                  </a:cubicBezTo>
                  <a:cubicBezTo>
                    <a:pt x="459" y="486"/>
                    <a:pt x="452" y="464"/>
                    <a:pt x="433" y="445"/>
                  </a:cubicBezTo>
                  <a:cubicBezTo>
                    <a:pt x="415" y="427"/>
                    <a:pt x="392" y="420"/>
                    <a:pt x="368" y="413"/>
                  </a:cubicBezTo>
                  <a:cubicBezTo>
                    <a:pt x="343" y="406"/>
                    <a:pt x="317" y="398"/>
                    <a:pt x="295" y="376"/>
                  </a:cubicBezTo>
                  <a:cubicBezTo>
                    <a:pt x="273" y="354"/>
                    <a:pt x="266" y="328"/>
                    <a:pt x="258" y="303"/>
                  </a:cubicBezTo>
                  <a:cubicBezTo>
                    <a:pt x="251" y="279"/>
                    <a:pt x="245" y="257"/>
                    <a:pt x="226" y="238"/>
                  </a:cubicBezTo>
                  <a:cubicBezTo>
                    <a:pt x="208" y="220"/>
                    <a:pt x="185" y="213"/>
                    <a:pt x="161" y="206"/>
                  </a:cubicBezTo>
                  <a:cubicBezTo>
                    <a:pt x="136" y="199"/>
                    <a:pt x="110" y="191"/>
                    <a:pt x="88" y="169"/>
                  </a:cubicBezTo>
                  <a:cubicBezTo>
                    <a:pt x="66" y="147"/>
                    <a:pt x="59" y="121"/>
                    <a:pt x="51" y="96"/>
                  </a:cubicBezTo>
                  <a:cubicBezTo>
                    <a:pt x="44" y="72"/>
                    <a:pt x="38" y="50"/>
                    <a:pt x="19" y="31"/>
                  </a:cubicBezTo>
                  <a:cubicBezTo>
                    <a:pt x="14" y="25"/>
                    <a:pt x="8" y="21"/>
                    <a:pt x="0" y="17"/>
                  </a:cubicBezTo>
                  <a:cubicBezTo>
                    <a:pt x="10" y="0"/>
                    <a:pt x="10" y="0"/>
                    <a:pt x="10" y="0"/>
                  </a:cubicBezTo>
                  <a:cubicBezTo>
                    <a:pt x="18" y="5"/>
                    <a:pt x="26" y="11"/>
                    <a:pt x="32" y="18"/>
                  </a:cubicBezTo>
                  <a:cubicBezTo>
                    <a:pt x="54" y="40"/>
                    <a:pt x="62" y="66"/>
                    <a:pt x="69" y="91"/>
                  </a:cubicBezTo>
                  <a:cubicBezTo>
                    <a:pt x="76" y="115"/>
                    <a:pt x="83" y="137"/>
                    <a:pt x="101" y="156"/>
                  </a:cubicBezTo>
                  <a:cubicBezTo>
                    <a:pt x="120" y="174"/>
                    <a:pt x="143" y="181"/>
                    <a:pt x="167" y="188"/>
                  </a:cubicBezTo>
                  <a:cubicBezTo>
                    <a:pt x="192" y="195"/>
                    <a:pt x="218" y="203"/>
                    <a:pt x="240" y="225"/>
                  </a:cubicBezTo>
                  <a:cubicBezTo>
                    <a:pt x="262" y="247"/>
                    <a:pt x="269" y="273"/>
                    <a:pt x="276" y="298"/>
                  </a:cubicBezTo>
                  <a:cubicBezTo>
                    <a:pt x="283" y="322"/>
                    <a:pt x="290" y="344"/>
                    <a:pt x="309" y="363"/>
                  </a:cubicBezTo>
                  <a:cubicBezTo>
                    <a:pt x="327" y="382"/>
                    <a:pt x="350" y="388"/>
                    <a:pt x="374" y="395"/>
                  </a:cubicBezTo>
                  <a:cubicBezTo>
                    <a:pt x="399" y="403"/>
                    <a:pt x="425" y="410"/>
                    <a:pt x="447" y="432"/>
                  </a:cubicBezTo>
                  <a:cubicBezTo>
                    <a:pt x="469" y="454"/>
                    <a:pt x="476" y="480"/>
                    <a:pt x="484" y="505"/>
                  </a:cubicBezTo>
                  <a:cubicBezTo>
                    <a:pt x="491" y="529"/>
                    <a:pt x="497" y="552"/>
                    <a:pt x="516" y="570"/>
                  </a:cubicBezTo>
                  <a:cubicBezTo>
                    <a:pt x="534" y="589"/>
                    <a:pt x="557" y="595"/>
                    <a:pt x="581" y="602"/>
                  </a:cubicBezTo>
                  <a:cubicBezTo>
                    <a:pt x="606" y="610"/>
                    <a:pt x="632" y="617"/>
                    <a:pt x="654" y="639"/>
                  </a:cubicBezTo>
                  <a:cubicBezTo>
                    <a:pt x="661" y="646"/>
                    <a:pt x="666" y="653"/>
                    <a:pt x="671" y="662"/>
                  </a:cubicBezTo>
                  <a:lnTo>
                    <a:pt x="655" y="6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ïṩlîḋé">
              <a:extLst>
                <a:ext uri="{FF2B5EF4-FFF2-40B4-BE49-F238E27FC236}">
                  <a16:creationId xmlns:a16="http://schemas.microsoft.com/office/drawing/2014/main" id="{24CD045E-54DE-4D90-922C-FF577CDFC52D}"/>
                </a:ext>
              </a:extLst>
            </p:cNvPr>
            <p:cNvSpPr/>
            <p:nvPr/>
          </p:nvSpPr>
          <p:spPr bwMode="auto">
            <a:xfrm>
              <a:off x="3854450" y="3441700"/>
              <a:ext cx="2230438" cy="2230438"/>
            </a:xfrm>
            <a:custGeom>
              <a:avLst/>
              <a:gdLst>
                <a:gd name="T0" fmla="*/ 582 w 591"/>
                <a:gd name="T1" fmla="*/ 591 h 591"/>
                <a:gd name="T2" fmla="*/ 540 w 591"/>
                <a:gd name="T3" fmla="*/ 575 h 591"/>
                <a:gd name="T4" fmla="*/ 467 w 591"/>
                <a:gd name="T5" fmla="*/ 538 h 591"/>
                <a:gd name="T6" fmla="*/ 430 w 591"/>
                <a:gd name="T7" fmla="*/ 465 h 591"/>
                <a:gd name="T8" fmla="*/ 398 w 591"/>
                <a:gd name="T9" fmla="*/ 400 h 591"/>
                <a:gd name="T10" fmla="*/ 333 w 591"/>
                <a:gd name="T11" fmla="*/ 368 h 591"/>
                <a:gd name="T12" fmla="*/ 260 w 591"/>
                <a:gd name="T13" fmla="*/ 331 h 591"/>
                <a:gd name="T14" fmla="*/ 223 w 591"/>
                <a:gd name="T15" fmla="*/ 258 h 591"/>
                <a:gd name="T16" fmla="*/ 190 w 591"/>
                <a:gd name="T17" fmla="*/ 193 h 591"/>
                <a:gd name="T18" fmla="*/ 125 w 591"/>
                <a:gd name="T19" fmla="*/ 161 h 591"/>
                <a:gd name="T20" fmla="*/ 52 w 591"/>
                <a:gd name="T21" fmla="*/ 124 h 591"/>
                <a:gd name="T22" fmla="*/ 15 w 591"/>
                <a:gd name="T23" fmla="*/ 51 h 591"/>
                <a:gd name="T24" fmla="*/ 0 w 591"/>
                <a:gd name="T25" fmla="*/ 9 h 591"/>
                <a:gd name="T26" fmla="*/ 17 w 591"/>
                <a:gd name="T27" fmla="*/ 0 h 591"/>
                <a:gd name="T28" fmla="*/ 33 w 591"/>
                <a:gd name="T29" fmla="*/ 46 h 591"/>
                <a:gd name="T30" fmla="*/ 66 w 591"/>
                <a:gd name="T31" fmla="*/ 111 h 591"/>
                <a:gd name="T32" fmla="*/ 131 w 591"/>
                <a:gd name="T33" fmla="*/ 143 h 591"/>
                <a:gd name="T34" fmla="*/ 204 w 591"/>
                <a:gd name="T35" fmla="*/ 180 h 591"/>
                <a:gd name="T36" fmla="*/ 241 w 591"/>
                <a:gd name="T37" fmla="*/ 253 h 591"/>
                <a:gd name="T38" fmla="*/ 273 w 591"/>
                <a:gd name="T39" fmla="*/ 318 h 591"/>
                <a:gd name="T40" fmla="*/ 338 w 591"/>
                <a:gd name="T41" fmla="*/ 350 h 591"/>
                <a:gd name="T42" fmla="*/ 411 w 591"/>
                <a:gd name="T43" fmla="*/ 387 h 591"/>
                <a:gd name="T44" fmla="*/ 448 w 591"/>
                <a:gd name="T45" fmla="*/ 460 h 591"/>
                <a:gd name="T46" fmla="*/ 480 w 591"/>
                <a:gd name="T47" fmla="*/ 525 h 591"/>
                <a:gd name="T48" fmla="*/ 545 w 591"/>
                <a:gd name="T49" fmla="*/ 557 h 591"/>
                <a:gd name="T50" fmla="*/ 591 w 591"/>
                <a:gd name="T51" fmla="*/ 574 h 591"/>
                <a:gd name="T52" fmla="*/ 582 w 591"/>
                <a:gd name="T5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1" h="591">
                  <a:moveTo>
                    <a:pt x="582" y="591"/>
                  </a:moveTo>
                  <a:cubicBezTo>
                    <a:pt x="569" y="584"/>
                    <a:pt x="555" y="580"/>
                    <a:pt x="540" y="575"/>
                  </a:cubicBezTo>
                  <a:cubicBezTo>
                    <a:pt x="515" y="568"/>
                    <a:pt x="489" y="560"/>
                    <a:pt x="467" y="538"/>
                  </a:cubicBezTo>
                  <a:cubicBezTo>
                    <a:pt x="445" y="516"/>
                    <a:pt x="437" y="490"/>
                    <a:pt x="430" y="465"/>
                  </a:cubicBezTo>
                  <a:cubicBezTo>
                    <a:pt x="423" y="441"/>
                    <a:pt x="416" y="419"/>
                    <a:pt x="398" y="400"/>
                  </a:cubicBezTo>
                  <a:cubicBezTo>
                    <a:pt x="379" y="382"/>
                    <a:pt x="357" y="375"/>
                    <a:pt x="333" y="368"/>
                  </a:cubicBezTo>
                  <a:cubicBezTo>
                    <a:pt x="307" y="361"/>
                    <a:pt x="281" y="353"/>
                    <a:pt x="260" y="331"/>
                  </a:cubicBezTo>
                  <a:cubicBezTo>
                    <a:pt x="238" y="309"/>
                    <a:pt x="230" y="283"/>
                    <a:pt x="223" y="258"/>
                  </a:cubicBezTo>
                  <a:cubicBezTo>
                    <a:pt x="216" y="234"/>
                    <a:pt x="209" y="212"/>
                    <a:pt x="190" y="193"/>
                  </a:cubicBezTo>
                  <a:cubicBezTo>
                    <a:pt x="172" y="174"/>
                    <a:pt x="149" y="168"/>
                    <a:pt x="125" y="161"/>
                  </a:cubicBezTo>
                  <a:cubicBezTo>
                    <a:pt x="100" y="153"/>
                    <a:pt x="74" y="146"/>
                    <a:pt x="52" y="124"/>
                  </a:cubicBezTo>
                  <a:cubicBezTo>
                    <a:pt x="30" y="102"/>
                    <a:pt x="23" y="76"/>
                    <a:pt x="15" y="51"/>
                  </a:cubicBezTo>
                  <a:cubicBezTo>
                    <a:pt x="11" y="36"/>
                    <a:pt x="7" y="22"/>
                    <a:pt x="0" y="9"/>
                  </a:cubicBezTo>
                  <a:cubicBezTo>
                    <a:pt x="17" y="0"/>
                    <a:pt x="17" y="0"/>
                    <a:pt x="17" y="0"/>
                  </a:cubicBezTo>
                  <a:cubicBezTo>
                    <a:pt x="24" y="15"/>
                    <a:pt x="29" y="30"/>
                    <a:pt x="33" y="46"/>
                  </a:cubicBezTo>
                  <a:cubicBezTo>
                    <a:pt x="40" y="70"/>
                    <a:pt x="47" y="92"/>
                    <a:pt x="66" y="111"/>
                  </a:cubicBezTo>
                  <a:cubicBezTo>
                    <a:pt x="84" y="129"/>
                    <a:pt x="107" y="136"/>
                    <a:pt x="131" y="143"/>
                  </a:cubicBezTo>
                  <a:cubicBezTo>
                    <a:pt x="156" y="150"/>
                    <a:pt x="182" y="158"/>
                    <a:pt x="204" y="180"/>
                  </a:cubicBezTo>
                  <a:cubicBezTo>
                    <a:pt x="226" y="202"/>
                    <a:pt x="233" y="228"/>
                    <a:pt x="241" y="253"/>
                  </a:cubicBezTo>
                  <a:cubicBezTo>
                    <a:pt x="248" y="277"/>
                    <a:pt x="254" y="299"/>
                    <a:pt x="273" y="318"/>
                  </a:cubicBezTo>
                  <a:cubicBezTo>
                    <a:pt x="291" y="336"/>
                    <a:pt x="314" y="343"/>
                    <a:pt x="338" y="350"/>
                  </a:cubicBezTo>
                  <a:cubicBezTo>
                    <a:pt x="363" y="357"/>
                    <a:pt x="389" y="365"/>
                    <a:pt x="411" y="387"/>
                  </a:cubicBezTo>
                  <a:cubicBezTo>
                    <a:pt x="433" y="409"/>
                    <a:pt x="440" y="435"/>
                    <a:pt x="448" y="460"/>
                  </a:cubicBezTo>
                  <a:cubicBezTo>
                    <a:pt x="455" y="484"/>
                    <a:pt x="461" y="506"/>
                    <a:pt x="480" y="525"/>
                  </a:cubicBezTo>
                  <a:cubicBezTo>
                    <a:pt x="498" y="544"/>
                    <a:pt x="521" y="550"/>
                    <a:pt x="545" y="557"/>
                  </a:cubicBezTo>
                  <a:cubicBezTo>
                    <a:pt x="560" y="562"/>
                    <a:pt x="576" y="566"/>
                    <a:pt x="591" y="574"/>
                  </a:cubicBezTo>
                  <a:lnTo>
                    <a:pt x="582" y="5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íšḻíḓè">
              <a:extLst>
                <a:ext uri="{FF2B5EF4-FFF2-40B4-BE49-F238E27FC236}">
                  <a16:creationId xmlns:a16="http://schemas.microsoft.com/office/drawing/2014/main" id="{E9EE391D-003F-41FE-BFED-F0F40CECF864}"/>
                </a:ext>
              </a:extLst>
            </p:cNvPr>
            <p:cNvSpPr/>
            <p:nvPr/>
          </p:nvSpPr>
          <p:spPr bwMode="auto">
            <a:xfrm>
              <a:off x="3854450" y="3956050"/>
              <a:ext cx="1712913" cy="1711325"/>
            </a:xfrm>
            <a:custGeom>
              <a:avLst/>
              <a:gdLst>
                <a:gd name="T0" fmla="*/ 444 w 454"/>
                <a:gd name="T1" fmla="*/ 454 h 454"/>
                <a:gd name="T2" fmla="*/ 428 w 454"/>
                <a:gd name="T3" fmla="*/ 441 h 454"/>
                <a:gd name="T4" fmla="*/ 391 w 454"/>
                <a:gd name="T5" fmla="*/ 368 h 454"/>
                <a:gd name="T6" fmla="*/ 359 w 454"/>
                <a:gd name="T7" fmla="*/ 303 h 454"/>
                <a:gd name="T8" fmla="*/ 294 w 454"/>
                <a:gd name="T9" fmla="*/ 271 h 454"/>
                <a:gd name="T10" fmla="*/ 221 w 454"/>
                <a:gd name="T11" fmla="*/ 234 h 454"/>
                <a:gd name="T12" fmla="*/ 184 w 454"/>
                <a:gd name="T13" fmla="*/ 161 h 454"/>
                <a:gd name="T14" fmla="*/ 152 w 454"/>
                <a:gd name="T15" fmla="*/ 96 h 454"/>
                <a:gd name="T16" fmla="*/ 87 w 454"/>
                <a:gd name="T17" fmla="*/ 64 h 454"/>
                <a:gd name="T18" fmla="*/ 14 w 454"/>
                <a:gd name="T19" fmla="*/ 27 h 454"/>
                <a:gd name="T20" fmla="*/ 0 w 454"/>
                <a:gd name="T21" fmla="*/ 11 h 454"/>
                <a:gd name="T22" fmla="*/ 16 w 454"/>
                <a:gd name="T23" fmla="*/ 0 h 454"/>
                <a:gd name="T24" fmla="*/ 27 w 454"/>
                <a:gd name="T25" fmla="*/ 14 h 454"/>
                <a:gd name="T26" fmla="*/ 92 w 454"/>
                <a:gd name="T27" fmla="*/ 46 h 454"/>
                <a:gd name="T28" fmla="*/ 165 w 454"/>
                <a:gd name="T29" fmla="*/ 83 h 454"/>
                <a:gd name="T30" fmla="*/ 202 w 454"/>
                <a:gd name="T31" fmla="*/ 156 h 454"/>
                <a:gd name="T32" fmla="*/ 234 w 454"/>
                <a:gd name="T33" fmla="*/ 221 h 454"/>
                <a:gd name="T34" fmla="*/ 299 w 454"/>
                <a:gd name="T35" fmla="*/ 253 h 454"/>
                <a:gd name="T36" fmla="*/ 372 w 454"/>
                <a:gd name="T37" fmla="*/ 290 h 454"/>
                <a:gd name="T38" fmla="*/ 409 w 454"/>
                <a:gd name="T39" fmla="*/ 363 h 454"/>
                <a:gd name="T40" fmla="*/ 441 w 454"/>
                <a:gd name="T41" fmla="*/ 428 h 454"/>
                <a:gd name="T42" fmla="*/ 454 w 454"/>
                <a:gd name="T43" fmla="*/ 439 h 454"/>
                <a:gd name="T44" fmla="*/ 444 w 454"/>
                <a:gd name="T45"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4" h="454">
                  <a:moveTo>
                    <a:pt x="444" y="454"/>
                  </a:moveTo>
                  <a:cubicBezTo>
                    <a:pt x="438" y="450"/>
                    <a:pt x="433" y="446"/>
                    <a:pt x="428" y="441"/>
                  </a:cubicBezTo>
                  <a:cubicBezTo>
                    <a:pt x="406" y="419"/>
                    <a:pt x="398" y="393"/>
                    <a:pt x="391" y="368"/>
                  </a:cubicBezTo>
                  <a:cubicBezTo>
                    <a:pt x="384" y="344"/>
                    <a:pt x="377" y="322"/>
                    <a:pt x="359" y="303"/>
                  </a:cubicBezTo>
                  <a:cubicBezTo>
                    <a:pt x="340" y="284"/>
                    <a:pt x="318" y="278"/>
                    <a:pt x="294" y="271"/>
                  </a:cubicBezTo>
                  <a:cubicBezTo>
                    <a:pt x="269" y="263"/>
                    <a:pt x="243" y="256"/>
                    <a:pt x="221" y="234"/>
                  </a:cubicBezTo>
                  <a:cubicBezTo>
                    <a:pt x="199" y="212"/>
                    <a:pt x="191" y="186"/>
                    <a:pt x="184" y="161"/>
                  </a:cubicBezTo>
                  <a:cubicBezTo>
                    <a:pt x="177" y="137"/>
                    <a:pt x="170" y="114"/>
                    <a:pt x="152" y="96"/>
                  </a:cubicBezTo>
                  <a:cubicBezTo>
                    <a:pt x="133" y="77"/>
                    <a:pt x="111" y="71"/>
                    <a:pt x="87" y="64"/>
                  </a:cubicBezTo>
                  <a:cubicBezTo>
                    <a:pt x="61" y="56"/>
                    <a:pt x="35" y="49"/>
                    <a:pt x="14" y="27"/>
                  </a:cubicBezTo>
                  <a:cubicBezTo>
                    <a:pt x="9" y="22"/>
                    <a:pt x="4" y="17"/>
                    <a:pt x="0" y="11"/>
                  </a:cubicBezTo>
                  <a:cubicBezTo>
                    <a:pt x="16" y="0"/>
                    <a:pt x="16" y="0"/>
                    <a:pt x="16" y="0"/>
                  </a:cubicBezTo>
                  <a:cubicBezTo>
                    <a:pt x="19" y="5"/>
                    <a:pt x="23" y="10"/>
                    <a:pt x="27" y="14"/>
                  </a:cubicBezTo>
                  <a:cubicBezTo>
                    <a:pt x="45" y="32"/>
                    <a:pt x="68" y="39"/>
                    <a:pt x="92" y="46"/>
                  </a:cubicBezTo>
                  <a:cubicBezTo>
                    <a:pt x="117" y="53"/>
                    <a:pt x="143" y="61"/>
                    <a:pt x="165" y="83"/>
                  </a:cubicBezTo>
                  <a:cubicBezTo>
                    <a:pt x="187" y="105"/>
                    <a:pt x="194" y="131"/>
                    <a:pt x="202" y="156"/>
                  </a:cubicBezTo>
                  <a:cubicBezTo>
                    <a:pt x="209" y="180"/>
                    <a:pt x="215" y="202"/>
                    <a:pt x="234" y="221"/>
                  </a:cubicBezTo>
                  <a:cubicBezTo>
                    <a:pt x="252" y="239"/>
                    <a:pt x="275" y="246"/>
                    <a:pt x="299" y="253"/>
                  </a:cubicBezTo>
                  <a:cubicBezTo>
                    <a:pt x="324" y="260"/>
                    <a:pt x="350" y="268"/>
                    <a:pt x="372" y="290"/>
                  </a:cubicBezTo>
                  <a:cubicBezTo>
                    <a:pt x="394" y="312"/>
                    <a:pt x="402" y="338"/>
                    <a:pt x="409" y="363"/>
                  </a:cubicBezTo>
                  <a:cubicBezTo>
                    <a:pt x="416" y="387"/>
                    <a:pt x="423" y="409"/>
                    <a:pt x="441" y="428"/>
                  </a:cubicBezTo>
                  <a:cubicBezTo>
                    <a:pt x="445" y="432"/>
                    <a:pt x="449" y="435"/>
                    <a:pt x="454" y="439"/>
                  </a:cubicBezTo>
                  <a:lnTo>
                    <a:pt x="444" y="4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îSḷídé">
              <a:extLst>
                <a:ext uri="{FF2B5EF4-FFF2-40B4-BE49-F238E27FC236}">
                  <a16:creationId xmlns:a16="http://schemas.microsoft.com/office/drawing/2014/main" id="{E99A075F-2DAD-48DA-9DAE-DFB3BE9EF7AD}"/>
                </a:ext>
              </a:extLst>
            </p:cNvPr>
            <p:cNvSpPr/>
            <p:nvPr/>
          </p:nvSpPr>
          <p:spPr bwMode="auto">
            <a:xfrm>
              <a:off x="3870325" y="4219575"/>
              <a:ext cx="1436688" cy="1436688"/>
            </a:xfrm>
            <a:custGeom>
              <a:avLst/>
              <a:gdLst>
                <a:gd name="T0" fmla="*/ 364 w 381"/>
                <a:gd name="T1" fmla="*/ 381 h 381"/>
                <a:gd name="T2" fmla="*/ 348 w 381"/>
                <a:gd name="T3" fmla="*/ 337 h 381"/>
                <a:gd name="T4" fmla="*/ 316 w 381"/>
                <a:gd name="T5" fmla="*/ 272 h 381"/>
                <a:gd name="T6" fmla="*/ 251 w 381"/>
                <a:gd name="T7" fmla="*/ 240 h 381"/>
                <a:gd name="T8" fmla="*/ 178 w 381"/>
                <a:gd name="T9" fmla="*/ 203 h 381"/>
                <a:gd name="T10" fmla="*/ 141 w 381"/>
                <a:gd name="T11" fmla="*/ 130 h 381"/>
                <a:gd name="T12" fmla="*/ 109 w 381"/>
                <a:gd name="T13" fmla="*/ 65 h 381"/>
                <a:gd name="T14" fmla="*/ 44 w 381"/>
                <a:gd name="T15" fmla="*/ 33 h 381"/>
                <a:gd name="T16" fmla="*/ 0 w 381"/>
                <a:gd name="T17" fmla="*/ 17 h 381"/>
                <a:gd name="T18" fmla="*/ 8 w 381"/>
                <a:gd name="T19" fmla="*/ 0 h 381"/>
                <a:gd name="T20" fmla="*/ 49 w 381"/>
                <a:gd name="T21" fmla="*/ 15 h 381"/>
                <a:gd name="T22" fmla="*/ 122 w 381"/>
                <a:gd name="T23" fmla="*/ 51 h 381"/>
                <a:gd name="T24" fmla="*/ 159 w 381"/>
                <a:gd name="T25" fmla="*/ 124 h 381"/>
                <a:gd name="T26" fmla="*/ 191 w 381"/>
                <a:gd name="T27" fmla="*/ 190 h 381"/>
                <a:gd name="T28" fmla="*/ 256 w 381"/>
                <a:gd name="T29" fmla="*/ 222 h 381"/>
                <a:gd name="T30" fmla="*/ 329 w 381"/>
                <a:gd name="T31" fmla="*/ 259 h 381"/>
                <a:gd name="T32" fmla="*/ 366 w 381"/>
                <a:gd name="T33" fmla="*/ 332 h 381"/>
                <a:gd name="T34" fmla="*/ 381 w 381"/>
                <a:gd name="T35" fmla="*/ 372 h 381"/>
                <a:gd name="T36" fmla="*/ 364 w 381"/>
                <a:gd name="T3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81">
                  <a:moveTo>
                    <a:pt x="364" y="381"/>
                  </a:moveTo>
                  <a:cubicBezTo>
                    <a:pt x="357" y="366"/>
                    <a:pt x="352" y="351"/>
                    <a:pt x="348" y="337"/>
                  </a:cubicBezTo>
                  <a:cubicBezTo>
                    <a:pt x="341" y="313"/>
                    <a:pt x="334" y="290"/>
                    <a:pt x="316" y="272"/>
                  </a:cubicBezTo>
                  <a:cubicBezTo>
                    <a:pt x="297" y="253"/>
                    <a:pt x="275" y="247"/>
                    <a:pt x="251" y="240"/>
                  </a:cubicBezTo>
                  <a:cubicBezTo>
                    <a:pt x="226" y="232"/>
                    <a:pt x="200" y="225"/>
                    <a:pt x="178" y="203"/>
                  </a:cubicBezTo>
                  <a:cubicBezTo>
                    <a:pt x="156" y="181"/>
                    <a:pt x="148" y="155"/>
                    <a:pt x="141" y="130"/>
                  </a:cubicBezTo>
                  <a:cubicBezTo>
                    <a:pt x="134" y="106"/>
                    <a:pt x="127" y="83"/>
                    <a:pt x="109" y="65"/>
                  </a:cubicBezTo>
                  <a:cubicBezTo>
                    <a:pt x="90" y="46"/>
                    <a:pt x="68" y="40"/>
                    <a:pt x="44" y="33"/>
                  </a:cubicBezTo>
                  <a:cubicBezTo>
                    <a:pt x="29" y="28"/>
                    <a:pt x="14" y="24"/>
                    <a:pt x="0" y="17"/>
                  </a:cubicBezTo>
                  <a:cubicBezTo>
                    <a:pt x="8" y="0"/>
                    <a:pt x="8" y="0"/>
                    <a:pt x="8" y="0"/>
                  </a:cubicBezTo>
                  <a:cubicBezTo>
                    <a:pt x="21" y="6"/>
                    <a:pt x="35" y="10"/>
                    <a:pt x="49" y="15"/>
                  </a:cubicBezTo>
                  <a:cubicBezTo>
                    <a:pt x="74" y="22"/>
                    <a:pt x="100" y="30"/>
                    <a:pt x="122" y="51"/>
                  </a:cubicBezTo>
                  <a:cubicBezTo>
                    <a:pt x="144" y="73"/>
                    <a:pt x="152" y="99"/>
                    <a:pt x="159" y="124"/>
                  </a:cubicBezTo>
                  <a:cubicBezTo>
                    <a:pt x="166" y="148"/>
                    <a:pt x="173" y="171"/>
                    <a:pt x="191" y="190"/>
                  </a:cubicBezTo>
                  <a:cubicBezTo>
                    <a:pt x="210" y="208"/>
                    <a:pt x="232" y="215"/>
                    <a:pt x="256" y="222"/>
                  </a:cubicBezTo>
                  <a:cubicBezTo>
                    <a:pt x="281" y="229"/>
                    <a:pt x="307" y="237"/>
                    <a:pt x="329" y="259"/>
                  </a:cubicBezTo>
                  <a:cubicBezTo>
                    <a:pt x="351" y="281"/>
                    <a:pt x="359" y="307"/>
                    <a:pt x="366" y="332"/>
                  </a:cubicBezTo>
                  <a:cubicBezTo>
                    <a:pt x="370" y="346"/>
                    <a:pt x="374" y="359"/>
                    <a:pt x="381" y="372"/>
                  </a:cubicBezTo>
                  <a:lnTo>
                    <a:pt x="364" y="3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íşľïḍê">
              <a:extLst>
                <a:ext uri="{FF2B5EF4-FFF2-40B4-BE49-F238E27FC236}">
                  <a16:creationId xmlns:a16="http://schemas.microsoft.com/office/drawing/2014/main" id="{FCDBC4D6-3241-42FC-8894-7AD5301AD1C8}"/>
                </a:ext>
              </a:extLst>
            </p:cNvPr>
            <p:cNvSpPr/>
            <p:nvPr/>
          </p:nvSpPr>
          <p:spPr bwMode="auto">
            <a:xfrm>
              <a:off x="3878263" y="4416425"/>
              <a:ext cx="1228725" cy="1233488"/>
            </a:xfrm>
            <a:custGeom>
              <a:avLst/>
              <a:gdLst>
                <a:gd name="T0" fmla="*/ 308 w 326"/>
                <a:gd name="T1" fmla="*/ 327 h 327"/>
                <a:gd name="T2" fmla="*/ 307 w 326"/>
                <a:gd name="T3" fmla="*/ 324 h 327"/>
                <a:gd name="T4" fmla="*/ 275 w 326"/>
                <a:gd name="T5" fmla="*/ 259 h 327"/>
                <a:gd name="T6" fmla="*/ 210 w 326"/>
                <a:gd name="T7" fmla="*/ 227 h 327"/>
                <a:gd name="T8" fmla="*/ 137 w 326"/>
                <a:gd name="T9" fmla="*/ 190 h 327"/>
                <a:gd name="T10" fmla="*/ 100 w 326"/>
                <a:gd name="T11" fmla="*/ 117 h 327"/>
                <a:gd name="T12" fmla="*/ 68 w 326"/>
                <a:gd name="T13" fmla="*/ 52 h 327"/>
                <a:gd name="T14" fmla="*/ 3 w 326"/>
                <a:gd name="T15" fmla="*/ 19 h 327"/>
                <a:gd name="T16" fmla="*/ 0 w 326"/>
                <a:gd name="T17" fmla="*/ 18 h 327"/>
                <a:gd name="T18" fmla="*/ 5 w 326"/>
                <a:gd name="T19" fmla="*/ 0 h 327"/>
                <a:gd name="T20" fmla="*/ 8 w 326"/>
                <a:gd name="T21" fmla="*/ 1 h 327"/>
                <a:gd name="T22" fmla="*/ 81 w 326"/>
                <a:gd name="T23" fmla="*/ 38 h 327"/>
                <a:gd name="T24" fmla="*/ 118 w 326"/>
                <a:gd name="T25" fmla="*/ 111 h 327"/>
                <a:gd name="T26" fmla="*/ 150 w 326"/>
                <a:gd name="T27" fmla="*/ 176 h 327"/>
                <a:gd name="T28" fmla="*/ 215 w 326"/>
                <a:gd name="T29" fmla="*/ 209 h 327"/>
                <a:gd name="T30" fmla="*/ 288 w 326"/>
                <a:gd name="T31" fmla="*/ 245 h 327"/>
                <a:gd name="T32" fmla="*/ 325 w 326"/>
                <a:gd name="T33" fmla="*/ 318 h 327"/>
                <a:gd name="T34" fmla="*/ 326 w 326"/>
                <a:gd name="T35" fmla="*/ 322 h 327"/>
                <a:gd name="T36" fmla="*/ 308 w 326"/>
                <a:gd name="T3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27">
                  <a:moveTo>
                    <a:pt x="308" y="327"/>
                  </a:moveTo>
                  <a:cubicBezTo>
                    <a:pt x="307" y="324"/>
                    <a:pt x="307" y="324"/>
                    <a:pt x="307" y="324"/>
                  </a:cubicBezTo>
                  <a:cubicBezTo>
                    <a:pt x="300" y="300"/>
                    <a:pt x="294" y="277"/>
                    <a:pt x="275" y="259"/>
                  </a:cubicBezTo>
                  <a:cubicBezTo>
                    <a:pt x="257" y="240"/>
                    <a:pt x="234" y="234"/>
                    <a:pt x="210" y="227"/>
                  </a:cubicBezTo>
                  <a:cubicBezTo>
                    <a:pt x="185" y="219"/>
                    <a:pt x="159" y="212"/>
                    <a:pt x="137" y="190"/>
                  </a:cubicBezTo>
                  <a:cubicBezTo>
                    <a:pt x="115" y="168"/>
                    <a:pt x="107" y="142"/>
                    <a:pt x="100" y="117"/>
                  </a:cubicBezTo>
                  <a:cubicBezTo>
                    <a:pt x="93" y="93"/>
                    <a:pt x="86" y="70"/>
                    <a:pt x="68" y="52"/>
                  </a:cubicBezTo>
                  <a:cubicBezTo>
                    <a:pt x="49" y="33"/>
                    <a:pt x="27" y="26"/>
                    <a:pt x="3" y="19"/>
                  </a:cubicBezTo>
                  <a:cubicBezTo>
                    <a:pt x="0" y="18"/>
                    <a:pt x="0" y="18"/>
                    <a:pt x="0" y="18"/>
                  </a:cubicBezTo>
                  <a:cubicBezTo>
                    <a:pt x="5" y="0"/>
                    <a:pt x="5" y="0"/>
                    <a:pt x="5" y="0"/>
                  </a:cubicBezTo>
                  <a:cubicBezTo>
                    <a:pt x="8" y="1"/>
                    <a:pt x="8" y="1"/>
                    <a:pt x="8" y="1"/>
                  </a:cubicBezTo>
                  <a:cubicBezTo>
                    <a:pt x="33" y="9"/>
                    <a:pt x="59" y="16"/>
                    <a:pt x="81" y="38"/>
                  </a:cubicBezTo>
                  <a:cubicBezTo>
                    <a:pt x="103" y="60"/>
                    <a:pt x="111" y="86"/>
                    <a:pt x="118" y="111"/>
                  </a:cubicBezTo>
                  <a:cubicBezTo>
                    <a:pt x="125" y="135"/>
                    <a:pt x="132" y="158"/>
                    <a:pt x="150" y="176"/>
                  </a:cubicBezTo>
                  <a:cubicBezTo>
                    <a:pt x="169" y="195"/>
                    <a:pt x="191" y="202"/>
                    <a:pt x="215" y="209"/>
                  </a:cubicBezTo>
                  <a:cubicBezTo>
                    <a:pt x="240" y="216"/>
                    <a:pt x="266" y="224"/>
                    <a:pt x="288" y="245"/>
                  </a:cubicBezTo>
                  <a:cubicBezTo>
                    <a:pt x="310" y="267"/>
                    <a:pt x="318" y="293"/>
                    <a:pt x="325" y="318"/>
                  </a:cubicBezTo>
                  <a:cubicBezTo>
                    <a:pt x="326" y="322"/>
                    <a:pt x="326" y="322"/>
                    <a:pt x="326" y="322"/>
                  </a:cubicBezTo>
                  <a:lnTo>
                    <a:pt x="308" y="3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iṩlïḓe">
              <a:extLst>
                <a:ext uri="{FF2B5EF4-FFF2-40B4-BE49-F238E27FC236}">
                  <a16:creationId xmlns:a16="http://schemas.microsoft.com/office/drawing/2014/main" id="{9D098AF2-9BDC-4D80-A3BB-8B3F3392C94F}"/>
                </a:ext>
              </a:extLst>
            </p:cNvPr>
            <p:cNvSpPr/>
            <p:nvPr/>
          </p:nvSpPr>
          <p:spPr bwMode="auto">
            <a:xfrm>
              <a:off x="3870325" y="4614862"/>
              <a:ext cx="1041400" cy="1038225"/>
            </a:xfrm>
            <a:custGeom>
              <a:avLst/>
              <a:gdLst>
                <a:gd name="T0" fmla="*/ 259 w 276"/>
                <a:gd name="T1" fmla="*/ 275 h 275"/>
                <a:gd name="T2" fmla="*/ 238 w 276"/>
                <a:gd name="T3" fmla="*/ 245 h 275"/>
                <a:gd name="T4" fmla="*/ 173 w 276"/>
                <a:gd name="T5" fmla="*/ 212 h 275"/>
                <a:gd name="T6" fmla="*/ 100 w 276"/>
                <a:gd name="T7" fmla="*/ 175 h 275"/>
                <a:gd name="T8" fmla="*/ 63 w 276"/>
                <a:gd name="T9" fmla="*/ 102 h 275"/>
                <a:gd name="T10" fmla="*/ 31 w 276"/>
                <a:gd name="T11" fmla="*/ 37 h 275"/>
                <a:gd name="T12" fmla="*/ 0 w 276"/>
                <a:gd name="T13" fmla="*/ 17 h 275"/>
                <a:gd name="T14" fmla="*/ 8 w 276"/>
                <a:gd name="T15" fmla="*/ 0 h 275"/>
                <a:gd name="T16" fmla="*/ 44 w 276"/>
                <a:gd name="T17" fmla="*/ 24 h 275"/>
                <a:gd name="T18" fmla="*/ 81 w 276"/>
                <a:gd name="T19" fmla="*/ 97 h 275"/>
                <a:gd name="T20" fmla="*/ 113 w 276"/>
                <a:gd name="T21" fmla="*/ 162 h 275"/>
                <a:gd name="T22" fmla="*/ 178 w 276"/>
                <a:gd name="T23" fmla="*/ 194 h 275"/>
                <a:gd name="T24" fmla="*/ 252 w 276"/>
                <a:gd name="T25" fmla="*/ 231 h 275"/>
                <a:gd name="T26" fmla="*/ 276 w 276"/>
                <a:gd name="T27" fmla="*/ 268 h 275"/>
                <a:gd name="T28" fmla="*/ 259 w 276"/>
                <a:gd name="T2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275">
                  <a:moveTo>
                    <a:pt x="259" y="275"/>
                  </a:moveTo>
                  <a:cubicBezTo>
                    <a:pt x="253" y="263"/>
                    <a:pt x="247" y="253"/>
                    <a:pt x="238" y="245"/>
                  </a:cubicBezTo>
                  <a:cubicBezTo>
                    <a:pt x="220" y="226"/>
                    <a:pt x="197" y="219"/>
                    <a:pt x="173" y="212"/>
                  </a:cubicBezTo>
                  <a:cubicBezTo>
                    <a:pt x="148" y="205"/>
                    <a:pt x="122" y="197"/>
                    <a:pt x="100" y="175"/>
                  </a:cubicBezTo>
                  <a:cubicBezTo>
                    <a:pt x="78" y="154"/>
                    <a:pt x="71" y="128"/>
                    <a:pt x="63" y="102"/>
                  </a:cubicBezTo>
                  <a:cubicBezTo>
                    <a:pt x="56" y="79"/>
                    <a:pt x="50" y="56"/>
                    <a:pt x="31" y="37"/>
                  </a:cubicBezTo>
                  <a:cubicBezTo>
                    <a:pt x="23" y="29"/>
                    <a:pt x="13" y="22"/>
                    <a:pt x="0" y="17"/>
                  </a:cubicBezTo>
                  <a:cubicBezTo>
                    <a:pt x="8" y="0"/>
                    <a:pt x="8" y="0"/>
                    <a:pt x="8" y="0"/>
                  </a:cubicBezTo>
                  <a:cubicBezTo>
                    <a:pt x="22" y="6"/>
                    <a:pt x="34" y="14"/>
                    <a:pt x="44" y="24"/>
                  </a:cubicBezTo>
                  <a:cubicBezTo>
                    <a:pt x="66" y="46"/>
                    <a:pt x="74" y="72"/>
                    <a:pt x="81" y="97"/>
                  </a:cubicBezTo>
                  <a:cubicBezTo>
                    <a:pt x="88" y="121"/>
                    <a:pt x="95" y="144"/>
                    <a:pt x="113" y="162"/>
                  </a:cubicBezTo>
                  <a:cubicBezTo>
                    <a:pt x="132" y="181"/>
                    <a:pt x="155" y="187"/>
                    <a:pt x="178" y="194"/>
                  </a:cubicBezTo>
                  <a:cubicBezTo>
                    <a:pt x="204" y="202"/>
                    <a:pt x="230" y="209"/>
                    <a:pt x="252" y="231"/>
                  </a:cubicBezTo>
                  <a:cubicBezTo>
                    <a:pt x="262" y="241"/>
                    <a:pt x="270" y="253"/>
                    <a:pt x="276" y="268"/>
                  </a:cubicBezTo>
                  <a:lnTo>
                    <a:pt x="259" y="2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íśľïḓê">
              <a:extLst>
                <a:ext uri="{FF2B5EF4-FFF2-40B4-BE49-F238E27FC236}">
                  <a16:creationId xmlns:a16="http://schemas.microsoft.com/office/drawing/2014/main" id="{7D6EA613-3C0B-468B-9E1F-E716C69B2A93}"/>
                </a:ext>
              </a:extLst>
            </p:cNvPr>
            <p:cNvSpPr/>
            <p:nvPr/>
          </p:nvSpPr>
          <p:spPr bwMode="auto">
            <a:xfrm>
              <a:off x="3859213" y="4875212"/>
              <a:ext cx="787400" cy="792163"/>
            </a:xfrm>
            <a:custGeom>
              <a:avLst/>
              <a:gdLst>
                <a:gd name="T0" fmla="*/ 197 w 209"/>
                <a:gd name="T1" fmla="*/ 210 h 210"/>
                <a:gd name="T2" fmla="*/ 137 w 209"/>
                <a:gd name="T3" fmla="*/ 182 h 210"/>
                <a:gd name="T4" fmla="*/ 64 w 209"/>
                <a:gd name="T5" fmla="*/ 145 h 210"/>
                <a:gd name="T6" fmla="*/ 27 w 209"/>
                <a:gd name="T7" fmla="*/ 72 h 210"/>
                <a:gd name="T8" fmla="*/ 0 w 209"/>
                <a:gd name="T9" fmla="*/ 12 h 210"/>
                <a:gd name="T10" fmla="*/ 14 w 209"/>
                <a:gd name="T11" fmla="*/ 0 h 210"/>
                <a:gd name="T12" fmla="*/ 45 w 209"/>
                <a:gd name="T13" fmla="*/ 67 h 210"/>
                <a:gd name="T14" fmla="*/ 78 w 209"/>
                <a:gd name="T15" fmla="*/ 132 h 210"/>
                <a:gd name="T16" fmla="*/ 143 w 209"/>
                <a:gd name="T17" fmla="*/ 164 h 210"/>
                <a:gd name="T18" fmla="*/ 209 w 209"/>
                <a:gd name="T19" fmla="*/ 195 h 210"/>
                <a:gd name="T20" fmla="*/ 197 w 209"/>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210">
                  <a:moveTo>
                    <a:pt x="197" y="210"/>
                  </a:moveTo>
                  <a:cubicBezTo>
                    <a:pt x="180" y="195"/>
                    <a:pt x="159" y="189"/>
                    <a:pt x="137" y="182"/>
                  </a:cubicBezTo>
                  <a:cubicBezTo>
                    <a:pt x="112" y="175"/>
                    <a:pt x="86" y="167"/>
                    <a:pt x="64" y="145"/>
                  </a:cubicBezTo>
                  <a:cubicBezTo>
                    <a:pt x="42" y="123"/>
                    <a:pt x="35" y="97"/>
                    <a:pt x="27" y="72"/>
                  </a:cubicBezTo>
                  <a:cubicBezTo>
                    <a:pt x="21" y="51"/>
                    <a:pt x="15" y="30"/>
                    <a:pt x="0" y="12"/>
                  </a:cubicBezTo>
                  <a:cubicBezTo>
                    <a:pt x="14" y="0"/>
                    <a:pt x="14" y="0"/>
                    <a:pt x="14" y="0"/>
                  </a:cubicBezTo>
                  <a:cubicBezTo>
                    <a:pt x="32" y="21"/>
                    <a:pt x="39" y="44"/>
                    <a:pt x="45" y="67"/>
                  </a:cubicBezTo>
                  <a:cubicBezTo>
                    <a:pt x="52" y="91"/>
                    <a:pt x="59" y="114"/>
                    <a:pt x="78" y="132"/>
                  </a:cubicBezTo>
                  <a:cubicBezTo>
                    <a:pt x="96" y="151"/>
                    <a:pt x="119" y="157"/>
                    <a:pt x="143" y="164"/>
                  </a:cubicBezTo>
                  <a:cubicBezTo>
                    <a:pt x="165" y="171"/>
                    <a:pt x="189" y="178"/>
                    <a:pt x="209" y="195"/>
                  </a:cubicBezTo>
                  <a:lnTo>
                    <a:pt x="19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iŝľîďê">
              <a:extLst>
                <a:ext uri="{FF2B5EF4-FFF2-40B4-BE49-F238E27FC236}">
                  <a16:creationId xmlns:a16="http://schemas.microsoft.com/office/drawing/2014/main" id="{960C23DC-D0D5-457B-82BB-7114C275273F}"/>
                </a:ext>
              </a:extLst>
            </p:cNvPr>
            <p:cNvSpPr/>
            <p:nvPr/>
          </p:nvSpPr>
          <p:spPr bwMode="auto">
            <a:xfrm>
              <a:off x="3854450" y="5384800"/>
              <a:ext cx="287338" cy="287338"/>
            </a:xfrm>
            <a:custGeom>
              <a:avLst/>
              <a:gdLst>
                <a:gd name="T0" fmla="*/ 69 w 76"/>
                <a:gd name="T1" fmla="*/ 76 h 76"/>
                <a:gd name="T2" fmla="*/ 26 w 76"/>
                <a:gd name="T3" fmla="*/ 49 h 76"/>
                <a:gd name="T4" fmla="*/ 0 w 76"/>
                <a:gd name="T5" fmla="*/ 7 h 76"/>
                <a:gd name="T6" fmla="*/ 17 w 76"/>
                <a:gd name="T7" fmla="*/ 0 h 76"/>
                <a:gd name="T8" fmla="*/ 40 w 76"/>
                <a:gd name="T9" fmla="*/ 36 h 76"/>
                <a:gd name="T10" fmla="*/ 76 w 76"/>
                <a:gd name="T11" fmla="*/ 59 h 76"/>
                <a:gd name="T12" fmla="*/ 69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9" y="76"/>
                  </a:moveTo>
                  <a:cubicBezTo>
                    <a:pt x="52" y="69"/>
                    <a:pt x="38" y="61"/>
                    <a:pt x="26" y="49"/>
                  </a:cubicBezTo>
                  <a:cubicBezTo>
                    <a:pt x="15" y="38"/>
                    <a:pt x="6" y="24"/>
                    <a:pt x="0" y="7"/>
                  </a:cubicBezTo>
                  <a:cubicBezTo>
                    <a:pt x="17" y="0"/>
                    <a:pt x="17" y="0"/>
                    <a:pt x="17" y="0"/>
                  </a:cubicBezTo>
                  <a:cubicBezTo>
                    <a:pt x="23" y="15"/>
                    <a:pt x="30" y="26"/>
                    <a:pt x="40" y="36"/>
                  </a:cubicBezTo>
                  <a:cubicBezTo>
                    <a:pt x="49" y="45"/>
                    <a:pt x="61" y="53"/>
                    <a:pt x="76" y="59"/>
                  </a:cubicBezTo>
                  <a:lnTo>
                    <a:pt x="6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 name="microphone-with-stand_83629"/>
          <p:cNvSpPr>
            <a:spLocks noChangeAspect="1"/>
          </p:cNvSpPr>
          <p:nvPr/>
        </p:nvSpPr>
        <p:spPr bwMode="auto">
          <a:xfrm>
            <a:off x="5528864" y="3781595"/>
            <a:ext cx="1134272" cy="3076405"/>
          </a:xfrm>
          <a:custGeom>
            <a:avLst/>
            <a:gdLst>
              <a:gd name="connsiteX0" fmla="*/ 115544 w 243662"/>
              <a:gd name="connsiteY0" fmla="*/ 163517 h 604746"/>
              <a:gd name="connsiteX1" fmla="*/ 115544 w 243662"/>
              <a:gd name="connsiteY1" fmla="*/ 585829 h 604746"/>
              <a:gd name="connsiteX2" fmla="*/ 128096 w 243662"/>
              <a:gd name="connsiteY2" fmla="*/ 585829 h 604746"/>
              <a:gd name="connsiteX3" fmla="*/ 128096 w 243662"/>
              <a:gd name="connsiteY3" fmla="*/ 163517 h 604746"/>
              <a:gd name="connsiteX4" fmla="*/ 96954 w 243662"/>
              <a:gd name="connsiteY4" fmla="*/ 132896 h 604746"/>
              <a:gd name="connsiteX5" fmla="*/ 97428 w 243662"/>
              <a:gd name="connsiteY5" fmla="*/ 144600 h 604746"/>
              <a:gd name="connsiteX6" fmla="*/ 146094 w 243662"/>
              <a:gd name="connsiteY6" fmla="*/ 144600 h 604746"/>
              <a:gd name="connsiteX7" fmla="*/ 146568 w 243662"/>
              <a:gd name="connsiteY7" fmla="*/ 132896 h 604746"/>
              <a:gd name="connsiteX8" fmla="*/ 95770 w 243662"/>
              <a:gd name="connsiteY8" fmla="*/ 105230 h 604746"/>
              <a:gd name="connsiteX9" fmla="*/ 96125 w 243662"/>
              <a:gd name="connsiteY9" fmla="*/ 113979 h 604746"/>
              <a:gd name="connsiteX10" fmla="*/ 147515 w 243662"/>
              <a:gd name="connsiteY10" fmla="*/ 113979 h 604746"/>
              <a:gd name="connsiteX11" fmla="*/ 147871 w 243662"/>
              <a:gd name="connsiteY11" fmla="*/ 105230 h 604746"/>
              <a:gd name="connsiteX12" fmla="*/ 192220 w 243662"/>
              <a:gd name="connsiteY12" fmla="*/ 94699 h 604746"/>
              <a:gd name="connsiteX13" fmla="*/ 224962 w 243662"/>
              <a:gd name="connsiteY13" fmla="*/ 127301 h 604746"/>
              <a:gd name="connsiteX14" fmla="*/ 216071 w 243662"/>
              <a:gd name="connsiteY14" fmla="*/ 136333 h 604746"/>
              <a:gd name="connsiteX15" fmla="*/ 183258 w 243662"/>
              <a:gd name="connsiteY15" fmla="*/ 103661 h 604746"/>
              <a:gd name="connsiteX16" fmla="*/ 51372 w 243662"/>
              <a:gd name="connsiteY16" fmla="*/ 94699 h 604746"/>
              <a:gd name="connsiteX17" fmla="*/ 60263 w 243662"/>
              <a:gd name="connsiteY17" fmla="*/ 103590 h 604746"/>
              <a:gd name="connsiteX18" fmla="*/ 27521 w 243662"/>
              <a:gd name="connsiteY18" fmla="*/ 136333 h 604746"/>
              <a:gd name="connsiteX19" fmla="*/ 18559 w 243662"/>
              <a:gd name="connsiteY19" fmla="*/ 127301 h 604746"/>
              <a:gd name="connsiteX20" fmla="*/ 94467 w 243662"/>
              <a:gd name="connsiteY20" fmla="*/ 77565 h 604746"/>
              <a:gd name="connsiteX21" fmla="*/ 94823 w 243662"/>
              <a:gd name="connsiteY21" fmla="*/ 86313 h 604746"/>
              <a:gd name="connsiteX22" fmla="*/ 148699 w 243662"/>
              <a:gd name="connsiteY22" fmla="*/ 86313 h 604746"/>
              <a:gd name="connsiteX23" fmla="*/ 149055 w 243662"/>
              <a:gd name="connsiteY23" fmla="*/ 77565 h 604746"/>
              <a:gd name="connsiteX24" fmla="*/ 197371 w 243662"/>
              <a:gd name="connsiteY24" fmla="*/ 61815 h 604746"/>
              <a:gd name="connsiteX25" fmla="*/ 243662 w 243662"/>
              <a:gd name="connsiteY25" fmla="*/ 61815 h 604746"/>
              <a:gd name="connsiteX26" fmla="*/ 243662 w 243662"/>
              <a:gd name="connsiteY26" fmla="*/ 74517 h 604746"/>
              <a:gd name="connsiteX27" fmla="*/ 197371 w 243662"/>
              <a:gd name="connsiteY27" fmla="*/ 74517 h 604746"/>
              <a:gd name="connsiteX28" fmla="*/ 0 w 243662"/>
              <a:gd name="connsiteY28" fmla="*/ 61815 h 604746"/>
              <a:gd name="connsiteX29" fmla="*/ 46150 w 243662"/>
              <a:gd name="connsiteY29" fmla="*/ 61815 h 604746"/>
              <a:gd name="connsiteX30" fmla="*/ 46150 w 243662"/>
              <a:gd name="connsiteY30" fmla="*/ 74517 h 604746"/>
              <a:gd name="connsiteX31" fmla="*/ 0 w 243662"/>
              <a:gd name="connsiteY31" fmla="*/ 74517 h 604746"/>
              <a:gd name="connsiteX32" fmla="*/ 93283 w 243662"/>
              <a:gd name="connsiteY32" fmla="*/ 49899 h 604746"/>
              <a:gd name="connsiteX33" fmla="*/ 93638 w 243662"/>
              <a:gd name="connsiteY33" fmla="*/ 58648 h 604746"/>
              <a:gd name="connsiteX34" fmla="*/ 149884 w 243662"/>
              <a:gd name="connsiteY34" fmla="*/ 58648 h 604746"/>
              <a:gd name="connsiteX35" fmla="*/ 150357 w 243662"/>
              <a:gd name="connsiteY35" fmla="*/ 49899 h 604746"/>
              <a:gd name="connsiteX36" fmla="*/ 96480 w 243662"/>
              <a:gd name="connsiteY36" fmla="*/ 22234 h 604746"/>
              <a:gd name="connsiteX37" fmla="*/ 93402 w 243662"/>
              <a:gd name="connsiteY37" fmla="*/ 23652 h 604746"/>
              <a:gd name="connsiteX38" fmla="*/ 92218 w 243662"/>
              <a:gd name="connsiteY38" fmla="*/ 26726 h 604746"/>
              <a:gd name="connsiteX39" fmla="*/ 92454 w 243662"/>
              <a:gd name="connsiteY39" fmla="*/ 30982 h 604746"/>
              <a:gd name="connsiteX40" fmla="*/ 151186 w 243662"/>
              <a:gd name="connsiteY40" fmla="*/ 30982 h 604746"/>
              <a:gd name="connsiteX41" fmla="*/ 151304 w 243662"/>
              <a:gd name="connsiteY41" fmla="*/ 26726 h 604746"/>
              <a:gd name="connsiteX42" fmla="*/ 150120 w 243662"/>
              <a:gd name="connsiteY42" fmla="*/ 23652 h 604746"/>
              <a:gd name="connsiteX43" fmla="*/ 147042 w 243662"/>
              <a:gd name="connsiteY43" fmla="*/ 22234 h 604746"/>
              <a:gd name="connsiteX44" fmla="*/ 96480 w 243662"/>
              <a:gd name="connsiteY44" fmla="*/ 3317 h 604746"/>
              <a:gd name="connsiteX45" fmla="*/ 147042 w 243662"/>
              <a:gd name="connsiteY45" fmla="*/ 3317 h 604746"/>
              <a:gd name="connsiteX46" fmla="*/ 163856 w 243662"/>
              <a:gd name="connsiteY46" fmla="*/ 10529 h 604746"/>
              <a:gd name="connsiteX47" fmla="*/ 170250 w 243662"/>
              <a:gd name="connsiteY47" fmla="*/ 27554 h 604746"/>
              <a:gd name="connsiteX48" fmla="*/ 164566 w 243662"/>
              <a:gd name="connsiteY48" fmla="*/ 154531 h 604746"/>
              <a:gd name="connsiteX49" fmla="*/ 155094 w 243662"/>
              <a:gd name="connsiteY49" fmla="*/ 163517 h 604746"/>
              <a:gd name="connsiteX50" fmla="*/ 147042 w 243662"/>
              <a:gd name="connsiteY50" fmla="*/ 163517 h 604746"/>
              <a:gd name="connsiteX51" fmla="*/ 147042 w 243662"/>
              <a:gd name="connsiteY51" fmla="*/ 585829 h 604746"/>
              <a:gd name="connsiteX52" fmla="*/ 187775 w 243662"/>
              <a:gd name="connsiteY52" fmla="*/ 585829 h 604746"/>
              <a:gd name="connsiteX53" fmla="*/ 187775 w 243662"/>
              <a:gd name="connsiteY53" fmla="*/ 604746 h 604746"/>
              <a:gd name="connsiteX54" fmla="*/ 55747 w 243662"/>
              <a:gd name="connsiteY54" fmla="*/ 604746 h 604746"/>
              <a:gd name="connsiteX55" fmla="*/ 55747 w 243662"/>
              <a:gd name="connsiteY55" fmla="*/ 585829 h 604746"/>
              <a:gd name="connsiteX56" fmla="*/ 96599 w 243662"/>
              <a:gd name="connsiteY56" fmla="*/ 585829 h 604746"/>
              <a:gd name="connsiteX57" fmla="*/ 96599 w 243662"/>
              <a:gd name="connsiteY57" fmla="*/ 163517 h 604746"/>
              <a:gd name="connsiteX58" fmla="*/ 88428 w 243662"/>
              <a:gd name="connsiteY58" fmla="*/ 163517 h 604746"/>
              <a:gd name="connsiteX59" fmla="*/ 78956 w 243662"/>
              <a:gd name="connsiteY59" fmla="*/ 154531 h 604746"/>
              <a:gd name="connsiteX60" fmla="*/ 73272 w 243662"/>
              <a:gd name="connsiteY60" fmla="*/ 27554 h 604746"/>
              <a:gd name="connsiteX61" fmla="*/ 79666 w 243662"/>
              <a:gd name="connsiteY61" fmla="*/ 10529 h 604746"/>
              <a:gd name="connsiteX62" fmla="*/ 96480 w 243662"/>
              <a:gd name="connsiteY62" fmla="*/ 3317 h 604746"/>
              <a:gd name="connsiteX63" fmla="*/ 216071 w 243662"/>
              <a:gd name="connsiteY63" fmla="*/ 0 h 604746"/>
              <a:gd name="connsiteX64" fmla="*/ 224962 w 243662"/>
              <a:gd name="connsiteY64" fmla="*/ 8891 h 604746"/>
              <a:gd name="connsiteX65" fmla="*/ 192220 w 243662"/>
              <a:gd name="connsiteY65" fmla="*/ 41634 h 604746"/>
              <a:gd name="connsiteX66" fmla="*/ 183258 w 243662"/>
              <a:gd name="connsiteY66" fmla="*/ 32602 h 604746"/>
              <a:gd name="connsiteX67" fmla="*/ 27521 w 243662"/>
              <a:gd name="connsiteY67" fmla="*/ 0 h 604746"/>
              <a:gd name="connsiteX68" fmla="*/ 60263 w 243662"/>
              <a:gd name="connsiteY68" fmla="*/ 32602 h 604746"/>
              <a:gd name="connsiteX69" fmla="*/ 51372 w 243662"/>
              <a:gd name="connsiteY69" fmla="*/ 41634 h 604746"/>
              <a:gd name="connsiteX70" fmla="*/ 18559 w 243662"/>
              <a:gd name="connsiteY70" fmla="*/ 8962 h 60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43662" h="604746">
                <a:moveTo>
                  <a:pt x="115544" y="163517"/>
                </a:moveTo>
                <a:lnTo>
                  <a:pt x="115544" y="585829"/>
                </a:lnTo>
                <a:lnTo>
                  <a:pt x="128096" y="585829"/>
                </a:lnTo>
                <a:lnTo>
                  <a:pt x="128096" y="163517"/>
                </a:lnTo>
                <a:close/>
                <a:moveTo>
                  <a:pt x="96954" y="132896"/>
                </a:moveTo>
                <a:lnTo>
                  <a:pt x="97428" y="144600"/>
                </a:lnTo>
                <a:lnTo>
                  <a:pt x="146094" y="144600"/>
                </a:lnTo>
                <a:lnTo>
                  <a:pt x="146568" y="132896"/>
                </a:lnTo>
                <a:close/>
                <a:moveTo>
                  <a:pt x="95770" y="105230"/>
                </a:moveTo>
                <a:lnTo>
                  <a:pt x="96125" y="113979"/>
                </a:lnTo>
                <a:lnTo>
                  <a:pt x="147515" y="113979"/>
                </a:lnTo>
                <a:lnTo>
                  <a:pt x="147871" y="105230"/>
                </a:lnTo>
                <a:close/>
                <a:moveTo>
                  <a:pt x="192220" y="94699"/>
                </a:moveTo>
                <a:lnTo>
                  <a:pt x="224962" y="127301"/>
                </a:lnTo>
                <a:lnTo>
                  <a:pt x="216071" y="136333"/>
                </a:lnTo>
                <a:lnTo>
                  <a:pt x="183258" y="103661"/>
                </a:lnTo>
                <a:close/>
                <a:moveTo>
                  <a:pt x="51372" y="94699"/>
                </a:moveTo>
                <a:lnTo>
                  <a:pt x="60263" y="103590"/>
                </a:lnTo>
                <a:lnTo>
                  <a:pt x="27521" y="136333"/>
                </a:lnTo>
                <a:lnTo>
                  <a:pt x="18559" y="127301"/>
                </a:lnTo>
                <a:close/>
                <a:moveTo>
                  <a:pt x="94467" y="77565"/>
                </a:moveTo>
                <a:lnTo>
                  <a:pt x="94823" y="86313"/>
                </a:lnTo>
                <a:lnTo>
                  <a:pt x="148699" y="86313"/>
                </a:lnTo>
                <a:lnTo>
                  <a:pt x="149055" y="77565"/>
                </a:lnTo>
                <a:close/>
                <a:moveTo>
                  <a:pt x="197371" y="61815"/>
                </a:moveTo>
                <a:lnTo>
                  <a:pt x="243662" y="61815"/>
                </a:lnTo>
                <a:lnTo>
                  <a:pt x="243662" y="74517"/>
                </a:lnTo>
                <a:lnTo>
                  <a:pt x="197371" y="74517"/>
                </a:lnTo>
                <a:close/>
                <a:moveTo>
                  <a:pt x="0" y="61815"/>
                </a:moveTo>
                <a:lnTo>
                  <a:pt x="46150" y="61815"/>
                </a:lnTo>
                <a:lnTo>
                  <a:pt x="46150" y="74517"/>
                </a:lnTo>
                <a:lnTo>
                  <a:pt x="0" y="74517"/>
                </a:lnTo>
                <a:close/>
                <a:moveTo>
                  <a:pt x="93283" y="49899"/>
                </a:moveTo>
                <a:lnTo>
                  <a:pt x="93638" y="58648"/>
                </a:lnTo>
                <a:lnTo>
                  <a:pt x="149884" y="58648"/>
                </a:lnTo>
                <a:lnTo>
                  <a:pt x="150357" y="49899"/>
                </a:lnTo>
                <a:close/>
                <a:moveTo>
                  <a:pt x="96480" y="22234"/>
                </a:moveTo>
                <a:cubicBezTo>
                  <a:pt x="94941" y="22234"/>
                  <a:pt x="93875" y="23061"/>
                  <a:pt x="93402" y="23652"/>
                </a:cubicBezTo>
                <a:cubicBezTo>
                  <a:pt x="92928" y="24125"/>
                  <a:pt x="92099" y="25189"/>
                  <a:pt x="92218" y="26726"/>
                </a:cubicBezTo>
                <a:lnTo>
                  <a:pt x="92454" y="30982"/>
                </a:lnTo>
                <a:lnTo>
                  <a:pt x="151186" y="30982"/>
                </a:lnTo>
                <a:lnTo>
                  <a:pt x="151304" y="26726"/>
                </a:lnTo>
                <a:cubicBezTo>
                  <a:pt x="151423" y="25189"/>
                  <a:pt x="150594" y="24125"/>
                  <a:pt x="150120" y="23652"/>
                </a:cubicBezTo>
                <a:cubicBezTo>
                  <a:pt x="149647" y="23061"/>
                  <a:pt x="148699" y="22234"/>
                  <a:pt x="147042" y="22234"/>
                </a:cubicBezTo>
                <a:close/>
                <a:moveTo>
                  <a:pt x="96480" y="3317"/>
                </a:moveTo>
                <a:lnTo>
                  <a:pt x="147042" y="3317"/>
                </a:lnTo>
                <a:cubicBezTo>
                  <a:pt x="153436" y="3317"/>
                  <a:pt x="159475" y="5918"/>
                  <a:pt x="163856" y="10529"/>
                </a:cubicBezTo>
                <a:cubicBezTo>
                  <a:pt x="168237" y="15140"/>
                  <a:pt x="170605" y="21288"/>
                  <a:pt x="170250" y="27554"/>
                </a:cubicBezTo>
                <a:lnTo>
                  <a:pt x="164566" y="154531"/>
                </a:lnTo>
                <a:cubicBezTo>
                  <a:pt x="164330" y="159615"/>
                  <a:pt x="160185" y="163517"/>
                  <a:pt x="155094" y="163517"/>
                </a:cubicBezTo>
                <a:lnTo>
                  <a:pt x="147042" y="163517"/>
                </a:lnTo>
                <a:lnTo>
                  <a:pt x="147042" y="585829"/>
                </a:lnTo>
                <a:lnTo>
                  <a:pt x="187775" y="585829"/>
                </a:lnTo>
                <a:lnTo>
                  <a:pt x="187775" y="604746"/>
                </a:lnTo>
                <a:lnTo>
                  <a:pt x="55747" y="604746"/>
                </a:lnTo>
                <a:lnTo>
                  <a:pt x="55747" y="585829"/>
                </a:lnTo>
                <a:lnTo>
                  <a:pt x="96599" y="585829"/>
                </a:lnTo>
                <a:lnTo>
                  <a:pt x="96599" y="163517"/>
                </a:lnTo>
                <a:lnTo>
                  <a:pt x="88428" y="163517"/>
                </a:lnTo>
                <a:cubicBezTo>
                  <a:pt x="83337" y="163517"/>
                  <a:pt x="79192" y="159615"/>
                  <a:pt x="78956" y="154531"/>
                </a:cubicBezTo>
                <a:lnTo>
                  <a:pt x="73272" y="27554"/>
                </a:lnTo>
                <a:cubicBezTo>
                  <a:pt x="73035" y="21288"/>
                  <a:pt x="75285" y="15140"/>
                  <a:pt x="79666" y="10529"/>
                </a:cubicBezTo>
                <a:cubicBezTo>
                  <a:pt x="84166" y="5918"/>
                  <a:pt x="90086" y="3317"/>
                  <a:pt x="96480" y="3317"/>
                </a:cubicBezTo>
                <a:close/>
                <a:moveTo>
                  <a:pt x="216071" y="0"/>
                </a:moveTo>
                <a:lnTo>
                  <a:pt x="224962" y="8891"/>
                </a:lnTo>
                <a:lnTo>
                  <a:pt x="192220" y="41634"/>
                </a:lnTo>
                <a:lnTo>
                  <a:pt x="183258" y="32602"/>
                </a:lnTo>
                <a:close/>
                <a:moveTo>
                  <a:pt x="27521" y="0"/>
                </a:moveTo>
                <a:lnTo>
                  <a:pt x="60263" y="32602"/>
                </a:lnTo>
                <a:lnTo>
                  <a:pt x="51372" y="41634"/>
                </a:lnTo>
                <a:lnTo>
                  <a:pt x="18559" y="8962"/>
                </a:lnTo>
                <a:close/>
              </a:path>
            </a:pathLst>
          </a:custGeom>
          <a:solidFill>
            <a:srgbClr val="D28A7C"/>
          </a:solidFill>
          <a:ln w="3175">
            <a:noFill/>
          </a:ln>
        </p:spPr>
        <p:txBody>
          <a:bodyPr/>
          <a:lstStyle/>
          <a:p>
            <a:endParaRPr lang="zh-CN" altLang="en-US">
              <a:cs typeface="+mn-ea"/>
              <a:sym typeface="+mn-lt"/>
            </a:endParaRPr>
          </a:p>
        </p:txBody>
      </p:sp>
      <p:sp>
        <p:nvSpPr>
          <p:cNvPr id="4" name="椭圆 3"/>
          <p:cNvSpPr/>
          <p:nvPr/>
        </p:nvSpPr>
        <p:spPr>
          <a:xfrm>
            <a:off x="519785" y="2953905"/>
            <a:ext cx="2774731" cy="2774731"/>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515509" y="537518"/>
            <a:ext cx="1933903" cy="193390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6873767" y="1528125"/>
            <a:ext cx="2253470" cy="2253470"/>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897484" y="3527219"/>
            <a:ext cx="2700160" cy="2700160"/>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9976428" y="547536"/>
            <a:ext cx="1171901" cy="1171901"/>
          </a:xfrm>
          <a:prstGeom prst="ellipse">
            <a:avLst/>
          </a:prstGeom>
          <a:solidFill>
            <a:srgbClr val="D28A7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664934" y="1528125"/>
            <a:ext cx="404646" cy="404646"/>
          </a:xfrm>
          <a:prstGeom prst="ellipse">
            <a:avLst/>
          </a:prstGeom>
          <a:solidFill>
            <a:srgbClr val="D28A7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矩形 40"/>
          <p:cNvSpPr/>
          <p:nvPr/>
        </p:nvSpPr>
        <p:spPr>
          <a:xfrm>
            <a:off x="3827591" y="1019773"/>
            <a:ext cx="1341714" cy="400110"/>
          </a:xfrm>
          <a:prstGeom prst="rect">
            <a:avLst/>
          </a:prstGeom>
        </p:spPr>
        <p:txBody>
          <a:bodyPr wrap="none">
            <a:spAutoFit/>
          </a:bodyPr>
          <a:lstStyle/>
          <a:p>
            <a:r>
              <a:rPr lang="zh-CN" altLang="en-US" sz="2000" dirty="0">
                <a:solidFill>
                  <a:srgbClr val="515C7B"/>
                </a:solidFill>
                <a:cs typeface="+mn-ea"/>
                <a:sym typeface="+mn-lt"/>
              </a:rPr>
              <a:t>keywords</a:t>
            </a:r>
          </a:p>
        </p:txBody>
      </p:sp>
      <p:sp>
        <p:nvSpPr>
          <p:cNvPr id="42" name="矩形 41"/>
          <p:cNvSpPr/>
          <p:nvPr/>
        </p:nvSpPr>
        <p:spPr>
          <a:xfrm>
            <a:off x="1214674" y="3944196"/>
            <a:ext cx="1341714" cy="400110"/>
          </a:xfrm>
          <a:prstGeom prst="rect">
            <a:avLst/>
          </a:prstGeom>
        </p:spPr>
        <p:txBody>
          <a:bodyPr wrap="none">
            <a:spAutoFit/>
          </a:bodyPr>
          <a:lstStyle/>
          <a:p>
            <a:r>
              <a:rPr lang="zh-CN" altLang="en-US" sz="2000" dirty="0">
                <a:solidFill>
                  <a:srgbClr val="515C7B"/>
                </a:solidFill>
                <a:cs typeface="+mn-ea"/>
                <a:sym typeface="+mn-lt"/>
              </a:rPr>
              <a:t>keywords</a:t>
            </a:r>
          </a:p>
        </p:txBody>
      </p:sp>
      <p:sp>
        <p:nvSpPr>
          <p:cNvPr id="43" name="矩形 42"/>
          <p:cNvSpPr/>
          <p:nvPr/>
        </p:nvSpPr>
        <p:spPr>
          <a:xfrm>
            <a:off x="7375782" y="2198823"/>
            <a:ext cx="1341714" cy="400110"/>
          </a:xfrm>
          <a:prstGeom prst="rect">
            <a:avLst/>
          </a:prstGeom>
        </p:spPr>
        <p:txBody>
          <a:bodyPr wrap="none">
            <a:spAutoFit/>
          </a:bodyPr>
          <a:lstStyle/>
          <a:p>
            <a:r>
              <a:rPr lang="zh-CN" altLang="en-US" sz="2000" dirty="0">
                <a:solidFill>
                  <a:srgbClr val="515C7B"/>
                </a:solidFill>
                <a:cs typeface="+mn-ea"/>
                <a:sym typeface="+mn-lt"/>
              </a:rPr>
              <a:t>keywords</a:t>
            </a:r>
          </a:p>
        </p:txBody>
      </p:sp>
      <p:sp>
        <p:nvSpPr>
          <p:cNvPr id="44" name="矩形 43"/>
          <p:cNvSpPr/>
          <p:nvPr/>
        </p:nvSpPr>
        <p:spPr>
          <a:xfrm>
            <a:off x="9660312" y="4379373"/>
            <a:ext cx="1341714" cy="400110"/>
          </a:xfrm>
          <a:prstGeom prst="rect">
            <a:avLst/>
          </a:prstGeom>
        </p:spPr>
        <p:txBody>
          <a:bodyPr wrap="none">
            <a:spAutoFit/>
          </a:bodyPr>
          <a:lstStyle/>
          <a:p>
            <a:r>
              <a:rPr lang="zh-CN" altLang="en-US" sz="2000" dirty="0">
                <a:solidFill>
                  <a:srgbClr val="515C7B"/>
                </a:solidFill>
                <a:cs typeface="+mn-ea"/>
                <a:sym typeface="+mn-lt"/>
              </a:rPr>
              <a:t>keywords</a:t>
            </a:r>
          </a:p>
        </p:txBody>
      </p:sp>
      <p:sp>
        <p:nvSpPr>
          <p:cNvPr id="45" name="矩形 44"/>
          <p:cNvSpPr/>
          <p:nvPr/>
        </p:nvSpPr>
        <p:spPr>
          <a:xfrm>
            <a:off x="770887" y="4380128"/>
            <a:ext cx="2236510" cy="400110"/>
          </a:xfrm>
          <a:prstGeom prst="rect">
            <a:avLst/>
          </a:prstGeom>
        </p:spPr>
        <p:txBody>
          <a:bodyPr wrap="none">
            <a:spAutoFit/>
          </a:bodyPr>
          <a:lstStyle/>
          <a:p>
            <a:r>
              <a:rPr lang="zh-CN" altLang="en-US" sz="2000" dirty="0">
                <a:solidFill>
                  <a:srgbClr val="515C7B"/>
                </a:solidFill>
                <a:cs typeface="+mn-ea"/>
                <a:sym typeface="+mn-lt"/>
              </a:rPr>
              <a:t>点击输入你的说明</a:t>
            </a:r>
          </a:p>
        </p:txBody>
      </p:sp>
      <p:sp>
        <p:nvSpPr>
          <p:cNvPr id="46" name="矩形 45"/>
          <p:cNvSpPr/>
          <p:nvPr/>
        </p:nvSpPr>
        <p:spPr>
          <a:xfrm>
            <a:off x="6981952" y="2584573"/>
            <a:ext cx="2031325" cy="369332"/>
          </a:xfrm>
          <a:prstGeom prst="rect">
            <a:avLst/>
          </a:prstGeom>
        </p:spPr>
        <p:txBody>
          <a:bodyPr wrap="none">
            <a:spAutoFit/>
          </a:bodyPr>
          <a:lstStyle/>
          <a:p>
            <a:r>
              <a:rPr lang="zh-CN" altLang="en-US" dirty="0">
                <a:solidFill>
                  <a:srgbClr val="515C7B"/>
                </a:solidFill>
                <a:cs typeface="+mn-ea"/>
                <a:sym typeface="+mn-lt"/>
              </a:rPr>
              <a:t>点击输入你的说明</a:t>
            </a:r>
          </a:p>
        </p:txBody>
      </p:sp>
      <p:sp>
        <p:nvSpPr>
          <p:cNvPr id="47" name="矩形 46"/>
          <p:cNvSpPr/>
          <p:nvPr/>
        </p:nvSpPr>
        <p:spPr>
          <a:xfrm>
            <a:off x="3585524" y="1397483"/>
            <a:ext cx="1826141" cy="338554"/>
          </a:xfrm>
          <a:prstGeom prst="rect">
            <a:avLst/>
          </a:prstGeom>
        </p:spPr>
        <p:txBody>
          <a:bodyPr wrap="none">
            <a:spAutoFit/>
          </a:bodyPr>
          <a:lstStyle/>
          <a:p>
            <a:r>
              <a:rPr lang="zh-CN" altLang="en-US" sz="1600" dirty="0">
                <a:solidFill>
                  <a:srgbClr val="515C7B"/>
                </a:solidFill>
                <a:cs typeface="+mn-ea"/>
                <a:sym typeface="+mn-lt"/>
              </a:rPr>
              <a:t>点击输入你的说明</a:t>
            </a:r>
          </a:p>
        </p:txBody>
      </p:sp>
      <p:sp>
        <p:nvSpPr>
          <p:cNvPr id="48" name="矩形 47"/>
          <p:cNvSpPr/>
          <p:nvPr/>
        </p:nvSpPr>
        <p:spPr>
          <a:xfrm>
            <a:off x="9231901" y="4718642"/>
            <a:ext cx="2236510" cy="400110"/>
          </a:xfrm>
          <a:prstGeom prst="rect">
            <a:avLst/>
          </a:prstGeom>
        </p:spPr>
        <p:txBody>
          <a:bodyPr wrap="none">
            <a:spAutoFit/>
          </a:bodyPr>
          <a:lstStyle/>
          <a:p>
            <a:r>
              <a:rPr lang="zh-CN" altLang="en-US" sz="2000" dirty="0">
                <a:solidFill>
                  <a:srgbClr val="515C7B"/>
                </a:solidFill>
                <a:cs typeface="+mn-ea"/>
                <a:sym typeface="+mn-lt"/>
              </a:rPr>
              <a:t>点击输入你的说明</a:t>
            </a:r>
          </a:p>
        </p:txBody>
      </p:sp>
    </p:spTree>
    <p:custDataLst>
      <p:tags r:id="rId1"/>
    </p:custDataLst>
    <p:extLst>
      <p:ext uri="{BB962C8B-B14F-4D97-AF65-F5344CB8AC3E}">
        <p14:creationId xmlns:p14="http://schemas.microsoft.com/office/powerpoint/2010/main" val="334368944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down)">
                                      <p:cBhvr>
                                        <p:cTn id="38" dur="500"/>
                                        <p:tgtEl>
                                          <p:spTgt spid="4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down)">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down)">
                                      <p:cBhvr>
                                        <p:cTn id="46" dur="500"/>
                                        <p:tgtEl>
                                          <p:spTgt spid="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41" grpId="0"/>
      <p:bldP spid="42" grpId="0"/>
      <p:bldP spid="43" grpId="0"/>
      <p:bldP spid="44" grpId="0"/>
      <p:bldP spid="45" grpId="0"/>
      <p:bldP spid="46" grpId="0"/>
      <p:bldP spid="47"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7" name="直角三角形 6"/>
          <p:cNvSpPr/>
          <p:nvPr/>
        </p:nvSpPr>
        <p:spPr>
          <a:xfrm rot="5400000">
            <a:off x="-176047" y="176049"/>
            <a:ext cx="6858000" cy="6505906"/>
          </a:xfrm>
          <a:prstGeom prst="rtTriangl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1964443" y="2140492"/>
            <a:ext cx="2577020" cy="2577020"/>
            <a:chOff x="5616728" y="4127501"/>
            <a:chExt cx="2577020" cy="2577020"/>
          </a:xfrm>
        </p:grpSpPr>
        <p:sp>
          <p:nvSpPr>
            <p:cNvPr id="2" name="椭圆 1"/>
            <p:cNvSpPr/>
            <p:nvPr/>
          </p:nvSpPr>
          <p:spPr>
            <a:xfrm>
              <a:off x="5616728" y="4127501"/>
              <a:ext cx="2577020" cy="2577020"/>
            </a:xfrm>
            <a:prstGeom prst="ellipse">
              <a:avLst/>
            </a:prstGeom>
            <a:solidFill>
              <a:schemeClr val="tx1">
                <a:lumMod val="85000"/>
                <a:lumOff val="15000"/>
              </a:schemeClr>
            </a:solidFill>
            <a:ln w="53975">
              <a:solidFill>
                <a:schemeClr val="tx1">
                  <a:lumMod val="85000"/>
                  <a:lumOff val="1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手动操作 2"/>
            <p:cNvSpPr/>
            <p:nvPr/>
          </p:nvSpPr>
          <p:spPr>
            <a:xfrm rot="4484483">
              <a:off x="7114802" y="4647428"/>
              <a:ext cx="1015689" cy="1106336"/>
            </a:xfrm>
            <a:prstGeom prst="flowChartManualOperation">
              <a:avLst/>
            </a:prstGeom>
            <a:solidFill>
              <a:schemeClr val="tx1">
                <a:lumMod val="65000"/>
                <a:lumOff val="35000"/>
              </a:schemeClr>
            </a:solidFill>
            <a:ln>
              <a:solidFill>
                <a:srgbClr val="6F5F5F"/>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手动操作 3"/>
            <p:cNvSpPr/>
            <p:nvPr/>
          </p:nvSpPr>
          <p:spPr>
            <a:xfrm rot="15264622">
              <a:off x="5673259" y="5124910"/>
              <a:ext cx="1015689" cy="1106336"/>
            </a:xfrm>
            <a:prstGeom prst="flowChartManualOperation">
              <a:avLst/>
            </a:prstGeom>
            <a:solidFill>
              <a:schemeClr val="tx1">
                <a:lumMod val="65000"/>
                <a:lumOff val="35000"/>
              </a:schemeClr>
            </a:solidFill>
            <a:ln>
              <a:solidFill>
                <a:srgbClr val="6F5F5F"/>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13389" t="16793" r="13172" b="9512"/>
            <a:stretch>
              <a:fillRect/>
            </a:stretch>
          </p:blipFill>
          <p:spPr>
            <a:xfrm>
              <a:off x="5883453" y="4419737"/>
              <a:ext cx="2038628" cy="2045702"/>
            </a:xfrm>
            <a:custGeom>
              <a:avLst/>
              <a:gdLst>
                <a:gd name="connsiteX0" fmla="*/ 1236318 w 2472636"/>
                <a:gd name="connsiteY0" fmla="*/ 0 h 2481216"/>
                <a:gd name="connsiteX1" fmla="*/ 2472636 w 2472636"/>
                <a:gd name="connsiteY1" fmla="*/ 1240608 h 2481216"/>
                <a:gd name="connsiteX2" fmla="*/ 1236318 w 2472636"/>
                <a:gd name="connsiteY2" fmla="*/ 2481216 h 2481216"/>
                <a:gd name="connsiteX3" fmla="*/ 0 w 2472636"/>
                <a:gd name="connsiteY3" fmla="*/ 1240608 h 2481216"/>
                <a:gd name="connsiteX4" fmla="*/ 1236318 w 2472636"/>
                <a:gd name="connsiteY4" fmla="*/ 0 h 248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36" h="2481216">
                  <a:moveTo>
                    <a:pt x="1236318" y="0"/>
                  </a:moveTo>
                  <a:cubicBezTo>
                    <a:pt x="1919118" y="0"/>
                    <a:pt x="2472636" y="555439"/>
                    <a:pt x="2472636" y="1240608"/>
                  </a:cubicBezTo>
                  <a:cubicBezTo>
                    <a:pt x="2472636" y="1925777"/>
                    <a:pt x="1919118" y="2481216"/>
                    <a:pt x="1236318" y="2481216"/>
                  </a:cubicBezTo>
                  <a:cubicBezTo>
                    <a:pt x="553518" y="2481216"/>
                    <a:pt x="0" y="1925777"/>
                    <a:pt x="0" y="1240608"/>
                  </a:cubicBezTo>
                  <a:cubicBezTo>
                    <a:pt x="0" y="555439"/>
                    <a:pt x="553518" y="0"/>
                    <a:pt x="1236318" y="0"/>
                  </a:cubicBezTo>
                  <a:close/>
                </a:path>
              </a:pathLst>
            </a:custGeom>
            <a:ln w="38100">
              <a:solidFill>
                <a:srgbClr val="49372D"/>
              </a:solidFill>
            </a:ln>
          </p:spPr>
        </p:pic>
      </p:grpSp>
      <p:sp>
        <p:nvSpPr>
          <p:cNvPr id="8" name="椭圆 7"/>
          <p:cNvSpPr/>
          <p:nvPr/>
        </p:nvSpPr>
        <p:spPr>
          <a:xfrm>
            <a:off x="1731923" y="1912883"/>
            <a:ext cx="3037490" cy="3037490"/>
          </a:xfrm>
          <a:prstGeom prst="ellipse">
            <a:avLst/>
          </a:prstGeom>
          <a:noFill/>
          <a:ln w="31750">
            <a:solidFill>
              <a:srgbClr val="8B81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269796" y="5293762"/>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14" name="文本框 13"/>
          <p:cNvSpPr txBox="1"/>
          <p:nvPr/>
        </p:nvSpPr>
        <p:spPr>
          <a:xfrm>
            <a:off x="8736344" y="1225688"/>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15" name="文本框 9"/>
          <p:cNvSpPr txBox="1">
            <a:spLocks noChangeArrowheads="1"/>
          </p:cNvSpPr>
          <p:nvPr/>
        </p:nvSpPr>
        <p:spPr bwMode="auto">
          <a:xfrm>
            <a:off x="8736344" y="1801938"/>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
        <p:nvSpPr>
          <p:cNvPr id="16" name="文本框 15"/>
          <p:cNvSpPr txBox="1"/>
          <p:nvPr/>
        </p:nvSpPr>
        <p:spPr>
          <a:xfrm>
            <a:off x="5841286" y="3248945"/>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Tree>
    <p:extLst>
      <p:ext uri="{BB962C8B-B14F-4D97-AF65-F5344CB8AC3E}">
        <p14:creationId xmlns:p14="http://schemas.microsoft.com/office/powerpoint/2010/main" val="392211496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16" presetClass="entr" presetSubtype="21"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22" presetClass="entr" presetSubtype="4" fill="hold" grpId="0" nodeType="withEffect">
                                  <p:stCondLst>
                                    <p:cond delay="100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grpId="0" nodeType="withEffect">
                                  <p:stCondLst>
                                    <p:cond delay="150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3" name="矩形 2"/>
          <p:cNvSpPr/>
          <p:nvPr/>
        </p:nvSpPr>
        <p:spPr>
          <a:xfrm>
            <a:off x="0" y="0"/>
            <a:ext cx="5139559" cy="6858000"/>
          </a:xfrm>
          <a:prstGeom prst="re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13" y="258814"/>
            <a:ext cx="4750366" cy="6340365"/>
          </a:xfrm>
          <a:prstGeom prst="rect">
            <a:avLst/>
          </a:prstGeom>
          <a:effectLst>
            <a:outerShdw blurRad="215900" dist="38100" dir="2700000" algn="tl" rotWithShape="0">
              <a:srgbClr val="173D4A">
                <a:alpha val="29000"/>
              </a:srgbClr>
            </a:outerShdw>
          </a:effectLst>
        </p:spPr>
      </p:pic>
      <p:sp>
        <p:nvSpPr>
          <p:cNvPr id="11" name="矩形 10"/>
          <p:cNvSpPr/>
          <p:nvPr/>
        </p:nvSpPr>
        <p:spPr>
          <a:xfrm>
            <a:off x="1075356" y="1651378"/>
            <a:ext cx="3195145" cy="787523"/>
          </a:xfrm>
          <a:prstGeom prst="rect">
            <a:avLst/>
          </a:prstGeom>
        </p:spPr>
        <p:txBody>
          <a:bodyPr wrap="square">
            <a:spAutoFit/>
          </a:bodyPr>
          <a:lstStyle/>
          <a:p>
            <a:pPr>
              <a:lnSpc>
                <a:spcPct val="150000"/>
              </a:lnSpc>
            </a:pPr>
            <a:r>
              <a:rPr lang="en-US" altLang="zh-CN" sz="1600" dirty="0">
                <a:solidFill>
                  <a:srgbClr val="E0E5E8"/>
                </a:solidFill>
                <a:cs typeface="+mn-ea"/>
                <a:sym typeface="+mn-lt"/>
              </a:rPr>
              <a:t>“Every life is a boat,</a:t>
            </a:r>
          </a:p>
          <a:p>
            <a:pPr>
              <a:lnSpc>
                <a:spcPct val="150000"/>
              </a:lnSpc>
            </a:pPr>
            <a:r>
              <a:rPr lang="en-US" altLang="zh-CN" sz="1600" dirty="0">
                <a:solidFill>
                  <a:srgbClr val="E0E5E8"/>
                </a:solidFill>
                <a:cs typeface="+mn-ea"/>
                <a:sym typeface="+mn-lt"/>
              </a:rPr>
              <a:t> the dream is the boat sail.”</a:t>
            </a:r>
            <a:endParaRPr lang="zh-CN" altLang="en-US" sz="1600" dirty="0">
              <a:solidFill>
                <a:srgbClr val="E0E5E8"/>
              </a:solidFill>
              <a:cs typeface="+mn-ea"/>
              <a:sym typeface="+mn-lt"/>
            </a:endParaRPr>
          </a:p>
        </p:txBody>
      </p:sp>
      <p:grpSp>
        <p:nvGrpSpPr>
          <p:cNvPr id="16" name="组合 15"/>
          <p:cNvGrpSpPr/>
          <p:nvPr/>
        </p:nvGrpSpPr>
        <p:grpSpPr>
          <a:xfrm>
            <a:off x="6608812" y="5730991"/>
            <a:ext cx="4132761" cy="187393"/>
            <a:chOff x="6608812" y="5730991"/>
            <a:chExt cx="4132761" cy="187393"/>
          </a:xfrm>
        </p:grpSpPr>
        <p:sp>
          <p:nvSpPr>
            <p:cNvPr id="13" name="圆角矩形 12"/>
            <p:cNvSpPr/>
            <p:nvPr/>
          </p:nvSpPr>
          <p:spPr>
            <a:xfrm>
              <a:off x="6663991" y="5800105"/>
              <a:ext cx="4077582" cy="45719"/>
            </a:xfrm>
            <a:prstGeom prst="roundRect">
              <a:avLst/>
            </a:prstGeom>
            <a:solidFill>
              <a:srgbClr val="8B817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a:off x="6608812" y="5804453"/>
              <a:ext cx="1181981" cy="51767"/>
            </a:xfrm>
            <a:prstGeom prst="roundRect">
              <a:avLst/>
            </a:prstGeom>
            <a:solidFill>
              <a:srgbClr val="8B8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735613" y="5730991"/>
              <a:ext cx="187393" cy="187393"/>
            </a:xfrm>
            <a:prstGeom prst="ellipse">
              <a:avLst/>
            </a:prstGeom>
            <a:solidFill>
              <a:srgbClr val="8B8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文本框 16"/>
          <p:cNvSpPr txBox="1"/>
          <p:nvPr/>
        </p:nvSpPr>
        <p:spPr>
          <a:xfrm>
            <a:off x="7279611" y="721159"/>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18" name="文本框 9"/>
          <p:cNvSpPr txBox="1">
            <a:spLocks noChangeArrowheads="1"/>
          </p:cNvSpPr>
          <p:nvPr/>
        </p:nvSpPr>
        <p:spPr bwMode="auto">
          <a:xfrm>
            <a:off x="7429491" y="1205771"/>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grpSp>
        <p:nvGrpSpPr>
          <p:cNvPr id="19" name="组合 18"/>
          <p:cNvGrpSpPr/>
          <p:nvPr/>
        </p:nvGrpSpPr>
        <p:grpSpPr>
          <a:xfrm>
            <a:off x="2044096" y="3085710"/>
            <a:ext cx="934237" cy="686572"/>
            <a:chOff x="8465906" y="1845631"/>
            <a:chExt cx="1023836" cy="887295"/>
          </a:xfrm>
        </p:grpSpPr>
        <p:sp>
          <p:nvSpPr>
            <p:cNvPr id="20" name="圆角矩形 19"/>
            <p:cNvSpPr/>
            <p:nvPr/>
          </p:nvSpPr>
          <p:spPr>
            <a:xfrm>
              <a:off x="8465906" y="1845631"/>
              <a:ext cx="1023836" cy="887295"/>
            </a:xfrm>
            <a:prstGeom prst="roundRect">
              <a:avLst/>
            </a:prstGeom>
            <a:solidFill>
              <a:srgbClr val="3D455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í$lîďe">
              <a:extLst>
                <a:ext uri="{FF2B5EF4-FFF2-40B4-BE49-F238E27FC236}">
                  <a16:creationId xmlns:a16="http://schemas.microsoft.com/office/drawing/2014/main" id="{7816BE95-D806-4324-AEF4-A5B06B7B1EE0}"/>
                </a:ext>
              </a:extLst>
            </p:cNvPr>
            <p:cNvSpPr/>
            <p:nvPr/>
          </p:nvSpPr>
          <p:spPr bwMode="auto">
            <a:xfrm>
              <a:off x="8796697"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w="9525">
              <a:noFill/>
              <a:round/>
              <a:headEnd/>
              <a:tailEnd/>
            </a:ln>
          </p:spPr>
          <p:txBody>
            <a:bodyPr anchor="ctr"/>
            <a:lstStyle/>
            <a:p>
              <a:pPr algn="ctr"/>
              <a:endParaRPr>
                <a:cs typeface="+mn-ea"/>
                <a:sym typeface="+mn-lt"/>
              </a:endParaRPr>
            </a:p>
          </p:txBody>
        </p:sp>
      </p:grpSp>
      <p:sp>
        <p:nvSpPr>
          <p:cNvPr id="22" name="文本框 21"/>
          <p:cNvSpPr txBox="1"/>
          <p:nvPr/>
        </p:nvSpPr>
        <p:spPr>
          <a:xfrm>
            <a:off x="6989742" y="2383604"/>
            <a:ext cx="3018935" cy="20313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Tree>
    <p:extLst>
      <p:ext uri="{BB962C8B-B14F-4D97-AF65-F5344CB8AC3E}">
        <p14:creationId xmlns:p14="http://schemas.microsoft.com/office/powerpoint/2010/main" val="15625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par>
                                <p:cTn id="32" presetID="16" presetClass="entr" presetSubtype="21"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7" grpId="0"/>
      <p:bldP spid="18"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12" name="直角三角形 11"/>
          <p:cNvSpPr/>
          <p:nvPr/>
        </p:nvSpPr>
        <p:spPr>
          <a:xfrm>
            <a:off x="0" y="0"/>
            <a:ext cx="7325710" cy="6858000"/>
          </a:xfrm>
          <a:prstGeom prst="rtTriangle">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圆角矩形 13"/>
          <p:cNvSpPr/>
          <p:nvPr/>
        </p:nvSpPr>
        <p:spPr>
          <a:xfrm rot="2565797">
            <a:off x="3746820" y="6553199"/>
            <a:ext cx="4067503" cy="199697"/>
          </a:xfrm>
          <a:prstGeom prst="roundRect">
            <a:avLst>
              <a:gd name="adj" fmla="val 50000"/>
            </a:avLst>
          </a:prstGeom>
          <a:solidFill>
            <a:srgbClr val="EBE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直角三角形 10"/>
          <p:cNvSpPr/>
          <p:nvPr/>
        </p:nvSpPr>
        <p:spPr>
          <a:xfrm>
            <a:off x="0" y="5559973"/>
            <a:ext cx="1303283" cy="1298027"/>
          </a:xfrm>
          <a:prstGeom prst="rtTriangl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直角三角形 12"/>
          <p:cNvSpPr/>
          <p:nvPr/>
        </p:nvSpPr>
        <p:spPr>
          <a:xfrm rot="10800000">
            <a:off x="10888717" y="0"/>
            <a:ext cx="1303283" cy="1298027"/>
          </a:xfrm>
          <a:prstGeom prst="rtTriangl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rot="2565797">
            <a:off x="3709916" y="7177047"/>
            <a:ext cx="4067503" cy="199697"/>
          </a:xfrm>
          <a:prstGeom prst="roundRect">
            <a:avLst>
              <a:gd name="adj" fmla="val 50000"/>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圆角矩形 15"/>
          <p:cNvSpPr/>
          <p:nvPr/>
        </p:nvSpPr>
        <p:spPr>
          <a:xfrm rot="2565797">
            <a:off x="-2244077" y="798785"/>
            <a:ext cx="4067503" cy="199697"/>
          </a:xfrm>
          <a:prstGeom prst="roundRect">
            <a:avLst>
              <a:gd name="adj" fmla="val 50000"/>
            </a:avLst>
          </a:prstGeom>
          <a:solidFill>
            <a:srgbClr val="EBE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圆角矩形 16"/>
          <p:cNvSpPr/>
          <p:nvPr/>
        </p:nvSpPr>
        <p:spPr>
          <a:xfrm rot="2565797">
            <a:off x="-2280981" y="1422633"/>
            <a:ext cx="4067503" cy="199697"/>
          </a:xfrm>
          <a:prstGeom prst="roundRect">
            <a:avLst>
              <a:gd name="adj" fmla="val 50000"/>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0fc801be-9f2e-4469-ac33-4f8e059fcfb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576551" y="2640158"/>
            <a:ext cx="3748689" cy="2358620"/>
            <a:chOff x="3251200" y="1655763"/>
            <a:chExt cx="5689600" cy="3579813"/>
          </a:xfrm>
        </p:grpSpPr>
        <p:sp>
          <p:nvSpPr>
            <p:cNvPr id="19" name="iŝḷïde">
              <a:extLst>
                <a:ext uri="{FF2B5EF4-FFF2-40B4-BE49-F238E27FC236}">
                  <a16:creationId xmlns:a16="http://schemas.microsoft.com/office/drawing/2014/main" id="{A53709CB-8CB4-40BF-AB43-F7E12355CBE4}"/>
                </a:ext>
              </a:extLst>
            </p:cNvPr>
            <p:cNvSpPr/>
            <p:nvPr/>
          </p:nvSpPr>
          <p:spPr bwMode="auto">
            <a:xfrm>
              <a:off x="3251200" y="1655763"/>
              <a:ext cx="5689600" cy="3579813"/>
            </a:xfrm>
            <a:custGeom>
              <a:avLst/>
              <a:gdLst>
                <a:gd name="T0" fmla="*/ 329 w 349"/>
                <a:gd name="T1" fmla="*/ 219 h 219"/>
                <a:gd name="T2" fmla="*/ 20 w 349"/>
                <a:gd name="T3" fmla="*/ 219 h 219"/>
                <a:gd name="T4" fmla="*/ 0 w 349"/>
                <a:gd name="T5" fmla="*/ 199 h 219"/>
                <a:gd name="T6" fmla="*/ 0 w 349"/>
                <a:gd name="T7" fmla="*/ 20 h 219"/>
                <a:gd name="T8" fmla="*/ 20 w 349"/>
                <a:gd name="T9" fmla="*/ 0 h 219"/>
                <a:gd name="T10" fmla="*/ 329 w 349"/>
                <a:gd name="T11" fmla="*/ 0 h 219"/>
                <a:gd name="T12" fmla="*/ 349 w 349"/>
                <a:gd name="T13" fmla="*/ 20 h 219"/>
                <a:gd name="T14" fmla="*/ 349 w 349"/>
                <a:gd name="T15" fmla="*/ 199 h 219"/>
                <a:gd name="T16" fmla="*/ 329 w 349"/>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219">
                  <a:moveTo>
                    <a:pt x="329" y="219"/>
                  </a:moveTo>
                  <a:cubicBezTo>
                    <a:pt x="20" y="219"/>
                    <a:pt x="20" y="219"/>
                    <a:pt x="20" y="219"/>
                  </a:cubicBezTo>
                  <a:cubicBezTo>
                    <a:pt x="9" y="219"/>
                    <a:pt x="0" y="210"/>
                    <a:pt x="0" y="199"/>
                  </a:cubicBezTo>
                  <a:cubicBezTo>
                    <a:pt x="0" y="20"/>
                    <a:pt x="0" y="20"/>
                    <a:pt x="0" y="20"/>
                  </a:cubicBezTo>
                  <a:cubicBezTo>
                    <a:pt x="0" y="9"/>
                    <a:pt x="9" y="0"/>
                    <a:pt x="20" y="0"/>
                  </a:cubicBezTo>
                  <a:cubicBezTo>
                    <a:pt x="329" y="0"/>
                    <a:pt x="329" y="0"/>
                    <a:pt x="329" y="0"/>
                  </a:cubicBezTo>
                  <a:cubicBezTo>
                    <a:pt x="340" y="0"/>
                    <a:pt x="349" y="9"/>
                    <a:pt x="349" y="20"/>
                  </a:cubicBezTo>
                  <a:cubicBezTo>
                    <a:pt x="349" y="199"/>
                    <a:pt x="349" y="199"/>
                    <a:pt x="349" y="199"/>
                  </a:cubicBezTo>
                  <a:cubicBezTo>
                    <a:pt x="349" y="210"/>
                    <a:pt x="340" y="219"/>
                    <a:pt x="329" y="219"/>
                  </a:cubicBezTo>
                </a:path>
              </a:pathLst>
            </a:custGeom>
            <a:solidFill>
              <a:srgbClr val="D28A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 name="iṡļïḓê">
              <a:extLst>
                <a:ext uri="{FF2B5EF4-FFF2-40B4-BE49-F238E27FC236}">
                  <a16:creationId xmlns:a16="http://schemas.microsoft.com/office/drawing/2014/main" id="{4043C64D-226D-4D21-BAB2-7E2EAAE8FB5E}"/>
                </a:ext>
              </a:extLst>
            </p:cNvPr>
            <p:cNvSpPr/>
            <p:nvPr/>
          </p:nvSpPr>
          <p:spPr bwMode="auto">
            <a:xfrm>
              <a:off x="3578225" y="3076575"/>
              <a:ext cx="5037138" cy="2159000"/>
            </a:xfrm>
            <a:prstGeom prst="rect">
              <a:avLst/>
            </a:prstGeom>
            <a:solidFill>
              <a:srgbClr val="D9D9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1" name="îṩlídé">
              <a:extLst>
                <a:ext uri="{FF2B5EF4-FFF2-40B4-BE49-F238E27FC236}">
                  <a16:creationId xmlns:a16="http://schemas.microsoft.com/office/drawing/2014/main" id="{11C43A31-68D0-4677-A28A-10F4C85BCC61}"/>
                </a:ext>
              </a:extLst>
            </p:cNvPr>
            <p:cNvSpPr/>
            <p:nvPr/>
          </p:nvSpPr>
          <p:spPr bwMode="auto">
            <a:xfrm>
              <a:off x="3578225" y="3076575"/>
              <a:ext cx="503713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 name="ïṡľidé">
              <a:extLst>
                <a:ext uri="{FF2B5EF4-FFF2-40B4-BE49-F238E27FC236}">
                  <a16:creationId xmlns:a16="http://schemas.microsoft.com/office/drawing/2014/main" id="{95DBCED5-F976-4011-A643-909787D5DD02}"/>
                </a:ext>
              </a:extLst>
            </p:cNvPr>
            <p:cNvSpPr/>
            <p:nvPr/>
          </p:nvSpPr>
          <p:spPr bwMode="auto">
            <a:xfrm>
              <a:off x="3578225" y="3076575"/>
              <a:ext cx="715963" cy="2159000"/>
            </a:xfrm>
            <a:prstGeom prst="rect">
              <a:avLst/>
            </a:prstGeom>
            <a:solidFill>
              <a:srgbClr val="CFCF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3" name="íSļíďè">
              <a:extLst>
                <a:ext uri="{FF2B5EF4-FFF2-40B4-BE49-F238E27FC236}">
                  <a16:creationId xmlns:a16="http://schemas.microsoft.com/office/drawing/2014/main" id="{36BFE061-DFDB-45EC-8F39-FEA887A32710}"/>
                </a:ext>
              </a:extLst>
            </p:cNvPr>
            <p:cNvSpPr/>
            <p:nvPr/>
          </p:nvSpPr>
          <p:spPr bwMode="auto">
            <a:xfrm>
              <a:off x="3578225" y="3076575"/>
              <a:ext cx="7159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 name="iS1ïḋe">
              <a:extLst>
                <a:ext uri="{FF2B5EF4-FFF2-40B4-BE49-F238E27FC236}">
                  <a16:creationId xmlns:a16="http://schemas.microsoft.com/office/drawing/2014/main" id="{7E281B9B-7AB9-4A41-99E6-1B7D6CA9B77A}"/>
                </a:ext>
              </a:extLst>
            </p:cNvPr>
            <p:cNvSpPr/>
            <p:nvPr/>
          </p:nvSpPr>
          <p:spPr bwMode="auto">
            <a:xfrm>
              <a:off x="5011738" y="3076575"/>
              <a:ext cx="717550" cy="2159000"/>
            </a:xfrm>
            <a:prstGeom prst="rect">
              <a:avLst/>
            </a:prstGeom>
            <a:solidFill>
              <a:srgbClr val="CFCF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5" name="ïṣḻíḑe">
              <a:extLst>
                <a:ext uri="{FF2B5EF4-FFF2-40B4-BE49-F238E27FC236}">
                  <a16:creationId xmlns:a16="http://schemas.microsoft.com/office/drawing/2014/main" id="{1DCB4B0B-5E56-458B-98C5-EAFF7060BB87}"/>
                </a:ext>
              </a:extLst>
            </p:cNvPr>
            <p:cNvSpPr/>
            <p:nvPr/>
          </p:nvSpPr>
          <p:spPr bwMode="auto">
            <a:xfrm>
              <a:off x="5011738" y="3076575"/>
              <a:ext cx="7175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6" name="ísḷiḋê">
              <a:extLst>
                <a:ext uri="{FF2B5EF4-FFF2-40B4-BE49-F238E27FC236}">
                  <a16:creationId xmlns:a16="http://schemas.microsoft.com/office/drawing/2014/main" id="{1CA634A2-832A-422B-837A-5459B3EE0EBD}"/>
                </a:ext>
              </a:extLst>
            </p:cNvPr>
            <p:cNvSpPr/>
            <p:nvPr/>
          </p:nvSpPr>
          <p:spPr bwMode="auto">
            <a:xfrm>
              <a:off x="6462713" y="3076575"/>
              <a:ext cx="717550" cy="2159000"/>
            </a:xfrm>
            <a:prstGeom prst="rect">
              <a:avLst/>
            </a:prstGeom>
            <a:solidFill>
              <a:srgbClr val="CFCF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7" name="i$lîďé">
              <a:extLst>
                <a:ext uri="{FF2B5EF4-FFF2-40B4-BE49-F238E27FC236}">
                  <a16:creationId xmlns:a16="http://schemas.microsoft.com/office/drawing/2014/main" id="{795AF9E3-9D40-4F98-B102-DFF00BCCEC7A}"/>
                </a:ext>
              </a:extLst>
            </p:cNvPr>
            <p:cNvSpPr/>
            <p:nvPr/>
          </p:nvSpPr>
          <p:spPr bwMode="auto">
            <a:xfrm>
              <a:off x="6462713" y="3076575"/>
              <a:ext cx="7175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8" name="ïsļiḍê">
              <a:extLst>
                <a:ext uri="{FF2B5EF4-FFF2-40B4-BE49-F238E27FC236}">
                  <a16:creationId xmlns:a16="http://schemas.microsoft.com/office/drawing/2014/main" id="{136D978C-99C0-4357-9967-6DB12624A2E8}"/>
                </a:ext>
              </a:extLst>
            </p:cNvPr>
            <p:cNvSpPr/>
            <p:nvPr/>
          </p:nvSpPr>
          <p:spPr bwMode="auto">
            <a:xfrm>
              <a:off x="7897813" y="3076575"/>
              <a:ext cx="717550" cy="2159000"/>
            </a:xfrm>
            <a:prstGeom prst="rect">
              <a:avLst/>
            </a:prstGeom>
            <a:solidFill>
              <a:srgbClr val="CFCF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9" name="îṧľiḑé">
              <a:extLst>
                <a:ext uri="{FF2B5EF4-FFF2-40B4-BE49-F238E27FC236}">
                  <a16:creationId xmlns:a16="http://schemas.microsoft.com/office/drawing/2014/main" id="{52846842-B4CC-4630-AE7F-FAD1C35C7A65}"/>
                </a:ext>
              </a:extLst>
            </p:cNvPr>
            <p:cNvSpPr/>
            <p:nvPr/>
          </p:nvSpPr>
          <p:spPr bwMode="auto">
            <a:xfrm>
              <a:off x="7897813" y="3076575"/>
              <a:ext cx="7175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0" name="ïšliḍè">
              <a:extLst>
                <a:ext uri="{FF2B5EF4-FFF2-40B4-BE49-F238E27FC236}">
                  <a16:creationId xmlns:a16="http://schemas.microsoft.com/office/drawing/2014/main" id="{2C82E7BA-47B9-41A6-8F23-3371B94E0375}"/>
                </a:ext>
              </a:extLst>
            </p:cNvPr>
            <p:cNvSpPr/>
            <p:nvPr/>
          </p:nvSpPr>
          <p:spPr bwMode="auto">
            <a:xfrm>
              <a:off x="4098925" y="3076575"/>
              <a:ext cx="392113" cy="1177925"/>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1" name="îṣḷíḓe">
              <a:extLst>
                <a:ext uri="{FF2B5EF4-FFF2-40B4-BE49-F238E27FC236}">
                  <a16:creationId xmlns:a16="http://schemas.microsoft.com/office/drawing/2014/main" id="{3A6B5CBD-BB0E-42F7-92F5-C4C9628A7E42}"/>
                </a:ext>
              </a:extLst>
            </p:cNvPr>
            <p:cNvSpPr/>
            <p:nvPr/>
          </p:nvSpPr>
          <p:spPr bwMode="auto">
            <a:xfrm>
              <a:off x="4098925" y="3076575"/>
              <a:ext cx="3921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2" name="ïṩḻîḋé">
              <a:extLst>
                <a:ext uri="{FF2B5EF4-FFF2-40B4-BE49-F238E27FC236}">
                  <a16:creationId xmlns:a16="http://schemas.microsoft.com/office/drawing/2014/main" id="{B15EC268-1621-453C-8135-20450FFB58B9}"/>
                </a:ext>
              </a:extLst>
            </p:cNvPr>
            <p:cNvSpPr/>
            <p:nvPr/>
          </p:nvSpPr>
          <p:spPr bwMode="auto">
            <a:xfrm>
              <a:off x="4816475" y="3076575"/>
              <a:ext cx="390525" cy="1177925"/>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3" name="íṣlîďe">
              <a:extLst>
                <a:ext uri="{FF2B5EF4-FFF2-40B4-BE49-F238E27FC236}">
                  <a16:creationId xmlns:a16="http://schemas.microsoft.com/office/drawing/2014/main" id="{F7B9DCE2-2D44-4D36-AC60-A28C7F8F8711}"/>
                </a:ext>
              </a:extLst>
            </p:cNvPr>
            <p:cNvSpPr/>
            <p:nvPr/>
          </p:nvSpPr>
          <p:spPr bwMode="auto">
            <a:xfrm>
              <a:off x="4816475" y="3076575"/>
              <a:ext cx="390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4" name="îšliḓê">
              <a:extLst>
                <a:ext uri="{FF2B5EF4-FFF2-40B4-BE49-F238E27FC236}">
                  <a16:creationId xmlns:a16="http://schemas.microsoft.com/office/drawing/2014/main" id="{BAC26379-CD98-4EC6-8ADC-5182C2829910}"/>
                </a:ext>
              </a:extLst>
            </p:cNvPr>
            <p:cNvSpPr/>
            <p:nvPr/>
          </p:nvSpPr>
          <p:spPr bwMode="auto">
            <a:xfrm>
              <a:off x="6267450" y="3076575"/>
              <a:ext cx="390525" cy="1177925"/>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5" name="îsļïḋè">
              <a:extLst>
                <a:ext uri="{FF2B5EF4-FFF2-40B4-BE49-F238E27FC236}">
                  <a16:creationId xmlns:a16="http://schemas.microsoft.com/office/drawing/2014/main" id="{4453AEAC-D7DF-4F5D-93C4-764AFF5F934F}"/>
                </a:ext>
              </a:extLst>
            </p:cNvPr>
            <p:cNvSpPr/>
            <p:nvPr/>
          </p:nvSpPr>
          <p:spPr bwMode="auto">
            <a:xfrm>
              <a:off x="6267450" y="3076575"/>
              <a:ext cx="390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6" name="îSḷîďe">
              <a:extLst>
                <a:ext uri="{FF2B5EF4-FFF2-40B4-BE49-F238E27FC236}">
                  <a16:creationId xmlns:a16="http://schemas.microsoft.com/office/drawing/2014/main" id="{FE24139C-1C7E-49A4-8BE6-C52B84346BDC}"/>
                </a:ext>
              </a:extLst>
            </p:cNvPr>
            <p:cNvSpPr/>
            <p:nvPr/>
          </p:nvSpPr>
          <p:spPr bwMode="auto">
            <a:xfrm>
              <a:off x="6985000" y="3076575"/>
              <a:ext cx="390525" cy="1177925"/>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7" name="ïṣlîḋê">
              <a:extLst>
                <a:ext uri="{FF2B5EF4-FFF2-40B4-BE49-F238E27FC236}">
                  <a16:creationId xmlns:a16="http://schemas.microsoft.com/office/drawing/2014/main" id="{8A658F8A-EE74-433E-B127-C08D6B63160E}"/>
                </a:ext>
              </a:extLst>
            </p:cNvPr>
            <p:cNvSpPr/>
            <p:nvPr/>
          </p:nvSpPr>
          <p:spPr bwMode="auto">
            <a:xfrm>
              <a:off x="6985000" y="3076575"/>
              <a:ext cx="390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8" name="iSľïďê">
              <a:extLst>
                <a:ext uri="{FF2B5EF4-FFF2-40B4-BE49-F238E27FC236}">
                  <a16:creationId xmlns:a16="http://schemas.microsoft.com/office/drawing/2014/main" id="{FA131261-1F68-425B-8993-8CD4E7FE19D3}"/>
                </a:ext>
              </a:extLst>
            </p:cNvPr>
            <p:cNvSpPr/>
            <p:nvPr/>
          </p:nvSpPr>
          <p:spPr bwMode="auto">
            <a:xfrm>
              <a:off x="7702550" y="3076575"/>
              <a:ext cx="390525" cy="1177925"/>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9" name="î$1iḑé">
              <a:extLst>
                <a:ext uri="{FF2B5EF4-FFF2-40B4-BE49-F238E27FC236}">
                  <a16:creationId xmlns:a16="http://schemas.microsoft.com/office/drawing/2014/main" id="{0FF2CF64-1BB0-4DA6-80A4-83FA0D1013B1}"/>
                </a:ext>
              </a:extLst>
            </p:cNvPr>
            <p:cNvSpPr/>
            <p:nvPr/>
          </p:nvSpPr>
          <p:spPr bwMode="auto">
            <a:xfrm>
              <a:off x="7702550" y="3076575"/>
              <a:ext cx="390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0" name="íṣḻïḓé">
              <a:extLst>
                <a:ext uri="{FF2B5EF4-FFF2-40B4-BE49-F238E27FC236}">
                  <a16:creationId xmlns:a16="http://schemas.microsoft.com/office/drawing/2014/main" id="{F9627BC8-9683-41BF-B369-52CEC3A943B3}"/>
                </a:ext>
              </a:extLst>
            </p:cNvPr>
            <p:cNvSpPr/>
            <p:nvPr/>
          </p:nvSpPr>
          <p:spPr bwMode="auto">
            <a:xfrm>
              <a:off x="5060950" y="1900238"/>
              <a:ext cx="2070100" cy="719138"/>
            </a:xfrm>
            <a:prstGeom prst="rect">
              <a:avLst/>
            </a:prstGeom>
            <a:solidFill>
              <a:srgbClr val="515C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1" name="íš1îďe">
              <a:extLst>
                <a:ext uri="{FF2B5EF4-FFF2-40B4-BE49-F238E27FC236}">
                  <a16:creationId xmlns:a16="http://schemas.microsoft.com/office/drawing/2014/main" id="{F68EAA4B-AEFA-4B62-9A14-FD91D2772572}"/>
                </a:ext>
              </a:extLst>
            </p:cNvPr>
            <p:cNvSpPr/>
            <p:nvPr/>
          </p:nvSpPr>
          <p:spPr bwMode="auto">
            <a:xfrm>
              <a:off x="3887788" y="2162175"/>
              <a:ext cx="260350" cy="261938"/>
            </a:xfrm>
            <a:prstGeom prst="ellipse">
              <a:avLst/>
            </a:prstGeom>
            <a:solidFill>
              <a:srgbClr val="ED1E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2" name="ïṥļïḓe">
              <a:extLst>
                <a:ext uri="{FF2B5EF4-FFF2-40B4-BE49-F238E27FC236}">
                  <a16:creationId xmlns:a16="http://schemas.microsoft.com/office/drawing/2014/main" id="{9328CC7E-A52A-479B-B1A1-593600C691BD}"/>
                </a:ext>
              </a:extLst>
            </p:cNvPr>
            <p:cNvSpPr/>
            <p:nvPr/>
          </p:nvSpPr>
          <p:spPr bwMode="auto">
            <a:xfrm>
              <a:off x="4441825" y="2162175"/>
              <a:ext cx="260350" cy="261938"/>
            </a:xfrm>
            <a:prstGeom prst="ellipse">
              <a:avLst/>
            </a:prstGeom>
            <a:solidFill>
              <a:srgbClr val="ED7E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ïşļiďé">
              <a:extLst>
                <a:ext uri="{FF2B5EF4-FFF2-40B4-BE49-F238E27FC236}">
                  <a16:creationId xmlns:a16="http://schemas.microsoft.com/office/drawing/2014/main" id="{255D57FB-0FFC-40FD-B49C-C0D8CBE77515}"/>
                </a:ext>
              </a:extLst>
            </p:cNvPr>
            <p:cNvSpPr/>
            <p:nvPr/>
          </p:nvSpPr>
          <p:spPr bwMode="auto">
            <a:xfrm>
              <a:off x="8043863" y="2162175"/>
              <a:ext cx="260350" cy="261938"/>
            </a:xfrm>
            <a:prstGeom prst="ellipse">
              <a:avLst/>
            </a:prstGeom>
            <a:solidFill>
              <a:srgbClr val="ED1E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 name="íŝlîḍe">
              <a:extLst>
                <a:ext uri="{FF2B5EF4-FFF2-40B4-BE49-F238E27FC236}">
                  <a16:creationId xmlns:a16="http://schemas.microsoft.com/office/drawing/2014/main" id="{7C3F37AB-B7AF-448B-9645-C50636E9A4C8}"/>
                </a:ext>
              </a:extLst>
            </p:cNvPr>
            <p:cNvSpPr/>
            <p:nvPr/>
          </p:nvSpPr>
          <p:spPr bwMode="auto">
            <a:xfrm>
              <a:off x="7489825" y="2162175"/>
              <a:ext cx="260350" cy="261938"/>
            </a:xfrm>
            <a:prstGeom prst="ellipse">
              <a:avLst/>
            </a:prstGeom>
            <a:solidFill>
              <a:srgbClr val="ED7E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 name="íŝļiḍè">
              <a:extLst>
                <a:ext uri="{FF2B5EF4-FFF2-40B4-BE49-F238E27FC236}">
                  <a16:creationId xmlns:a16="http://schemas.microsoft.com/office/drawing/2014/main" id="{AFF28345-AE9C-4647-A309-0EF3723AF7F6}"/>
                </a:ext>
              </a:extLst>
            </p:cNvPr>
            <p:cNvSpPr/>
            <p:nvPr/>
          </p:nvSpPr>
          <p:spPr bwMode="auto">
            <a:xfrm>
              <a:off x="4491038" y="3076575"/>
              <a:ext cx="3211513" cy="261938"/>
            </a:xfrm>
            <a:custGeom>
              <a:avLst/>
              <a:gdLst>
                <a:gd name="T0" fmla="*/ 205 w 2023"/>
                <a:gd name="T1" fmla="*/ 0 h 165"/>
                <a:gd name="T2" fmla="*/ 0 w 2023"/>
                <a:gd name="T3" fmla="*/ 0 h 165"/>
                <a:gd name="T4" fmla="*/ 0 w 2023"/>
                <a:gd name="T5" fmla="*/ 165 h 165"/>
                <a:gd name="T6" fmla="*/ 205 w 2023"/>
                <a:gd name="T7" fmla="*/ 165 h 165"/>
                <a:gd name="T8" fmla="*/ 205 w 2023"/>
                <a:gd name="T9" fmla="*/ 0 h 165"/>
                <a:gd name="T10" fmla="*/ 1119 w 2023"/>
                <a:gd name="T11" fmla="*/ 0 h 165"/>
                <a:gd name="T12" fmla="*/ 780 w 2023"/>
                <a:gd name="T13" fmla="*/ 0 h 165"/>
                <a:gd name="T14" fmla="*/ 780 w 2023"/>
                <a:gd name="T15" fmla="*/ 165 h 165"/>
                <a:gd name="T16" fmla="*/ 1119 w 2023"/>
                <a:gd name="T17" fmla="*/ 165 h 165"/>
                <a:gd name="T18" fmla="*/ 1119 w 2023"/>
                <a:gd name="T19" fmla="*/ 0 h 165"/>
                <a:gd name="T20" fmla="*/ 2023 w 2023"/>
                <a:gd name="T21" fmla="*/ 0 h 165"/>
                <a:gd name="T22" fmla="*/ 1817 w 2023"/>
                <a:gd name="T23" fmla="*/ 0 h 165"/>
                <a:gd name="T24" fmla="*/ 1817 w 2023"/>
                <a:gd name="T25" fmla="*/ 165 h 165"/>
                <a:gd name="T26" fmla="*/ 2023 w 2023"/>
                <a:gd name="T27" fmla="*/ 165 h 165"/>
                <a:gd name="T28" fmla="*/ 2023 w 2023"/>
                <a:gd name="T2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23" h="165">
                  <a:moveTo>
                    <a:pt x="205" y="0"/>
                  </a:moveTo>
                  <a:lnTo>
                    <a:pt x="0" y="0"/>
                  </a:lnTo>
                  <a:lnTo>
                    <a:pt x="0" y="165"/>
                  </a:lnTo>
                  <a:lnTo>
                    <a:pt x="205" y="165"/>
                  </a:lnTo>
                  <a:lnTo>
                    <a:pt x="205" y="0"/>
                  </a:lnTo>
                  <a:close/>
                  <a:moveTo>
                    <a:pt x="1119" y="0"/>
                  </a:moveTo>
                  <a:lnTo>
                    <a:pt x="780" y="0"/>
                  </a:lnTo>
                  <a:lnTo>
                    <a:pt x="780" y="165"/>
                  </a:lnTo>
                  <a:lnTo>
                    <a:pt x="1119" y="165"/>
                  </a:lnTo>
                  <a:lnTo>
                    <a:pt x="1119" y="0"/>
                  </a:lnTo>
                  <a:close/>
                  <a:moveTo>
                    <a:pt x="2023" y="0"/>
                  </a:moveTo>
                  <a:lnTo>
                    <a:pt x="1817" y="0"/>
                  </a:lnTo>
                  <a:lnTo>
                    <a:pt x="1817" y="165"/>
                  </a:lnTo>
                  <a:lnTo>
                    <a:pt x="2023" y="165"/>
                  </a:lnTo>
                  <a:lnTo>
                    <a:pt x="2023" y="0"/>
                  </a:lnTo>
                  <a:close/>
                </a:path>
              </a:pathLst>
            </a:custGeom>
            <a:solidFill>
              <a:srgbClr val="B6B5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 name="íşḻîdè">
              <a:extLst>
                <a:ext uri="{FF2B5EF4-FFF2-40B4-BE49-F238E27FC236}">
                  <a16:creationId xmlns:a16="http://schemas.microsoft.com/office/drawing/2014/main" id="{278F2930-C9BA-4507-B490-9E4B05493B21}"/>
                </a:ext>
              </a:extLst>
            </p:cNvPr>
            <p:cNvSpPr/>
            <p:nvPr/>
          </p:nvSpPr>
          <p:spPr bwMode="auto">
            <a:xfrm>
              <a:off x="4491038" y="3076575"/>
              <a:ext cx="3211513" cy="261938"/>
            </a:xfrm>
            <a:custGeom>
              <a:avLst/>
              <a:gdLst>
                <a:gd name="T0" fmla="*/ 205 w 2023"/>
                <a:gd name="T1" fmla="*/ 0 h 165"/>
                <a:gd name="T2" fmla="*/ 0 w 2023"/>
                <a:gd name="T3" fmla="*/ 0 h 165"/>
                <a:gd name="T4" fmla="*/ 0 w 2023"/>
                <a:gd name="T5" fmla="*/ 165 h 165"/>
                <a:gd name="T6" fmla="*/ 205 w 2023"/>
                <a:gd name="T7" fmla="*/ 165 h 165"/>
                <a:gd name="T8" fmla="*/ 205 w 2023"/>
                <a:gd name="T9" fmla="*/ 0 h 165"/>
                <a:gd name="T10" fmla="*/ 1119 w 2023"/>
                <a:gd name="T11" fmla="*/ 0 h 165"/>
                <a:gd name="T12" fmla="*/ 780 w 2023"/>
                <a:gd name="T13" fmla="*/ 0 h 165"/>
                <a:gd name="T14" fmla="*/ 780 w 2023"/>
                <a:gd name="T15" fmla="*/ 165 h 165"/>
                <a:gd name="T16" fmla="*/ 1119 w 2023"/>
                <a:gd name="T17" fmla="*/ 165 h 165"/>
                <a:gd name="T18" fmla="*/ 1119 w 2023"/>
                <a:gd name="T19" fmla="*/ 0 h 165"/>
                <a:gd name="T20" fmla="*/ 2023 w 2023"/>
                <a:gd name="T21" fmla="*/ 0 h 165"/>
                <a:gd name="T22" fmla="*/ 1817 w 2023"/>
                <a:gd name="T23" fmla="*/ 0 h 165"/>
                <a:gd name="T24" fmla="*/ 1817 w 2023"/>
                <a:gd name="T25" fmla="*/ 165 h 165"/>
                <a:gd name="T26" fmla="*/ 2023 w 2023"/>
                <a:gd name="T27" fmla="*/ 165 h 165"/>
                <a:gd name="T28" fmla="*/ 2023 w 2023"/>
                <a:gd name="T2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23" h="165">
                  <a:moveTo>
                    <a:pt x="205" y="0"/>
                  </a:moveTo>
                  <a:lnTo>
                    <a:pt x="0" y="0"/>
                  </a:lnTo>
                  <a:lnTo>
                    <a:pt x="0" y="165"/>
                  </a:lnTo>
                  <a:lnTo>
                    <a:pt x="205" y="165"/>
                  </a:lnTo>
                  <a:lnTo>
                    <a:pt x="205" y="0"/>
                  </a:lnTo>
                  <a:moveTo>
                    <a:pt x="1119" y="0"/>
                  </a:moveTo>
                  <a:lnTo>
                    <a:pt x="780" y="0"/>
                  </a:lnTo>
                  <a:lnTo>
                    <a:pt x="780" y="165"/>
                  </a:lnTo>
                  <a:lnTo>
                    <a:pt x="1119" y="165"/>
                  </a:lnTo>
                  <a:lnTo>
                    <a:pt x="1119" y="0"/>
                  </a:lnTo>
                  <a:moveTo>
                    <a:pt x="2023" y="0"/>
                  </a:moveTo>
                  <a:lnTo>
                    <a:pt x="1817" y="0"/>
                  </a:lnTo>
                  <a:lnTo>
                    <a:pt x="1817" y="165"/>
                  </a:lnTo>
                  <a:lnTo>
                    <a:pt x="2023" y="165"/>
                  </a:lnTo>
                  <a:lnTo>
                    <a:pt x="20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 name="ïṥ1iďè">
              <a:extLst>
                <a:ext uri="{FF2B5EF4-FFF2-40B4-BE49-F238E27FC236}">
                  <a16:creationId xmlns:a16="http://schemas.microsoft.com/office/drawing/2014/main" id="{F8B26B67-DF1C-48F4-AEDA-167588A2D849}"/>
                </a:ext>
              </a:extLst>
            </p:cNvPr>
            <p:cNvSpPr/>
            <p:nvPr/>
          </p:nvSpPr>
          <p:spPr bwMode="auto">
            <a:xfrm>
              <a:off x="3578225" y="3076575"/>
              <a:ext cx="520700" cy="261938"/>
            </a:xfrm>
            <a:prstGeom prst="rect">
              <a:avLst/>
            </a:prstGeom>
            <a:solidFill>
              <a:srgbClr val="AEADB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8" name="íṥļïdé">
              <a:extLst>
                <a:ext uri="{FF2B5EF4-FFF2-40B4-BE49-F238E27FC236}">
                  <a16:creationId xmlns:a16="http://schemas.microsoft.com/office/drawing/2014/main" id="{F755B004-CB8D-4790-9CA9-F5AE302290B2}"/>
                </a:ext>
              </a:extLst>
            </p:cNvPr>
            <p:cNvSpPr/>
            <p:nvPr/>
          </p:nvSpPr>
          <p:spPr bwMode="auto">
            <a:xfrm>
              <a:off x="3578225" y="3076575"/>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9" name="ïsḷíḍe">
              <a:extLst>
                <a:ext uri="{FF2B5EF4-FFF2-40B4-BE49-F238E27FC236}">
                  <a16:creationId xmlns:a16="http://schemas.microsoft.com/office/drawing/2014/main" id="{C4282C10-441E-4253-BB65-6D3ECD604885}"/>
                </a:ext>
              </a:extLst>
            </p:cNvPr>
            <p:cNvSpPr/>
            <p:nvPr/>
          </p:nvSpPr>
          <p:spPr bwMode="auto">
            <a:xfrm>
              <a:off x="5207000" y="3076575"/>
              <a:ext cx="522288" cy="261938"/>
            </a:xfrm>
            <a:prstGeom prst="rect">
              <a:avLst/>
            </a:prstGeom>
            <a:solidFill>
              <a:srgbClr val="AEADB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0" name="îšľiḋe">
              <a:extLst>
                <a:ext uri="{FF2B5EF4-FFF2-40B4-BE49-F238E27FC236}">
                  <a16:creationId xmlns:a16="http://schemas.microsoft.com/office/drawing/2014/main" id="{1C364B3A-0F4B-4696-94ED-1727B783018B}"/>
                </a:ext>
              </a:extLst>
            </p:cNvPr>
            <p:cNvSpPr/>
            <p:nvPr/>
          </p:nvSpPr>
          <p:spPr bwMode="auto">
            <a:xfrm>
              <a:off x="5207000" y="3076575"/>
              <a:ext cx="5222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1" name="îṣ1íḓé">
              <a:extLst>
                <a:ext uri="{FF2B5EF4-FFF2-40B4-BE49-F238E27FC236}">
                  <a16:creationId xmlns:a16="http://schemas.microsoft.com/office/drawing/2014/main" id="{DE22230D-F192-472F-8486-B1042E2D1B92}"/>
                </a:ext>
              </a:extLst>
            </p:cNvPr>
            <p:cNvSpPr/>
            <p:nvPr/>
          </p:nvSpPr>
          <p:spPr bwMode="auto">
            <a:xfrm>
              <a:off x="6657975" y="3076575"/>
              <a:ext cx="327025" cy="261938"/>
            </a:xfrm>
            <a:prstGeom prst="rect">
              <a:avLst/>
            </a:prstGeom>
            <a:solidFill>
              <a:srgbClr val="AEADB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2" name="íśḻíḍè">
              <a:extLst>
                <a:ext uri="{FF2B5EF4-FFF2-40B4-BE49-F238E27FC236}">
                  <a16:creationId xmlns:a16="http://schemas.microsoft.com/office/drawing/2014/main" id="{991DC045-9C46-4515-A714-920062652CE2}"/>
                </a:ext>
              </a:extLst>
            </p:cNvPr>
            <p:cNvSpPr/>
            <p:nvPr/>
          </p:nvSpPr>
          <p:spPr bwMode="auto">
            <a:xfrm>
              <a:off x="6657975" y="3076575"/>
              <a:ext cx="3270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3" name="ísḷïḋê">
              <a:extLst>
                <a:ext uri="{FF2B5EF4-FFF2-40B4-BE49-F238E27FC236}">
                  <a16:creationId xmlns:a16="http://schemas.microsoft.com/office/drawing/2014/main" id="{2502716E-0F16-4414-A02B-9CDEFD2F89B1}"/>
                </a:ext>
              </a:extLst>
            </p:cNvPr>
            <p:cNvSpPr/>
            <p:nvPr/>
          </p:nvSpPr>
          <p:spPr bwMode="auto">
            <a:xfrm>
              <a:off x="8093075" y="3076575"/>
              <a:ext cx="522288" cy="261938"/>
            </a:xfrm>
            <a:prstGeom prst="rect">
              <a:avLst/>
            </a:prstGeom>
            <a:solidFill>
              <a:srgbClr val="AEADB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4" name="îṥļïḍè">
              <a:extLst>
                <a:ext uri="{FF2B5EF4-FFF2-40B4-BE49-F238E27FC236}">
                  <a16:creationId xmlns:a16="http://schemas.microsoft.com/office/drawing/2014/main" id="{506D0921-C12B-4E31-8CEA-8ACF6DE71FC8}"/>
                </a:ext>
              </a:extLst>
            </p:cNvPr>
            <p:cNvSpPr/>
            <p:nvPr/>
          </p:nvSpPr>
          <p:spPr bwMode="auto">
            <a:xfrm>
              <a:off x="8093075" y="3076575"/>
              <a:ext cx="5222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5" name="îşľïdè">
              <a:extLst>
                <a:ext uri="{FF2B5EF4-FFF2-40B4-BE49-F238E27FC236}">
                  <a16:creationId xmlns:a16="http://schemas.microsoft.com/office/drawing/2014/main" id="{5F06634A-3E1D-48DF-812A-5932282803E8}"/>
                </a:ext>
              </a:extLst>
            </p:cNvPr>
            <p:cNvSpPr/>
            <p:nvPr/>
          </p:nvSpPr>
          <p:spPr bwMode="auto">
            <a:xfrm>
              <a:off x="4098925" y="3076575"/>
              <a:ext cx="392113" cy="261938"/>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6" name="ïŝľiḑè">
              <a:extLst>
                <a:ext uri="{FF2B5EF4-FFF2-40B4-BE49-F238E27FC236}">
                  <a16:creationId xmlns:a16="http://schemas.microsoft.com/office/drawing/2014/main" id="{AE578671-72CA-4F78-BEA4-55097AB64F0E}"/>
                </a:ext>
              </a:extLst>
            </p:cNvPr>
            <p:cNvSpPr/>
            <p:nvPr/>
          </p:nvSpPr>
          <p:spPr bwMode="auto">
            <a:xfrm>
              <a:off x="4098925" y="3076575"/>
              <a:ext cx="392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7" name="íSḻïḍê">
              <a:extLst>
                <a:ext uri="{FF2B5EF4-FFF2-40B4-BE49-F238E27FC236}">
                  <a16:creationId xmlns:a16="http://schemas.microsoft.com/office/drawing/2014/main" id="{E31BDEF1-BC06-4813-9349-A057A4305720}"/>
                </a:ext>
              </a:extLst>
            </p:cNvPr>
            <p:cNvSpPr/>
            <p:nvPr/>
          </p:nvSpPr>
          <p:spPr bwMode="auto">
            <a:xfrm>
              <a:off x="4816475" y="3076575"/>
              <a:ext cx="390525" cy="261938"/>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8" name="îṥḷíḓè">
              <a:extLst>
                <a:ext uri="{FF2B5EF4-FFF2-40B4-BE49-F238E27FC236}">
                  <a16:creationId xmlns:a16="http://schemas.microsoft.com/office/drawing/2014/main" id="{82F270B7-5F8F-47D6-A93B-922FB08A985E}"/>
                </a:ext>
              </a:extLst>
            </p:cNvPr>
            <p:cNvSpPr/>
            <p:nvPr/>
          </p:nvSpPr>
          <p:spPr bwMode="auto">
            <a:xfrm>
              <a:off x="4816475" y="3076575"/>
              <a:ext cx="390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9" name="íŝļíḑé">
              <a:extLst>
                <a:ext uri="{FF2B5EF4-FFF2-40B4-BE49-F238E27FC236}">
                  <a16:creationId xmlns:a16="http://schemas.microsoft.com/office/drawing/2014/main" id="{E72BA640-F63E-40DA-A48D-5F802D09BD4E}"/>
                </a:ext>
              </a:extLst>
            </p:cNvPr>
            <p:cNvSpPr/>
            <p:nvPr/>
          </p:nvSpPr>
          <p:spPr bwMode="auto">
            <a:xfrm>
              <a:off x="6267450" y="3076575"/>
              <a:ext cx="390525" cy="261938"/>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0" name="îŝlïḓé">
              <a:extLst>
                <a:ext uri="{FF2B5EF4-FFF2-40B4-BE49-F238E27FC236}">
                  <a16:creationId xmlns:a16="http://schemas.microsoft.com/office/drawing/2014/main" id="{F57EAF07-146C-4AB9-93C9-60EE2482DD95}"/>
                </a:ext>
              </a:extLst>
            </p:cNvPr>
            <p:cNvSpPr/>
            <p:nvPr/>
          </p:nvSpPr>
          <p:spPr bwMode="auto">
            <a:xfrm>
              <a:off x="6267450" y="3076575"/>
              <a:ext cx="390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1" name="íṥ1îḍé">
              <a:extLst>
                <a:ext uri="{FF2B5EF4-FFF2-40B4-BE49-F238E27FC236}">
                  <a16:creationId xmlns:a16="http://schemas.microsoft.com/office/drawing/2014/main" id="{4C7C4CB1-1A5C-4F3D-81AD-7BF6A368B067}"/>
                </a:ext>
              </a:extLst>
            </p:cNvPr>
            <p:cNvSpPr/>
            <p:nvPr/>
          </p:nvSpPr>
          <p:spPr bwMode="auto">
            <a:xfrm>
              <a:off x="6985000" y="3076575"/>
              <a:ext cx="390525" cy="261938"/>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2" name="ïṩļíḑe">
              <a:extLst>
                <a:ext uri="{FF2B5EF4-FFF2-40B4-BE49-F238E27FC236}">
                  <a16:creationId xmlns:a16="http://schemas.microsoft.com/office/drawing/2014/main" id="{AB4118B7-8F90-4024-90F4-2F59CAF6CFE4}"/>
                </a:ext>
              </a:extLst>
            </p:cNvPr>
            <p:cNvSpPr/>
            <p:nvPr/>
          </p:nvSpPr>
          <p:spPr bwMode="auto">
            <a:xfrm>
              <a:off x="6985000" y="3076575"/>
              <a:ext cx="390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3" name="iŝ1îḋê">
              <a:extLst>
                <a:ext uri="{FF2B5EF4-FFF2-40B4-BE49-F238E27FC236}">
                  <a16:creationId xmlns:a16="http://schemas.microsoft.com/office/drawing/2014/main" id="{E56AB2E8-2FF9-40F0-A9B8-E7B49470EA1F}"/>
                </a:ext>
              </a:extLst>
            </p:cNvPr>
            <p:cNvSpPr/>
            <p:nvPr/>
          </p:nvSpPr>
          <p:spPr bwMode="auto">
            <a:xfrm>
              <a:off x="7702550" y="3076575"/>
              <a:ext cx="390525" cy="261938"/>
            </a:xfrm>
            <a:prstGeom prst="rect">
              <a:avLst/>
            </a:prstGeom>
            <a:solidFill>
              <a:srgbClr val="2B23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4" name="íśliḍè">
              <a:extLst>
                <a:ext uri="{FF2B5EF4-FFF2-40B4-BE49-F238E27FC236}">
                  <a16:creationId xmlns:a16="http://schemas.microsoft.com/office/drawing/2014/main" id="{FBCDD090-EA73-4A01-AD1F-D8258609A353}"/>
                </a:ext>
              </a:extLst>
            </p:cNvPr>
            <p:cNvSpPr/>
            <p:nvPr/>
          </p:nvSpPr>
          <p:spPr bwMode="auto">
            <a:xfrm>
              <a:off x="7702550" y="3076575"/>
              <a:ext cx="390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sp>
        <p:nvSpPr>
          <p:cNvPr id="65" name="文本框 64"/>
          <p:cNvSpPr txBox="1"/>
          <p:nvPr/>
        </p:nvSpPr>
        <p:spPr>
          <a:xfrm>
            <a:off x="3563858" y="1738639"/>
            <a:ext cx="2339102" cy="523220"/>
          </a:xfrm>
          <a:prstGeom prst="rect">
            <a:avLst/>
          </a:prstGeom>
          <a:noFill/>
        </p:spPr>
        <p:txBody>
          <a:bodyPr wrap="none" rtlCol="0">
            <a:spAutoFit/>
          </a:bodyPr>
          <a:lstStyle/>
          <a:p>
            <a:r>
              <a:rPr lang="zh-CN" altLang="en-US" sz="2800" b="1" dirty="0">
                <a:solidFill>
                  <a:srgbClr val="D28A7C"/>
                </a:solidFill>
                <a:cs typeface="+mn-ea"/>
                <a:sym typeface="+mn-lt"/>
              </a:rPr>
              <a:t>点击输入标题</a:t>
            </a:r>
          </a:p>
        </p:txBody>
      </p:sp>
      <p:sp>
        <p:nvSpPr>
          <p:cNvPr id="66" name="文本框 9"/>
          <p:cNvSpPr txBox="1">
            <a:spLocks noChangeArrowheads="1"/>
          </p:cNvSpPr>
          <p:nvPr/>
        </p:nvSpPr>
        <p:spPr bwMode="auto">
          <a:xfrm>
            <a:off x="4820046" y="2279620"/>
            <a:ext cx="21488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dirty="0">
                <a:solidFill>
                  <a:srgbClr val="D28A7C"/>
                </a:solidFill>
                <a:cs typeface="+mn-ea"/>
                <a:sym typeface="+mn-lt"/>
              </a:rPr>
              <a:t>ADD YOUR TITLE HERE</a:t>
            </a:r>
          </a:p>
        </p:txBody>
      </p:sp>
      <p:sp>
        <p:nvSpPr>
          <p:cNvPr id="67" name="文本框 66"/>
          <p:cNvSpPr txBox="1"/>
          <p:nvPr/>
        </p:nvSpPr>
        <p:spPr>
          <a:xfrm>
            <a:off x="6716449" y="3294815"/>
            <a:ext cx="3898999" cy="1477328"/>
          </a:xfrm>
          <a:prstGeom prst="rect">
            <a:avLst/>
          </a:prstGeom>
          <a:noFill/>
        </p:spPr>
        <p:txBody>
          <a:bodyPr wrap="square" rtlCol="0">
            <a:spAutoFit/>
          </a:bodyPr>
          <a:lstStyle/>
          <a:p>
            <a:pPr>
              <a:lnSpc>
                <a:spcPct val="150000"/>
              </a:lnSpc>
            </a:pPr>
            <a:r>
              <a:rPr lang="zh-CN" altLang="en-US" dirty="0">
                <a:solidFill>
                  <a:srgbClr val="3D455C"/>
                </a:solidFill>
                <a:cs typeface="+mn-ea"/>
                <a:sym typeface="+mn-lt"/>
              </a:rPr>
              <a:t>        </a:t>
            </a:r>
            <a:r>
              <a:rPr lang="zh-CN" altLang="en-US" sz="2000" dirty="0">
                <a:solidFill>
                  <a:srgbClr val="3D455C"/>
                </a:solidFill>
                <a:cs typeface="+mn-ea"/>
                <a:sym typeface="+mn-lt"/>
              </a:rPr>
              <a:t>点击输入你要阐述的内容点击输入你要阐述的内容点击输入你要阐述的内容</a:t>
            </a:r>
          </a:p>
        </p:txBody>
      </p:sp>
    </p:spTree>
    <p:custDataLst>
      <p:tags r:id="rId1"/>
    </p:custDataLst>
    <p:extLst>
      <p:ext uri="{BB962C8B-B14F-4D97-AF65-F5344CB8AC3E}">
        <p14:creationId xmlns:p14="http://schemas.microsoft.com/office/powerpoint/2010/main" val="181895361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barn(inVertical)">
                                      <p:cBhvr>
                                        <p:cTn id="53" dur="500"/>
                                        <p:tgtEl>
                                          <p:spTgt spid="65"/>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barn(inVertical)">
                                      <p:cBhvr>
                                        <p:cTn id="56" dur="500"/>
                                        <p:tgtEl>
                                          <p:spTgt spid="6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wipe(down)">
                                      <p:cBhvr>
                                        <p:cTn id="6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1" grpId="0" animBg="1"/>
      <p:bldP spid="13" grpId="0" animBg="1"/>
      <p:bldP spid="15" grpId="0" animBg="1"/>
      <p:bldP spid="16" grpId="0" animBg="1"/>
      <p:bldP spid="17" grpId="0" animBg="1"/>
      <p:bldP spid="65" grpId="0"/>
      <p:bldP spid="66" grpId="0"/>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2" name="组合 1"/>
          <p:cNvGrpSpPr/>
          <p:nvPr/>
        </p:nvGrpSpPr>
        <p:grpSpPr>
          <a:xfrm>
            <a:off x="1215615" y="1634304"/>
            <a:ext cx="2094027" cy="2094027"/>
            <a:chOff x="0" y="0"/>
            <a:chExt cx="6797962" cy="6797963"/>
          </a:xfrm>
          <a:effectLst/>
        </p:grpSpPr>
        <p:sp>
          <p:nvSpPr>
            <p:cNvPr id="3" name="椭圆 2"/>
            <p:cNvSpPr/>
            <p:nvPr/>
          </p:nvSpPr>
          <p:spPr>
            <a:xfrm>
              <a:off x="0" y="0"/>
              <a:ext cx="6797962" cy="679796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弧形 4"/>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6" name="弧形 5"/>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7" name="弧形 6"/>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 name="弧形 7"/>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 name="弧形 8"/>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0" name="椭圆 9"/>
            <p:cNvSpPr/>
            <p:nvPr/>
          </p:nvSpPr>
          <p:spPr>
            <a:xfrm>
              <a:off x="2922155" y="2927350"/>
              <a:ext cx="1003300" cy="1003300"/>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弧形 10"/>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15" name="组合 14"/>
          <p:cNvGrpSpPr/>
          <p:nvPr/>
        </p:nvGrpSpPr>
        <p:grpSpPr>
          <a:xfrm>
            <a:off x="685024" y="2681318"/>
            <a:ext cx="3002867" cy="2850524"/>
            <a:chOff x="1684746" y="2688765"/>
            <a:chExt cx="3277330" cy="3111063"/>
          </a:xfrm>
        </p:grpSpPr>
        <p:sp>
          <p:nvSpPr>
            <p:cNvPr id="13" name="矩形 12"/>
            <p:cNvSpPr/>
            <p:nvPr/>
          </p:nvSpPr>
          <p:spPr>
            <a:xfrm>
              <a:off x="1684746" y="2688765"/>
              <a:ext cx="3111063" cy="3111063"/>
            </a:xfrm>
            <a:prstGeom prst="re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851013" y="2688765"/>
              <a:ext cx="3111063" cy="3111063"/>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5172442" y="1634304"/>
            <a:ext cx="2094027" cy="2094027"/>
            <a:chOff x="0" y="0"/>
            <a:chExt cx="6797962" cy="6797963"/>
          </a:xfrm>
          <a:effectLst/>
        </p:grpSpPr>
        <p:sp>
          <p:nvSpPr>
            <p:cNvPr id="24" name="椭圆 23"/>
            <p:cNvSpPr/>
            <p:nvPr/>
          </p:nvSpPr>
          <p:spPr>
            <a:xfrm>
              <a:off x="0" y="0"/>
              <a:ext cx="6797962" cy="679796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弧形 25"/>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7" name="弧形 26"/>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8" name="弧形 27"/>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9" name="弧形 28"/>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0" name="弧形 29"/>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1" name="椭圆 30"/>
            <p:cNvSpPr/>
            <p:nvPr/>
          </p:nvSpPr>
          <p:spPr>
            <a:xfrm>
              <a:off x="2922155" y="2927350"/>
              <a:ext cx="1003300" cy="1003300"/>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弧形 31"/>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21" name="组合 20"/>
          <p:cNvGrpSpPr/>
          <p:nvPr/>
        </p:nvGrpSpPr>
        <p:grpSpPr>
          <a:xfrm>
            <a:off x="4641851" y="2681318"/>
            <a:ext cx="3002867" cy="2850524"/>
            <a:chOff x="1684746" y="2688765"/>
            <a:chExt cx="3277330" cy="3111063"/>
          </a:xfrm>
        </p:grpSpPr>
        <p:sp>
          <p:nvSpPr>
            <p:cNvPr id="22" name="矩形 21"/>
            <p:cNvSpPr/>
            <p:nvPr/>
          </p:nvSpPr>
          <p:spPr>
            <a:xfrm>
              <a:off x="1684746" y="2688765"/>
              <a:ext cx="3111063" cy="3111063"/>
            </a:xfrm>
            <a:prstGeom prst="re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851013" y="2688765"/>
              <a:ext cx="3111063" cy="3111063"/>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9096033" y="1646552"/>
            <a:ext cx="2094027" cy="2094027"/>
            <a:chOff x="0" y="0"/>
            <a:chExt cx="6797962" cy="6797963"/>
          </a:xfrm>
          <a:effectLst/>
        </p:grpSpPr>
        <p:sp>
          <p:nvSpPr>
            <p:cNvPr id="38" name="椭圆 37"/>
            <p:cNvSpPr/>
            <p:nvPr/>
          </p:nvSpPr>
          <p:spPr>
            <a:xfrm>
              <a:off x="0" y="0"/>
              <a:ext cx="6797962" cy="679796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弧形 39"/>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1" name="弧形 40"/>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2" name="弧形 41"/>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弧形 42"/>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4" name="弧形 43"/>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5" name="椭圆 44"/>
            <p:cNvSpPr/>
            <p:nvPr/>
          </p:nvSpPr>
          <p:spPr>
            <a:xfrm>
              <a:off x="2922155" y="2927350"/>
              <a:ext cx="1003300" cy="1003300"/>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弧形 45"/>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35" name="组合 34"/>
          <p:cNvGrpSpPr/>
          <p:nvPr/>
        </p:nvGrpSpPr>
        <p:grpSpPr>
          <a:xfrm>
            <a:off x="8565442" y="2693566"/>
            <a:ext cx="3002867" cy="2850524"/>
            <a:chOff x="1684746" y="2688765"/>
            <a:chExt cx="3277330" cy="3111063"/>
          </a:xfrm>
        </p:grpSpPr>
        <p:sp>
          <p:nvSpPr>
            <p:cNvPr id="36" name="矩形 35"/>
            <p:cNvSpPr/>
            <p:nvPr/>
          </p:nvSpPr>
          <p:spPr>
            <a:xfrm>
              <a:off x="1684746" y="2688765"/>
              <a:ext cx="3111063" cy="3111063"/>
            </a:xfrm>
            <a:prstGeom prst="re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1851013" y="2688765"/>
              <a:ext cx="3111063" cy="3111063"/>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文本框 46"/>
          <p:cNvSpPr txBox="1"/>
          <p:nvPr/>
        </p:nvSpPr>
        <p:spPr>
          <a:xfrm>
            <a:off x="4743674" y="227422"/>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48" name="文本框 9"/>
          <p:cNvSpPr txBox="1">
            <a:spLocks noChangeArrowheads="1"/>
          </p:cNvSpPr>
          <p:nvPr/>
        </p:nvSpPr>
        <p:spPr bwMode="auto">
          <a:xfrm>
            <a:off x="4835910" y="689864"/>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
        <p:nvSpPr>
          <p:cNvPr id="49" name="文本框 48"/>
          <p:cNvSpPr txBox="1"/>
          <p:nvPr/>
        </p:nvSpPr>
        <p:spPr>
          <a:xfrm>
            <a:off x="856620" y="3156155"/>
            <a:ext cx="2806334" cy="2031325"/>
          </a:xfrm>
          <a:prstGeom prst="rect">
            <a:avLst/>
          </a:prstGeom>
          <a:noFill/>
        </p:spPr>
        <p:txBody>
          <a:bodyPr wrap="square" rtlCol="0">
            <a:spAutoFit/>
          </a:bodyPr>
          <a:lstStyle/>
          <a:p>
            <a:pPr>
              <a:lnSpc>
                <a:spcPct val="150000"/>
              </a:lnSpc>
            </a:pPr>
            <a:r>
              <a:rPr lang="zh-CN" altLang="en-US" dirty="0">
                <a:solidFill>
                  <a:srgbClr val="EBE6E2"/>
                </a:solidFill>
                <a:cs typeface="+mn-ea"/>
                <a:sym typeface="+mn-lt"/>
              </a:rPr>
              <a:t>点击输入你要阐述的内容点击输入你要阐述的内容点击输入你要阐述的内容点击输入你要阐述的内容</a:t>
            </a:r>
          </a:p>
          <a:p>
            <a:endParaRPr lang="zh-CN" altLang="en-US" dirty="0">
              <a:solidFill>
                <a:srgbClr val="EBE6E2"/>
              </a:solidFill>
              <a:cs typeface="+mn-ea"/>
              <a:sym typeface="+mn-lt"/>
            </a:endParaRPr>
          </a:p>
        </p:txBody>
      </p:sp>
      <p:sp>
        <p:nvSpPr>
          <p:cNvPr id="50" name="文本框 49"/>
          <p:cNvSpPr txBox="1"/>
          <p:nvPr/>
        </p:nvSpPr>
        <p:spPr>
          <a:xfrm>
            <a:off x="4855988" y="3216896"/>
            <a:ext cx="2806334" cy="2031325"/>
          </a:xfrm>
          <a:prstGeom prst="rect">
            <a:avLst/>
          </a:prstGeom>
          <a:noFill/>
        </p:spPr>
        <p:txBody>
          <a:bodyPr wrap="square" rtlCol="0">
            <a:spAutoFit/>
          </a:bodyPr>
          <a:lstStyle/>
          <a:p>
            <a:pPr>
              <a:lnSpc>
                <a:spcPct val="150000"/>
              </a:lnSpc>
            </a:pPr>
            <a:r>
              <a:rPr lang="zh-CN" altLang="en-US" dirty="0">
                <a:solidFill>
                  <a:srgbClr val="EBE6E2"/>
                </a:solidFill>
                <a:cs typeface="+mn-ea"/>
                <a:sym typeface="+mn-lt"/>
              </a:rPr>
              <a:t>点击输入你要阐述的内容点击输入你要阐述的内容点击输入你要阐述的内容点击输入你要阐述的内容</a:t>
            </a:r>
          </a:p>
          <a:p>
            <a:endParaRPr lang="zh-CN" altLang="en-US" dirty="0">
              <a:solidFill>
                <a:srgbClr val="EBE6E2"/>
              </a:solidFill>
              <a:cs typeface="+mn-ea"/>
              <a:sym typeface="+mn-lt"/>
            </a:endParaRPr>
          </a:p>
        </p:txBody>
      </p:sp>
      <p:sp>
        <p:nvSpPr>
          <p:cNvPr id="51" name="文本框 50"/>
          <p:cNvSpPr txBox="1"/>
          <p:nvPr/>
        </p:nvSpPr>
        <p:spPr>
          <a:xfrm>
            <a:off x="8754670" y="3265973"/>
            <a:ext cx="2806334" cy="2031325"/>
          </a:xfrm>
          <a:prstGeom prst="rect">
            <a:avLst/>
          </a:prstGeom>
          <a:noFill/>
        </p:spPr>
        <p:txBody>
          <a:bodyPr wrap="square" rtlCol="0">
            <a:spAutoFit/>
          </a:bodyPr>
          <a:lstStyle/>
          <a:p>
            <a:pPr>
              <a:lnSpc>
                <a:spcPct val="150000"/>
              </a:lnSpc>
            </a:pPr>
            <a:r>
              <a:rPr lang="zh-CN" altLang="en-US" dirty="0">
                <a:solidFill>
                  <a:srgbClr val="EBE6E2"/>
                </a:solidFill>
                <a:cs typeface="+mn-ea"/>
                <a:sym typeface="+mn-lt"/>
              </a:rPr>
              <a:t>点击输入你要阐述的内容点击输入你要阐述的内容点击输入你要阐述的内容点击输入你要阐述的内容</a:t>
            </a:r>
          </a:p>
          <a:p>
            <a:endParaRPr lang="zh-CN" altLang="en-US" dirty="0">
              <a:solidFill>
                <a:srgbClr val="EBE6E2"/>
              </a:solidFill>
              <a:cs typeface="+mn-ea"/>
              <a:sym typeface="+mn-lt"/>
            </a:endParaRPr>
          </a:p>
        </p:txBody>
      </p:sp>
    </p:spTree>
    <p:extLst>
      <p:ext uri="{BB962C8B-B14F-4D97-AF65-F5344CB8AC3E}">
        <p14:creationId xmlns:p14="http://schemas.microsoft.com/office/powerpoint/2010/main" val="32085322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arn(inVertical)">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arn(inVertical)">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down)">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barn(inVertical)">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4" name="左箭头 3"/>
          <p:cNvSpPr/>
          <p:nvPr/>
        </p:nvSpPr>
        <p:spPr>
          <a:xfrm>
            <a:off x="164387"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6" name="文本框 9"/>
          <p:cNvSpPr txBox="1">
            <a:spLocks noChangeArrowheads="1"/>
          </p:cNvSpPr>
          <p:nvPr/>
        </p:nvSpPr>
        <p:spPr bwMode="auto">
          <a:xfrm>
            <a:off x="8140796" y="3709554"/>
            <a:ext cx="2988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15C7B"/>
                </a:solidFill>
                <a:effectLst/>
                <a:uLnTx/>
                <a:uFillTx/>
                <a:cs typeface="+mn-ea"/>
                <a:sym typeface="+mn-lt"/>
              </a:rPr>
              <a:t>ADD YOUR TITLE HERE</a:t>
            </a:r>
          </a:p>
        </p:txBody>
      </p:sp>
      <p:grpSp>
        <p:nvGrpSpPr>
          <p:cNvPr id="26" name="组合 25"/>
          <p:cNvGrpSpPr/>
          <p:nvPr/>
        </p:nvGrpSpPr>
        <p:grpSpPr>
          <a:xfrm>
            <a:off x="5140503" y="4568283"/>
            <a:ext cx="1910993" cy="1910993"/>
            <a:chOff x="5140503" y="4568283"/>
            <a:chExt cx="1910993" cy="1910993"/>
          </a:xfrm>
        </p:grpSpPr>
        <p:sp>
          <p:nvSpPr>
            <p:cNvPr id="17" name="椭圆 16"/>
            <p:cNvSpPr/>
            <p:nvPr/>
          </p:nvSpPr>
          <p:spPr>
            <a:xfrm>
              <a:off x="5140503" y="4568283"/>
              <a:ext cx="1910993" cy="1910993"/>
            </a:xfrm>
            <a:prstGeom prst="ellipse">
              <a:avLst/>
            </a:prstGeom>
            <a:solidFill>
              <a:srgbClr val="EBE6E2"/>
            </a:solidFill>
            <a:ln>
              <a:noFill/>
            </a:ln>
            <a:effectLst>
              <a:outerShdw blurRad="190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流程图: 摘录 20"/>
            <p:cNvSpPr/>
            <p:nvPr/>
          </p:nvSpPr>
          <p:spPr>
            <a:xfrm rot="5400000">
              <a:off x="5692593" y="5076144"/>
              <a:ext cx="995174" cy="893852"/>
            </a:xfrm>
            <a:prstGeom prst="flowChartExtra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23" name="圆角矩形 22"/>
          <p:cNvSpPr/>
          <p:nvPr/>
        </p:nvSpPr>
        <p:spPr>
          <a:xfrm>
            <a:off x="1167080" y="4109664"/>
            <a:ext cx="9857839" cy="45719"/>
          </a:xfrm>
          <a:prstGeom prst="roundRect">
            <a:avLst/>
          </a:prstGeom>
          <a:solidFill>
            <a:srgbClr val="515C7B">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327331" y="1138125"/>
            <a:ext cx="1877110" cy="1877110"/>
            <a:chOff x="501001" y="1093822"/>
            <a:chExt cx="1634735" cy="1634735"/>
          </a:xfrm>
          <a:effectLst>
            <a:outerShdw blurRad="50800" dist="38100" dir="2700000" algn="tl" rotWithShape="0">
              <a:prstClr val="black">
                <a:alpha val="40000"/>
              </a:prstClr>
            </a:outerShdw>
          </a:effectLst>
        </p:grpSpPr>
        <p:sp>
          <p:nvSpPr>
            <p:cNvPr id="2" name="椭圆 1"/>
            <p:cNvSpPr/>
            <p:nvPr/>
          </p:nvSpPr>
          <p:spPr>
            <a:xfrm>
              <a:off x="501001" y="1093822"/>
              <a:ext cx="1634735" cy="1634735"/>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616693" y="1209514"/>
              <a:ext cx="1403350" cy="1403350"/>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p:cNvSpPr/>
            <p:nvPr/>
          </p:nvSpPr>
          <p:spPr>
            <a:xfrm>
              <a:off x="686030" y="1277973"/>
              <a:ext cx="1266432" cy="1266432"/>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椭圆 42"/>
            <p:cNvSpPr/>
            <p:nvPr/>
          </p:nvSpPr>
          <p:spPr>
            <a:xfrm>
              <a:off x="763400" y="1353482"/>
              <a:ext cx="1115414" cy="1115414"/>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flipH="1">
              <a:off x="830965" y="1416188"/>
              <a:ext cx="990001" cy="990001"/>
            </a:xfrm>
            <a:prstGeom prst="ellipse">
              <a:avLst/>
            </a:prstGeom>
            <a:solidFill>
              <a:srgbClr val="4B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BE6E2"/>
                  </a:solidFill>
                  <a:effectLst/>
                  <a:uLnTx/>
                  <a:uFillTx/>
                  <a:cs typeface="+mn-ea"/>
                  <a:sym typeface="+mn-lt"/>
                </a:rPr>
                <a:t>4</a:t>
              </a:r>
              <a:endParaRPr kumimoji="0" lang="zh-CN" altLang="en-US" sz="6000" b="0" i="0" u="none" strike="noStrike" kern="1200" cap="none" spc="0" normalizeH="0" baseline="0" noProof="0" dirty="0">
                <a:ln>
                  <a:noFill/>
                </a:ln>
                <a:solidFill>
                  <a:srgbClr val="EBE6E2"/>
                </a:solidFill>
                <a:effectLst/>
                <a:uLnTx/>
                <a:uFillTx/>
                <a:cs typeface="+mn-ea"/>
                <a:sym typeface="+mn-lt"/>
              </a:endParaRPr>
            </a:p>
          </p:txBody>
        </p:sp>
      </p:grpSp>
      <p:sp>
        <p:nvSpPr>
          <p:cNvPr id="24" name="文本框 23"/>
          <p:cNvSpPr txBox="1"/>
          <p:nvPr/>
        </p:nvSpPr>
        <p:spPr>
          <a:xfrm>
            <a:off x="1840425" y="2970932"/>
            <a:ext cx="357020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3D455C"/>
                </a:solidFill>
                <a:effectLst/>
                <a:uLnTx/>
                <a:uFillTx/>
                <a:cs typeface="+mn-ea"/>
                <a:sym typeface="+mn-lt"/>
              </a:rPr>
              <a:t>点击输入标题</a:t>
            </a:r>
          </a:p>
        </p:txBody>
      </p:sp>
      <p:sp>
        <p:nvSpPr>
          <p:cNvPr id="32" name="左箭头 31"/>
          <p:cNvSpPr/>
          <p:nvPr/>
        </p:nvSpPr>
        <p:spPr>
          <a:xfrm rot="10800000">
            <a:off x="11628634"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3" name="组合 32"/>
          <p:cNvGrpSpPr/>
          <p:nvPr/>
        </p:nvGrpSpPr>
        <p:grpSpPr>
          <a:xfrm rot="21423649">
            <a:off x="1869410" y="1216408"/>
            <a:ext cx="923196" cy="1154220"/>
            <a:chOff x="6089485" y="1965063"/>
            <a:chExt cx="2230656" cy="2788865"/>
          </a:xfrm>
          <a:effectLst>
            <a:outerShdw blurRad="50800" dist="38100" dir="2700000" algn="tl" rotWithShape="0">
              <a:srgbClr val="485C65">
                <a:alpha val="69000"/>
              </a:srgbClr>
            </a:outerShdw>
          </a:effectLst>
        </p:grpSpPr>
        <p:sp>
          <p:nvSpPr>
            <p:cNvPr id="34" name="iṣlíḓe">
              <a:extLst>
                <a:ext uri="{FF2B5EF4-FFF2-40B4-BE49-F238E27FC236}">
                  <a16:creationId xmlns:a16="http://schemas.microsoft.com/office/drawing/2014/main" id="{B4DB76D2-6792-491C-B342-DAB99B6D815B}"/>
                </a:ext>
              </a:extLst>
            </p:cNvPr>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5" name="ïṣḷiḓè">
              <a:extLst>
                <a:ext uri="{FF2B5EF4-FFF2-40B4-BE49-F238E27FC236}">
                  <a16:creationId xmlns:a16="http://schemas.microsoft.com/office/drawing/2014/main" id="{C11EF301-148A-4814-9FF0-B609FE9753D0}"/>
                </a:ext>
              </a:extLst>
            </p:cNvPr>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6" name="ïSlíḍé">
              <a:extLst>
                <a:ext uri="{FF2B5EF4-FFF2-40B4-BE49-F238E27FC236}">
                  <a16:creationId xmlns:a16="http://schemas.microsoft.com/office/drawing/2014/main" id="{D19CBC3C-B78D-49F5-B77D-92980C3E8587}"/>
                </a:ext>
              </a:extLst>
            </p:cNvPr>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7" name="ïṧļiḋe">
              <a:extLst>
                <a:ext uri="{FF2B5EF4-FFF2-40B4-BE49-F238E27FC236}">
                  <a16:creationId xmlns:a16="http://schemas.microsoft.com/office/drawing/2014/main" id="{B0E1F8A5-5A9A-4229-A0CB-E1174FC7B910}"/>
                </a:ext>
              </a:extLst>
            </p:cNvPr>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8" name="îŝ1ïḋè">
              <a:extLst>
                <a:ext uri="{FF2B5EF4-FFF2-40B4-BE49-F238E27FC236}">
                  <a16:creationId xmlns:a16="http://schemas.microsoft.com/office/drawing/2014/main" id="{0D2B93C0-8382-4EEF-A535-C7796D46D8D9}"/>
                </a:ext>
              </a:extLst>
            </p:cNvPr>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9" name="išlîḍê">
              <a:extLst>
                <a:ext uri="{FF2B5EF4-FFF2-40B4-BE49-F238E27FC236}">
                  <a16:creationId xmlns:a16="http://schemas.microsoft.com/office/drawing/2014/main" id="{7A118230-8784-46D1-824D-FAA66034EF41}"/>
                </a:ext>
              </a:extLst>
            </p:cNvPr>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40" name="iṧḻïḑé">
              <a:extLst>
                <a:ext uri="{FF2B5EF4-FFF2-40B4-BE49-F238E27FC236}">
                  <a16:creationId xmlns:a16="http://schemas.microsoft.com/office/drawing/2014/main" id="{6DAA704C-FF22-44D9-8204-F5A6E1BEBBDE}"/>
                </a:ext>
              </a:extLst>
            </p:cNvPr>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41" name="ïSlíḍe">
              <a:extLst>
                <a:ext uri="{FF2B5EF4-FFF2-40B4-BE49-F238E27FC236}">
                  <a16:creationId xmlns:a16="http://schemas.microsoft.com/office/drawing/2014/main" id="{DBEE5177-A923-438C-A493-E00B0E8021FB}"/>
                </a:ext>
              </a:extLst>
            </p:cNvPr>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grpSp>
    </p:spTree>
    <p:extLst>
      <p:ext uri="{BB962C8B-B14F-4D97-AF65-F5344CB8AC3E}">
        <p14:creationId xmlns:p14="http://schemas.microsoft.com/office/powerpoint/2010/main" val="1947821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600" fill="hold"/>
                                        <p:tgtEl>
                                          <p:spTgt spid="8"/>
                                        </p:tgtEl>
                                        <p:attrNameLst>
                                          <p:attrName>r</p:attrName>
                                        </p:attrNameLst>
                                      </p:cBhvr>
                                    </p:animRot>
                                  </p:childTnLst>
                                </p:cTn>
                              </p:par>
                              <p:par>
                                <p:cTn id="7" presetID="2" presetClass="entr" presetSubtype="8"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500" fill="hold"/>
                                        <p:tgtEl>
                                          <p:spTgt spid="23"/>
                                        </p:tgtEl>
                                        <p:attrNameLst>
                                          <p:attrName>ppt_x</p:attrName>
                                        </p:attrNameLst>
                                      </p:cBhvr>
                                      <p:tavLst>
                                        <p:tav tm="0">
                                          <p:val>
                                            <p:strVal val="0-#ppt_w/2"/>
                                          </p:val>
                                        </p:tav>
                                        <p:tav tm="100000">
                                          <p:val>
                                            <p:strVal val="#ppt_x"/>
                                          </p:val>
                                        </p:tav>
                                      </p:tavLst>
                                    </p:anim>
                                    <p:anim calcmode="lin" valueType="num">
                                      <p:cBhvr additive="base">
                                        <p:cTn id="10" dur="500" fill="hold"/>
                                        <p:tgtEl>
                                          <p:spTgt spid="23"/>
                                        </p:tgtEl>
                                        <p:attrNameLst>
                                          <p:attrName>ppt_y</p:attrName>
                                        </p:attrNameLst>
                                      </p:cBhvr>
                                      <p:tavLst>
                                        <p:tav tm="0">
                                          <p:val>
                                            <p:strVal val="#ppt_y"/>
                                          </p:val>
                                        </p:tav>
                                        <p:tav tm="100000">
                                          <p:val>
                                            <p:strVal val="#ppt_y"/>
                                          </p:val>
                                        </p:tav>
                                      </p:tavLst>
                                    </p:anim>
                                  </p:childTnLst>
                                </p:cTn>
                              </p:par>
                              <p:par>
                                <p:cTn id="11" presetID="42" presetClass="entr" presetSubtype="0" fill="hold" nodeType="withEffect">
                                  <p:stCondLst>
                                    <p:cond delay="5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par>
                                <p:cTn id="16" presetID="16" presetClass="entr" presetSubtype="21" fill="hold" grpId="0" nodeType="withEffect">
                                  <p:stCondLst>
                                    <p:cond delay="150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16" presetClass="entr" presetSubtype="21" fill="hold" grpId="0" nodeType="withEffect">
                                  <p:stCondLst>
                                    <p:cond delay="200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11" name="组合 10"/>
          <p:cNvGrpSpPr/>
          <p:nvPr/>
        </p:nvGrpSpPr>
        <p:grpSpPr>
          <a:xfrm>
            <a:off x="8736443" y="595936"/>
            <a:ext cx="5990896" cy="5990896"/>
            <a:chOff x="0" y="0"/>
            <a:chExt cx="6797964" cy="6797964"/>
          </a:xfrm>
          <a:effectLst>
            <a:outerShdw blurRad="50800" dist="38100" dir="2700000" algn="tl" rotWithShape="0">
              <a:prstClr val="black">
                <a:alpha val="40000"/>
              </a:prstClr>
            </a:outerShdw>
          </a:effectLst>
        </p:grpSpPr>
        <p:sp>
          <p:nvSpPr>
            <p:cNvPr id="12" name="椭圆 1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弧形 13"/>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5" name="弧形 14"/>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6" name="弧形 15"/>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7" name="弧形 16"/>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8" name="弧形 17"/>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椭圆 18"/>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弧形 19"/>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21" name="矩形 20"/>
          <p:cNvSpPr/>
          <p:nvPr/>
        </p:nvSpPr>
        <p:spPr>
          <a:xfrm>
            <a:off x="5431156" y="2257755"/>
            <a:ext cx="4434797" cy="977396"/>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6141547" y="4617906"/>
            <a:ext cx="4662242" cy="977396"/>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文本框 24"/>
          <p:cNvSpPr txBox="1"/>
          <p:nvPr/>
        </p:nvSpPr>
        <p:spPr>
          <a:xfrm>
            <a:off x="868115" y="2327868"/>
            <a:ext cx="4560923" cy="2951898"/>
          </a:xfrm>
          <a:prstGeom prst="rect">
            <a:avLst/>
          </a:prstGeom>
          <a:noFill/>
        </p:spPr>
        <p:txBody>
          <a:bodyPr wrap="square" rtlCol="0">
            <a:spAutoFit/>
          </a:bodyPr>
          <a:lstStyle/>
          <a:p>
            <a:pPr>
              <a:lnSpc>
                <a:spcPct val="150000"/>
              </a:lnSpc>
            </a:pPr>
            <a:r>
              <a:rPr lang="en-US" altLang="zh-CN" dirty="0">
                <a:solidFill>
                  <a:srgbClr val="515C7B"/>
                </a:solidFill>
                <a:cs typeface="+mn-ea"/>
                <a:sym typeface="+mn-lt"/>
              </a:rPr>
              <a:t>Come and try our untouchable instrument, maybe it will evoke memories buried deep in your heart. The untouchable instrument means it is a real-time virtual piano. You can play beautiful melodies just by jumping over the squares with your fingertips.</a:t>
            </a:r>
            <a:endParaRPr lang="zh-CN" altLang="en-US" dirty="0">
              <a:solidFill>
                <a:srgbClr val="515C7B"/>
              </a:solidFill>
              <a:cs typeface="+mn-ea"/>
              <a:sym typeface="+mn-lt"/>
            </a:endParaRPr>
          </a:p>
        </p:txBody>
      </p:sp>
      <p:sp>
        <p:nvSpPr>
          <p:cNvPr id="27" name="demisemiquaver_153783"/>
          <p:cNvSpPr>
            <a:spLocks noChangeAspect="1"/>
          </p:cNvSpPr>
          <p:nvPr/>
        </p:nvSpPr>
        <p:spPr bwMode="auto">
          <a:xfrm>
            <a:off x="195072" y="2012722"/>
            <a:ext cx="490923" cy="490066"/>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 name="T34" fmla="*/ 407031 w 604011"/>
              <a:gd name="T35" fmla="*/ 407031 w 604011"/>
              <a:gd name="T36" fmla="*/ 407031 w 604011"/>
              <a:gd name="T37" fmla="*/ 407031 w 604011"/>
              <a:gd name="T38" fmla="*/ 407031 w 604011"/>
              <a:gd name="T39" fmla="*/ 407031 w 604011"/>
              <a:gd name="T40" fmla="*/ 407031 w 604011"/>
              <a:gd name="T41" fmla="*/ 407031 w 604011"/>
              <a:gd name="T42" fmla="*/ 407031 w 604011"/>
              <a:gd name="T43" fmla="*/ 407031 w 604011"/>
              <a:gd name="T44" fmla="*/ 407031 w 604011"/>
              <a:gd name="T45" fmla="*/ 407031 w 604011"/>
              <a:gd name="T46" fmla="*/ 407031 w 604011"/>
              <a:gd name="T47" fmla="*/ 407031 w 604011"/>
              <a:gd name="T48" fmla="*/ 407031 w 604011"/>
              <a:gd name="T49"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01" h="4601">
                <a:moveTo>
                  <a:pt x="2301" y="0"/>
                </a:moveTo>
                <a:cubicBezTo>
                  <a:pt x="1032" y="0"/>
                  <a:pt x="0" y="1032"/>
                  <a:pt x="0" y="2301"/>
                </a:cubicBezTo>
                <a:cubicBezTo>
                  <a:pt x="0" y="3569"/>
                  <a:pt x="1032" y="4601"/>
                  <a:pt x="2301" y="4601"/>
                </a:cubicBezTo>
                <a:cubicBezTo>
                  <a:pt x="3569" y="4601"/>
                  <a:pt x="4601" y="3569"/>
                  <a:pt x="4601" y="2301"/>
                </a:cubicBezTo>
                <a:cubicBezTo>
                  <a:pt x="4601" y="1032"/>
                  <a:pt x="3569" y="0"/>
                  <a:pt x="2301" y="0"/>
                </a:cubicBezTo>
                <a:close/>
                <a:moveTo>
                  <a:pt x="3172" y="2658"/>
                </a:moveTo>
                <a:cubicBezTo>
                  <a:pt x="3172" y="2832"/>
                  <a:pt x="2993" y="2962"/>
                  <a:pt x="2755" y="2962"/>
                </a:cubicBezTo>
                <a:cubicBezTo>
                  <a:pt x="2518" y="2962"/>
                  <a:pt x="2339" y="2832"/>
                  <a:pt x="2339" y="2658"/>
                </a:cubicBezTo>
                <a:cubicBezTo>
                  <a:pt x="2339" y="2485"/>
                  <a:pt x="2518" y="2354"/>
                  <a:pt x="2755" y="2354"/>
                </a:cubicBezTo>
                <a:cubicBezTo>
                  <a:pt x="2813" y="2354"/>
                  <a:pt x="2867" y="2362"/>
                  <a:pt x="2916" y="2376"/>
                </a:cubicBezTo>
                <a:lnTo>
                  <a:pt x="2916" y="1676"/>
                </a:lnTo>
                <a:lnTo>
                  <a:pt x="2262" y="1809"/>
                </a:lnTo>
                <a:lnTo>
                  <a:pt x="2262" y="2975"/>
                </a:lnTo>
                <a:cubicBezTo>
                  <a:pt x="2262" y="3031"/>
                  <a:pt x="2225" y="3077"/>
                  <a:pt x="2175" y="3095"/>
                </a:cubicBezTo>
                <a:cubicBezTo>
                  <a:pt x="2100" y="3166"/>
                  <a:pt x="1984" y="3211"/>
                  <a:pt x="1846" y="3211"/>
                </a:cubicBezTo>
                <a:cubicBezTo>
                  <a:pt x="1608" y="3211"/>
                  <a:pt x="1429" y="3080"/>
                  <a:pt x="1429" y="2906"/>
                </a:cubicBezTo>
                <a:cubicBezTo>
                  <a:pt x="1429" y="2733"/>
                  <a:pt x="1608" y="2602"/>
                  <a:pt x="1846" y="2602"/>
                </a:cubicBezTo>
                <a:cubicBezTo>
                  <a:pt x="1903" y="2602"/>
                  <a:pt x="1957" y="2610"/>
                  <a:pt x="2006" y="2624"/>
                </a:cubicBezTo>
                <a:lnTo>
                  <a:pt x="2006" y="1705"/>
                </a:lnTo>
                <a:cubicBezTo>
                  <a:pt x="2006" y="1644"/>
                  <a:pt x="2049" y="1591"/>
                  <a:pt x="2108" y="1579"/>
                </a:cubicBezTo>
                <a:lnTo>
                  <a:pt x="3018" y="1393"/>
                </a:lnTo>
                <a:cubicBezTo>
                  <a:pt x="3056" y="1385"/>
                  <a:pt x="3095" y="1395"/>
                  <a:pt x="3125" y="1419"/>
                </a:cubicBezTo>
                <a:cubicBezTo>
                  <a:pt x="3155" y="1444"/>
                  <a:pt x="3172" y="1480"/>
                  <a:pt x="3172" y="1519"/>
                </a:cubicBezTo>
                <a:lnTo>
                  <a:pt x="3172" y="2658"/>
                </a:lnTo>
                <a:lnTo>
                  <a:pt x="3172" y="2658"/>
                </a:lnTo>
                <a:close/>
              </a:path>
            </a:pathLst>
          </a:custGeom>
          <a:solidFill>
            <a:srgbClr val="8691B0"/>
          </a:solidFill>
          <a:ln>
            <a:noFill/>
          </a:ln>
        </p:spPr>
        <p:txBody>
          <a:bodyPr/>
          <a:lstStyle/>
          <a:p>
            <a:endParaRPr lang="zh-CN" altLang="en-US">
              <a:cs typeface="+mn-ea"/>
              <a:sym typeface="+mn-lt"/>
            </a:endParaRPr>
          </a:p>
        </p:txBody>
      </p:sp>
      <p:sp>
        <p:nvSpPr>
          <p:cNvPr id="28" name="文本框 27"/>
          <p:cNvSpPr txBox="1"/>
          <p:nvPr/>
        </p:nvSpPr>
        <p:spPr>
          <a:xfrm>
            <a:off x="386666" y="972028"/>
            <a:ext cx="2761910" cy="584775"/>
          </a:xfrm>
          <a:prstGeom prst="rect">
            <a:avLst/>
          </a:prstGeom>
          <a:noFill/>
        </p:spPr>
        <p:txBody>
          <a:bodyPr wrap="none" rtlCol="0">
            <a:spAutoFit/>
          </a:bodyPr>
          <a:lstStyle/>
          <a:p>
            <a:r>
              <a:rPr lang="en-US" altLang="zh-CN" sz="3200" b="1" dirty="0">
                <a:solidFill>
                  <a:srgbClr val="3D455C"/>
                </a:solidFill>
                <a:cs typeface="+mn-ea"/>
                <a:sym typeface="+mn-lt"/>
              </a:rPr>
              <a:t>introduction</a:t>
            </a:r>
            <a:endParaRPr lang="zh-CN" altLang="en-US" sz="3200" b="1" dirty="0">
              <a:solidFill>
                <a:srgbClr val="3D455C"/>
              </a:solidFill>
              <a:cs typeface="+mn-ea"/>
              <a:sym typeface="+mn-lt"/>
            </a:endParaRPr>
          </a:p>
        </p:txBody>
      </p:sp>
      <p:sp>
        <p:nvSpPr>
          <p:cNvPr id="2" name="矩形 1"/>
          <p:cNvSpPr/>
          <p:nvPr/>
        </p:nvSpPr>
        <p:spPr>
          <a:xfrm>
            <a:off x="5403610" y="2249230"/>
            <a:ext cx="4560924" cy="874407"/>
          </a:xfrm>
          <a:prstGeom prst="rect">
            <a:avLst/>
          </a:prstGeom>
        </p:spPr>
        <p:txBody>
          <a:bodyPr wrap="square">
            <a:spAutoFit/>
          </a:bodyPr>
          <a:lstStyle/>
          <a:p>
            <a:pPr>
              <a:lnSpc>
                <a:spcPct val="150000"/>
              </a:lnSpc>
            </a:pPr>
            <a:r>
              <a:rPr lang="en-US" altLang="zh-CN" dirty="0">
                <a:solidFill>
                  <a:srgbClr val="EBE6E2"/>
                </a:solidFill>
                <a:cs typeface="+mn-ea"/>
                <a:sym typeface="+mn-lt"/>
              </a:rPr>
              <a:t>“Do you want to play some music without using a hypostatic instrument?”</a:t>
            </a:r>
            <a:endParaRPr lang="zh-CN" altLang="en-US" sz="2400" dirty="0">
              <a:solidFill>
                <a:srgbClr val="EBE6E2"/>
              </a:solidFill>
              <a:cs typeface="+mn-ea"/>
              <a:sym typeface="+mn-lt"/>
            </a:endParaRPr>
          </a:p>
        </p:txBody>
      </p:sp>
      <p:sp>
        <p:nvSpPr>
          <p:cNvPr id="30" name="矩形 29"/>
          <p:cNvSpPr/>
          <p:nvPr/>
        </p:nvSpPr>
        <p:spPr>
          <a:xfrm>
            <a:off x="6206779" y="4654249"/>
            <a:ext cx="4800506" cy="874407"/>
          </a:xfrm>
          <a:prstGeom prst="rect">
            <a:avLst/>
          </a:prstGeom>
        </p:spPr>
        <p:txBody>
          <a:bodyPr wrap="square">
            <a:spAutoFit/>
          </a:bodyPr>
          <a:lstStyle/>
          <a:p>
            <a:pPr>
              <a:lnSpc>
                <a:spcPct val="150000"/>
              </a:lnSpc>
            </a:pPr>
            <a:r>
              <a:rPr lang="en-US" altLang="zh-CN" dirty="0">
                <a:solidFill>
                  <a:srgbClr val="EBE6E2"/>
                </a:solidFill>
                <a:cs typeface="+mn-ea"/>
                <a:sym typeface="+mn-lt"/>
              </a:rPr>
              <a:t>“Have try to take our “</a:t>
            </a:r>
            <a:r>
              <a:rPr lang="en-US" altLang="zh-CN" dirty="0" err="1">
                <a:solidFill>
                  <a:srgbClr val="EBE6E2"/>
                </a:solidFill>
                <a:cs typeface="+mn-ea"/>
                <a:sym typeface="+mn-lt"/>
              </a:rPr>
              <a:t>intouchable</a:t>
            </a:r>
            <a:r>
              <a:rPr lang="en-US" altLang="zh-CN" dirty="0">
                <a:solidFill>
                  <a:srgbClr val="EBE6E2"/>
                </a:solidFill>
                <a:cs typeface="+mn-ea"/>
                <a:sym typeface="+mn-lt"/>
              </a:rPr>
              <a:t>” instrument game!”</a:t>
            </a:r>
            <a:endParaRPr lang="zh-CN" altLang="en-US" sz="2400" dirty="0">
              <a:solidFill>
                <a:srgbClr val="EBE6E2"/>
              </a:solidFill>
              <a:cs typeface="+mn-ea"/>
              <a:sym typeface="+mn-lt"/>
            </a:endParaRPr>
          </a:p>
        </p:txBody>
      </p:sp>
    </p:spTree>
    <p:custDataLst>
      <p:tags r:id="rId1"/>
    </p:custDataLst>
    <p:extLst>
      <p:ext uri="{BB962C8B-B14F-4D97-AF65-F5344CB8AC3E}">
        <p14:creationId xmlns:p14="http://schemas.microsoft.com/office/powerpoint/2010/main" val="1673747053"/>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4000" fill="hold"/>
                                        <p:tgtEl>
                                          <p:spTgt spid="11"/>
                                        </p:tgtEl>
                                        <p:attrNameLst>
                                          <p:attrName>r</p:attrName>
                                        </p:attrNameLst>
                                      </p:cBhvr>
                                    </p:animRot>
                                  </p:childTnLst>
                                </p:cTn>
                              </p:par>
                              <p:par>
                                <p:cTn id="7" presetID="2" presetClass="entr" presetSubtype="2"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anim calcmode="lin" valueType="num">
                                      <p:cBhvr additive="base">
                                        <p:cTn id="9" dur="500" fill="hold"/>
                                        <p:tgtEl>
                                          <p:spTgt spid="21"/>
                                        </p:tgtEl>
                                        <p:attrNameLst>
                                          <p:attrName>ppt_x</p:attrName>
                                        </p:attrNameLst>
                                      </p:cBhvr>
                                      <p:tavLst>
                                        <p:tav tm="0">
                                          <p:val>
                                            <p:strVal val="1+#ppt_w/2"/>
                                          </p:val>
                                        </p:tav>
                                        <p:tav tm="100000">
                                          <p:val>
                                            <p:strVal val="#ppt_x"/>
                                          </p:val>
                                        </p:tav>
                                      </p:tavLst>
                                    </p:anim>
                                    <p:anim calcmode="lin" valueType="num">
                                      <p:cBhvr additive="base">
                                        <p:cTn id="10" dur="500" fill="hold"/>
                                        <p:tgtEl>
                                          <p:spTgt spid="21"/>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20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strVal val="#ppt_x"/>
                                          </p:val>
                                        </p:tav>
                                        <p:tav tm="100000">
                                          <p:val>
                                            <p:strVal val="#ppt_x"/>
                                          </p:val>
                                        </p:tav>
                                      </p:tavLst>
                                    </p:anim>
                                    <p:anim calcmode="lin" valueType="num">
                                      <p:cBhvr>
                                        <p:cTn id="27" dur="1000" fill="hold"/>
                                        <p:tgtEl>
                                          <p:spTgt spid="2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30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30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7" grpId="0" animBg="1"/>
      <p:bldP spid="28" grpId="0"/>
      <p:bldP spid="2"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455C"/>
        </a:solidFill>
        <a:effectLst/>
      </p:bgPr>
    </p:bg>
    <p:spTree>
      <p:nvGrpSpPr>
        <p:cNvPr id="1" name=""/>
        <p:cNvGrpSpPr/>
        <p:nvPr/>
      </p:nvGrpSpPr>
      <p:grpSpPr>
        <a:xfrm>
          <a:off x="0" y="0"/>
          <a:ext cx="0" cy="0"/>
          <a:chOff x="0" y="0"/>
          <a:chExt cx="0" cy="0"/>
        </a:xfrm>
      </p:grpSpPr>
      <p:grpSp>
        <p:nvGrpSpPr>
          <p:cNvPr id="21" name="d97d0467-e4af-4754-9eaf-9ac1850aef2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145155" y="858444"/>
            <a:ext cx="2352686" cy="2073438"/>
            <a:chOff x="3461884" y="1103339"/>
            <a:chExt cx="5277758" cy="4651324"/>
          </a:xfrm>
        </p:grpSpPr>
        <p:sp>
          <p:nvSpPr>
            <p:cNvPr id="22" name="ïşľíďê">
              <a:extLst>
                <a:ext uri="{FF2B5EF4-FFF2-40B4-BE49-F238E27FC236}">
                  <a16:creationId xmlns:a16="http://schemas.microsoft.com/office/drawing/2014/main" id="{4B4FA379-B336-4FAE-86CF-6E994B7AC9B0}"/>
                </a:ext>
              </a:extLst>
            </p:cNvPr>
            <p:cNvSpPr/>
            <p:nvPr/>
          </p:nvSpPr>
          <p:spPr bwMode="auto">
            <a:xfrm>
              <a:off x="3897995" y="3071564"/>
              <a:ext cx="4841647" cy="2681552"/>
            </a:xfrm>
            <a:custGeom>
              <a:avLst/>
              <a:gdLst>
                <a:gd name="T0" fmla="*/ 1835 w 2769"/>
                <a:gd name="T1" fmla="*/ 1263 h 1535"/>
                <a:gd name="T2" fmla="*/ 1819 w 2769"/>
                <a:gd name="T3" fmla="*/ 1263 h 1535"/>
                <a:gd name="T4" fmla="*/ 1622 w 2769"/>
                <a:gd name="T5" fmla="*/ 1215 h 1535"/>
                <a:gd name="T6" fmla="*/ 1574 w 2769"/>
                <a:gd name="T7" fmla="*/ 1148 h 1535"/>
                <a:gd name="T8" fmla="*/ 1953 w 2769"/>
                <a:gd name="T9" fmla="*/ 999 h 1535"/>
                <a:gd name="T10" fmla="*/ 1962 w 2769"/>
                <a:gd name="T11" fmla="*/ 999 h 1535"/>
                <a:gd name="T12" fmla="*/ 2153 w 2769"/>
                <a:gd name="T13" fmla="*/ 1039 h 1535"/>
                <a:gd name="T14" fmla="*/ 2215 w 2769"/>
                <a:gd name="T15" fmla="*/ 1102 h 1535"/>
                <a:gd name="T16" fmla="*/ 1835 w 2769"/>
                <a:gd name="T17" fmla="*/ 1263 h 1535"/>
                <a:gd name="T18" fmla="*/ 420 w 2769"/>
                <a:gd name="T19" fmla="*/ 900 h 1535"/>
                <a:gd name="T20" fmla="*/ 414 w 2769"/>
                <a:gd name="T21" fmla="*/ 900 h 1535"/>
                <a:gd name="T22" fmla="*/ 274 w 2769"/>
                <a:gd name="T23" fmla="*/ 867 h 1535"/>
                <a:gd name="T24" fmla="*/ 262 w 2769"/>
                <a:gd name="T25" fmla="*/ 817 h 1535"/>
                <a:gd name="T26" fmla="*/ 637 w 2769"/>
                <a:gd name="T27" fmla="*/ 704 h 1535"/>
                <a:gd name="T28" fmla="*/ 639 w 2769"/>
                <a:gd name="T29" fmla="*/ 704 h 1535"/>
                <a:gd name="T30" fmla="*/ 777 w 2769"/>
                <a:gd name="T31" fmla="*/ 732 h 1535"/>
                <a:gd name="T32" fmla="*/ 799 w 2769"/>
                <a:gd name="T33" fmla="*/ 779 h 1535"/>
                <a:gd name="T34" fmla="*/ 420 w 2769"/>
                <a:gd name="T35" fmla="*/ 900 h 1535"/>
                <a:gd name="T36" fmla="*/ 2535 w 2769"/>
                <a:gd name="T37" fmla="*/ 339 h 1535"/>
                <a:gd name="T38" fmla="*/ 1546 w 2769"/>
                <a:gd name="T39" fmla="*/ 203 h 1535"/>
                <a:gd name="T40" fmla="*/ 1657 w 2769"/>
                <a:gd name="T41" fmla="*/ 87 h 1535"/>
                <a:gd name="T42" fmla="*/ 2593 w 2769"/>
                <a:gd name="T43" fmla="*/ 201 h 1535"/>
                <a:gd name="T44" fmla="*/ 2535 w 2769"/>
                <a:gd name="T45" fmla="*/ 339 h 1535"/>
                <a:gd name="T46" fmla="*/ 1648 w 2769"/>
                <a:gd name="T47" fmla="*/ 0 h 1535"/>
                <a:gd name="T48" fmla="*/ 1583 w 2769"/>
                <a:gd name="T49" fmla="*/ 23 h 1535"/>
                <a:gd name="T50" fmla="*/ 1378 w 2769"/>
                <a:gd name="T51" fmla="*/ 221 h 1535"/>
                <a:gd name="T52" fmla="*/ 960 w 2769"/>
                <a:gd name="T53" fmla="*/ 624 h 1535"/>
                <a:gd name="T54" fmla="*/ 922 w 2769"/>
                <a:gd name="T55" fmla="*/ 596 h 1535"/>
                <a:gd name="T56" fmla="*/ 732 w 2769"/>
                <a:gd name="T57" fmla="*/ 558 h 1535"/>
                <a:gd name="T58" fmla="*/ 731 w 2769"/>
                <a:gd name="T59" fmla="*/ 558 h 1535"/>
                <a:gd name="T60" fmla="*/ 134 w 2769"/>
                <a:gd name="T61" fmla="*/ 774 h 1535"/>
                <a:gd name="T62" fmla="*/ 71 w 2769"/>
                <a:gd name="T63" fmla="*/ 1036 h 1535"/>
                <a:gd name="T64" fmla="*/ 282 w 2769"/>
                <a:gd name="T65" fmla="*/ 1095 h 1535"/>
                <a:gd name="T66" fmla="*/ 296 w 2769"/>
                <a:gd name="T67" fmla="*/ 1096 h 1535"/>
                <a:gd name="T68" fmla="*/ 656 w 2769"/>
                <a:gd name="T69" fmla="*/ 1022 h 1535"/>
                <a:gd name="T70" fmla="*/ 899 w 2769"/>
                <a:gd name="T71" fmla="*/ 877 h 1535"/>
                <a:gd name="T72" fmla="*/ 1453 w 2769"/>
                <a:gd name="T73" fmla="*/ 300 h 1535"/>
                <a:gd name="T74" fmla="*/ 2486 w 2769"/>
                <a:gd name="T75" fmla="*/ 456 h 1535"/>
                <a:gd name="T76" fmla="*/ 2301 w 2769"/>
                <a:gd name="T77" fmla="*/ 897 h 1535"/>
                <a:gd name="T78" fmla="*/ 2234 w 2769"/>
                <a:gd name="T79" fmla="*/ 859 h 1535"/>
                <a:gd name="T80" fmla="*/ 1973 w 2769"/>
                <a:gd name="T81" fmla="*/ 808 h 1535"/>
                <a:gd name="T82" fmla="*/ 1966 w 2769"/>
                <a:gd name="T83" fmla="*/ 808 h 1535"/>
                <a:gd name="T84" fmla="*/ 1386 w 2769"/>
                <a:gd name="T85" fmla="*/ 1088 h 1535"/>
                <a:gd name="T86" fmla="*/ 1482 w 2769"/>
                <a:gd name="T87" fmla="*/ 1447 h 1535"/>
                <a:gd name="T88" fmla="*/ 1792 w 2769"/>
                <a:gd name="T89" fmla="*/ 1535 h 1535"/>
                <a:gd name="T90" fmla="*/ 1821 w 2769"/>
                <a:gd name="T91" fmla="*/ 1535 h 1535"/>
                <a:gd name="T92" fmla="*/ 2412 w 2769"/>
                <a:gd name="T93" fmla="*/ 1238 h 1535"/>
                <a:gd name="T94" fmla="*/ 2764 w 2769"/>
                <a:gd name="T95" fmla="*/ 183 h 1535"/>
                <a:gd name="T96" fmla="*/ 2748 w 2769"/>
                <a:gd name="T97" fmla="*/ 140 h 1535"/>
                <a:gd name="T98" fmla="*/ 2706 w 2769"/>
                <a:gd name="T99" fmla="*/ 119 h 1535"/>
                <a:gd name="T100" fmla="*/ 2689 w 2769"/>
                <a:gd name="T101" fmla="*/ 115 h 1535"/>
                <a:gd name="T102" fmla="*/ 1658 w 2769"/>
                <a:gd name="T103" fmla="*/ 0 h 1535"/>
                <a:gd name="T104" fmla="*/ 1648 w 2769"/>
                <a:gd name="T10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69" h="1535">
                  <a:moveTo>
                    <a:pt x="1835" y="1263"/>
                  </a:moveTo>
                  <a:cubicBezTo>
                    <a:pt x="1830" y="1263"/>
                    <a:pt x="1825" y="1263"/>
                    <a:pt x="1819" y="1263"/>
                  </a:cubicBezTo>
                  <a:cubicBezTo>
                    <a:pt x="1739" y="1261"/>
                    <a:pt x="1669" y="1244"/>
                    <a:pt x="1622" y="1215"/>
                  </a:cubicBezTo>
                  <a:cubicBezTo>
                    <a:pt x="1611" y="1209"/>
                    <a:pt x="1561" y="1177"/>
                    <a:pt x="1574" y="1148"/>
                  </a:cubicBezTo>
                  <a:cubicBezTo>
                    <a:pt x="1601" y="1086"/>
                    <a:pt x="1763" y="999"/>
                    <a:pt x="1953" y="999"/>
                  </a:cubicBezTo>
                  <a:cubicBezTo>
                    <a:pt x="1956" y="999"/>
                    <a:pt x="1959" y="999"/>
                    <a:pt x="1962" y="999"/>
                  </a:cubicBezTo>
                  <a:cubicBezTo>
                    <a:pt x="2035" y="1000"/>
                    <a:pt x="2103" y="1014"/>
                    <a:pt x="2153" y="1039"/>
                  </a:cubicBezTo>
                  <a:cubicBezTo>
                    <a:pt x="2164" y="1044"/>
                    <a:pt x="2221" y="1074"/>
                    <a:pt x="2215" y="1102"/>
                  </a:cubicBezTo>
                  <a:cubicBezTo>
                    <a:pt x="2201" y="1165"/>
                    <a:pt x="2042" y="1263"/>
                    <a:pt x="1835" y="1263"/>
                  </a:cubicBezTo>
                  <a:moveTo>
                    <a:pt x="420" y="900"/>
                  </a:moveTo>
                  <a:cubicBezTo>
                    <a:pt x="418" y="900"/>
                    <a:pt x="416" y="900"/>
                    <a:pt x="414" y="900"/>
                  </a:cubicBezTo>
                  <a:cubicBezTo>
                    <a:pt x="351" y="899"/>
                    <a:pt x="301" y="887"/>
                    <a:pt x="274" y="867"/>
                  </a:cubicBezTo>
                  <a:cubicBezTo>
                    <a:pt x="268" y="862"/>
                    <a:pt x="240" y="839"/>
                    <a:pt x="262" y="817"/>
                  </a:cubicBezTo>
                  <a:cubicBezTo>
                    <a:pt x="310" y="771"/>
                    <a:pt x="481" y="704"/>
                    <a:pt x="637" y="704"/>
                  </a:cubicBezTo>
                  <a:cubicBezTo>
                    <a:pt x="637" y="704"/>
                    <a:pt x="638" y="704"/>
                    <a:pt x="639" y="704"/>
                  </a:cubicBezTo>
                  <a:cubicBezTo>
                    <a:pt x="698" y="704"/>
                    <a:pt x="747" y="714"/>
                    <a:pt x="777" y="732"/>
                  </a:cubicBezTo>
                  <a:cubicBezTo>
                    <a:pt x="784" y="736"/>
                    <a:pt x="817" y="757"/>
                    <a:pt x="799" y="779"/>
                  </a:cubicBezTo>
                  <a:cubicBezTo>
                    <a:pt x="760" y="826"/>
                    <a:pt x="588" y="900"/>
                    <a:pt x="420" y="900"/>
                  </a:cubicBezTo>
                  <a:moveTo>
                    <a:pt x="2535" y="339"/>
                  </a:moveTo>
                  <a:cubicBezTo>
                    <a:pt x="1546" y="203"/>
                    <a:pt x="1546" y="203"/>
                    <a:pt x="1546" y="203"/>
                  </a:cubicBezTo>
                  <a:cubicBezTo>
                    <a:pt x="1657" y="87"/>
                    <a:pt x="1657" y="87"/>
                    <a:pt x="1657" y="87"/>
                  </a:cubicBezTo>
                  <a:cubicBezTo>
                    <a:pt x="2593" y="201"/>
                    <a:pt x="2593" y="201"/>
                    <a:pt x="2593" y="201"/>
                  </a:cubicBezTo>
                  <a:cubicBezTo>
                    <a:pt x="2535" y="339"/>
                    <a:pt x="2535" y="339"/>
                    <a:pt x="2535" y="339"/>
                  </a:cubicBezTo>
                  <a:moveTo>
                    <a:pt x="1648" y="0"/>
                  </a:moveTo>
                  <a:cubicBezTo>
                    <a:pt x="1624" y="0"/>
                    <a:pt x="1598" y="9"/>
                    <a:pt x="1583" y="23"/>
                  </a:cubicBezTo>
                  <a:cubicBezTo>
                    <a:pt x="1378" y="221"/>
                    <a:pt x="1378" y="221"/>
                    <a:pt x="1378" y="221"/>
                  </a:cubicBezTo>
                  <a:cubicBezTo>
                    <a:pt x="960" y="624"/>
                    <a:pt x="960" y="624"/>
                    <a:pt x="960" y="624"/>
                  </a:cubicBezTo>
                  <a:cubicBezTo>
                    <a:pt x="950" y="613"/>
                    <a:pt x="937" y="604"/>
                    <a:pt x="922" y="596"/>
                  </a:cubicBezTo>
                  <a:cubicBezTo>
                    <a:pt x="876" y="571"/>
                    <a:pt x="811" y="558"/>
                    <a:pt x="732" y="558"/>
                  </a:cubicBezTo>
                  <a:cubicBezTo>
                    <a:pt x="732" y="558"/>
                    <a:pt x="731" y="558"/>
                    <a:pt x="731" y="558"/>
                  </a:cubicBezTo>
                  <a:cubicBezTo>
                    <a:pt x="523" y="559"/>
                    <a:pt x="273" y="647"/>
                    <a:pt x="134" y="774"/>
                  </a:cubicBezTo>
                  <a:cubicBezTo>
                    <a:pt x="28" y="872"/>
                    <a:pt x="0" y="973"/>
                    <a:pt x="71" y="1036"/>
                  </a:cubicBezTo>
                  <a:cubicBezTo>
                    <a:pt x="113" y="1073"/>
                    <a:pt x="186" y="1094"/>
                    <a:pt x="282" y="1095"/>
                  </a:cubicBezTo>
                  <a:cubicBezTo>
                    <a:pt x="287" y="1096"/>
                    <a:pt x="291" y="1096"/>
                    <a:pt x="296" y="1096"/>
                  </a:cubicBezTo>
                  <a:cubicBezTo>
                    <a:pt x="410" y="1096"/>
                    <a:pt x="538" y="1069"/>
                    <a:pt x="656" y="1022"/>
                  </a:cubicBezTo>
                  <a:cubicBezTo>
                    <a:pt x="755" y="983"/>
                    <a:pt x="839" y="932"/>
                    <a:pt x="899" y="877"/>
                  </a:cubicBezTo>
                  <a:cubicBezTo>
                    <a:pt x="1453" y="300"/>
                    <a:pt x="1453" y="300"/>
                    <a:pt x="1453" y="300"/>
                  </a:cubicBezTo>
                  <a:cubicBezTo>
                    <a:pt x="2486" y="456"/>
                    <a:pt x="2486" y="456"/>
                    <a:pt x="2486" y="456"/>
                  </a:cubicBezTo>
                  <a:cubicBezTo>
                    <a:pt x="2301" y="897"/>
                    <a:pt x="2301" y="897"/>
                    <a:pt x="2301" y="897"/>
                  </a:cubicBezTo>
                  <a:cubicBezTo>
                    <a:pt x="2281" y="883"/>
                    <a:pt x="2258" y="870"/>
                    <a:pt x="2234" y="859"/>
                  </a:cubicBezTo>
                  <a:cubicBezTo>
                    <a:pt x="2159" y="826"/>
                    <a:pt x="2070" y="809"/>
                    <a:pt x="1973" y="808"/>
                  </a:cubicBezTo>
                  <a:cubicBezTo>
                    <a:pt x="1970" y="808"/>
                    <a:pt x="1968" y="808"/>
                    <a:pt x="1966" y="808"/>
                  </a:cubicBezTo>
                  <a:cubicBezTo>
                    <a:pt x="1716" y="808"/>
                    <a:pt x="1472" y="920"/>
                    <a:pt x="1386" y="1088"/>
                  </a:cubicBezTo>
                  <a:cubicBezTo>
                    <a:pt x="1319" y="1218"/>
                    <a:pt x="1351" y="1358"/>
                    <a:pt x="1482" y="1447"/>
                  </a:cubicBezTo>
                  <a:cubicBezTo>
                    <a:pt x="1560" y="1500"/>
                    <a:pt x="1668" y="1530"/>
                    <a:pt x="1792" y="1535"/>
                  </a:cubicBezTo>
                  <a:cubicBezTo>
                    <a:pt x="1802" y="1535"/>
                    <a:pt x="1811" y="1535"/>
                    <a:pt x="1821" y="1535"/>
                  </a:cubicBezTo>
                  <a:cubicBezTo>
                    <a:pt x="2096" y="1535"/>
                    <a:pt x="2337" y="1406"/>
                    <a:pt x="2412" y="1238"/>
                  </a:cubicBezTo>
                  <a:cubicBezTo>
                    <a:pt x="2764" y="183"/>
                    <a:pt x="2764" y="183"/>
                    <a:pt x="2764" y="183"/>
                  </a:cubicBezTo>
                  <a:cubicBezTo>
                    <a:pt x="2769" y="169"/>
                    <a:pt x="2763" y="153"/>
                    <a:pt x="2748" y="140"/>
                  </a:cubicBezTo>
                  <a:cubicBezTo>
                    <a:pt x="2737" y="130"/>
                    <a:pt x="2722" y="123"/>
                    <a:pt x="2706" y="119"/>
                  </a:cubicBezTo>
                  <a:cubicBezTo>
                    <a:pt x="2701" y="117"/>
                    <a:pt x="2695" y="116"/>
                    <a:pt x="2689" y="115"/>
                  </a:cubicBezTo>
                  <a:cubicBezTo>
                    <a:pt x="1658" y="0"/>
                    <a:pt x="1658" y="0"/>
                    <a:pt x="1658" y="0"/>
                  </a:cubicBezTo>
                  <a:cubicBezTo>
                    <a:pt x="1654" y="0"/>
                    <a:pt x="1651" y="0"/>
                    <a:pt x="1648" y="0"/>
                  </a:cubicBezTo>
                </a:path>
              </a:pathLst>
            </a:custGeom>
            <a:solidFill>
              <a:schemeClr val="bg1">
                <a:lumMod val="85000"/>
              </a:schemeClr>
            </a:solidFill>
            <a:ln>
              <a:noFill/>
            </a:ln>
          </p:spPr>
          <p:txBody>
            <a:bodyPr anchor="ctr"/>
            <a:lstStyle/>
            <a:p>
              <a:pPr algn="ctr"/>
              <a:endParaRPr>
                <a:cs typeface="+mn-ea"/>
                <a:sym typeface="+mn-lt"/>
              </a:endParaRPr>
            </a:p>
          </p:txBody>
        </p:sp>
        <p:sp>
          <p:nvSpPr>
            <p:cNvPr id="23" name="íśľíḓe">
              <a:extLst>
                <a:ext uri="{FF2B5EF4-FFF2-40B4-BE49-F238E27FC236}">
                  <a16:creationId xmlns:a16="http://schemas.microsoft.com/office/drawing/2014/main" id="{D8A2582E-8FD9-46AE-BDE3-373BAD51316A}"/>
                </a:ext>
              </a:extLst>
            </p:cNvPr>
            <p:cNvSpPr/>
            <p:nvPr/>
          </p:nvSpPr>
          <p:spPr bwMode="auto">
            <a:xfrm>
              <a:off x="3837648" y="3873089"/>
              <a:ext cx="821641" cy="660717"/>
            </a:xfrm>
            <a:custGeom>
              <a:avLst/>
              <a:gdLst>
                <a:gd name="T0" fmla="*/ 444 w 470"/>
                <a:gd name="T1" fmla="*/ 248 h 378"/>
                <a:gd name="T2" fmla="*/ 398 w 470"/>
                <a:gd name="T3" fmla="*/ 241 h 378"/>
                <a:gd name="T4" fmla="*/ 360 w 470"/>
                <a:gd name="T5" fmla="*/ 231 h 378"/>
                <a:gd name="T6" fmla="*/ 326 w 470"/>
                <a:gd name="T7" fmla="*/ 218 h 378"/>
                <a:gd name="T8" fmla="*/ 297 w 470"/>
                <a:gd name="T9" fmla="*/ 203 h 378"/>
                <a:gd name="T10" fmla="*/ 288 w 470"/>
                <a:gd name="T11" fmla="*/ 198 h 378"/>
                <a:gd name="T12" fmla="*/ 282 w 470"/>
                <a:gd name="T13" fmla="*/ 194 h 378"/>
                <a:gd name="T14" fmla="*/ 267 w 470"/>
                <a:gd name="T15" fmla="*/ 184 h 378"/>
                <a:gd name="T16" fmla="*/ 255 w 470"/>
                <a:gd name="T17" fmla="*/ 175 h 378"/>
                <a:gd name="T18" fmla="*/ 243 w 470"/>
                <a:gd name="T19" fmla="*/ 164 h 378"/>
                <a:gd name="T20" fmla="*/ 228 w 470"/>
                <a:gd name="T21" fmla="*/ 146 h 378"/>
                <a:gd name="T22" fmla="*/ 222 w 470"/>
                <a:gd name="T23" fmla="*/ 134 h 378"/>
                <a:gd name="T24" fmla="*/ 220 w 470"/>
                <a:gd name="T25" fmla="*/ 120 h 378"/>
                <a:gd name="T26" fmla="*/ 222 w 470"/>
                <a:gd name="T27" fmla="*/ 100 h 378"/>
                <a:gd name="T28" fmla="*/ 226 w 470"/>
                <a:gd name="T29" fmla="*/ 86 h 378"/>
                <a:gd name="T30" fmla="*/ 234 w 470"/>
                <a:gd name="T31" fmla="*/ 69 h 378"/>
                <a:gd name="T32" fmla="*/ 244 w 470"/>
                <a:gd name="T33" fmla="*/ 53 h 378"/>
                <a:gd name="T34" fmla="*/ 259 w 470"/>
                <a:gd name="T35" fmla="*/ 36 h 378"/>
                <a:gd name="T36" fmla="*/ 275 w 470"/>
                <a:gd name="T37" fmla="*/ 21 h 378"/>
                <a:gd name="T38" fmla="*/ 295 w 470"/>
                <a:gd name="T39" fmla="*/ 6 h 378"/>
                <a:gd name="T40" fmla="*/ 72 w 470"/>
                <a:gd name="T41" fmla="*/ 136 h 378"/>
                <a:gd name="T42" fmla="*/ 54 w 470"/>
                <a:gd name="T43" fmla="*/ 149 h 378"/>
                <a:gd name="T44" fmla="*/ 36 w 470"/>
                <a:gd name="T45" fmla="*/ 166 h 378"/>
                <a:gd name="T46" fmla="*/ 23 w 470"/>
                <a:gd name="T47" fmla="*/ 183 h 378"/>
                <a:gd name="T48" fmla="*/ 13 w 470"/>
                <a:gd name="T49" fmla="*/ 199 h 378"/>
                <a:gd name="T50" fmla="*/ 5 w 470"/>
                <a:gd name="T51" fmla="*/ 216 h 378"/>
                <a:gd name="T52" fmla="*/ 2 w 470"/>
                <a:gd name="T53" fmla="*/ 227 h 378"/>
                <a:gd name="T54" fmla="*/ 0 w 470"/>
                <a:gd name="T55" fmla="*/ 240 h 378"/>
                <a:gd name="T56" fmla="*/ 0 w 470"/>
                <a:gd name="T57" fmla="*/ 248 h 378"/>
                <a:gd name="T58" fmla="*/ 0 w 470"/>
                <a:gd name="T59" fmla="*/ 256 h 378"/>
                <a:gd name="T60" fmla="*/ 1 w 470"/>
                <a:gd name="T61" fmla="*/ 259 h 378"/>
                <a:gd name="T62" fmla="*/ 2 w 470"/>
                <a:gd name="T63" fmla="*/ 262 h 378"/>
                <a:gd name="T64" fmla="*/ 3 w 470"/>
                <a:gd name="T65" fmla="*/ 266 h 378"/>
                <a:gd name="T66" fmla="*/ 5 w 470"/>
                <a:gd name="T67" fmla="*/ 269 h 378"/>
                <a:gd name="T68" fmla="*/ 8 w 470"/>
                <a:gd name="T69" fmla="*/ 274 h 378"/>
                <a:gd name="T70" fmla="*/ 17 w 470"/>
                <a:gd name="T71" fmla="*/ 286 h 378"/>
                <a:gd name="T72" fmla="*/ 29 w 470"/>
                <a:gd name="T73" fmla="*/ 297 h 378"/>
                <a:gd name="T74" fmla="*/ 38 w 470"/>
                <a:gd name="T75" fmla="*/ 305 h 378"/>
                <a:gd name="T76" fmla="*/ 48 w 470"/>
                <a:gd name="T77" fmla="*/ 313 h 378"/>
                <a:gd name="T78" fmla="*/ 62 w 470"/>
                <a:gd name="T79" fmla="*/ 322 h 378"/>
                <a:gd name="T80" fmla="*/ 67 w 470"/>
                <a:gd name="T81" fmla="*/ 325 h 378"/>
                <a:gd name="T82" fmla="*/ 73 w 470"/>
                <a:gd name="T83" fmla="*/ 329 h 378"/>
                <a:gd name="T84" fmla="*/ 89 w 470"/>
                <a:gd name="T85" fmla="*/ 338 h 378"/>
                <a:gd name="T86" fmla="*/ 106 w 470"/>
                <a:gd name="T87" fmla="*/ 345 h 378"/>
                <a:gd name="T88" fmla="*/ 137 w 470"/>
                <a:gd name="T89" fmla="*/ 358 h 378"/>
                <a:gd name="T90" fmla="*/ 157 w 470"/>
                <a:gd name="T91" fmla="*/ 364 h 378"/>
                <a:gd name="T92" fmla="*/ 178 w 470"/>
                <a:gd name="T93" fmla="*/ 369 h 378"/>
                <a:gd name="T94" fmla="*/ 220 w 470"/>
                <a:gd name="T95" fmla="*/ 376 h 378"/>
                <a:gd name="T96" fmla="*/ 236 w 470"/>
                <a:gd name="T97" fmla="*/ 377 h 378"/>
                <a:gd name="T98" fmla="*/ 470 w 470"/>
                <a:gd name="T9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0" h="378">
                  <a:moveTo>
                    <a:pt x="462" y="250"/>
                  </a:moveTo>
                  <a:cubicBezTo>
                    <a:pt x="460" y="250"/>
                    <a:pt x="458" y="250"/>
                    <a:pt x="456" y="250"/>
                  </a:cubicBezTo>
                  <a:cubicBezTo>
                    <a:pt x="454" y="249"/>
                    <a:pt x="452" y="249"/>
                    <a:pt x="450" y="249"/>
                  </a:cubicBezTo>
                  <a:cubicBezTo>
                    <a:pt x="448" y="249"/>
                    <a:pt x="446" y="249"/>
                    <a:pt x="444" y="248"/>
                  </a:cubicBezTo>
                  <a:cubicBezTo>
                    <a:pt x="443" y="248"/>
                    <a:pt x="441" y="248"/>
                    <a:pt x="440" y="248"/>
                  </a:cubicBezTo>
                  <a:cubicBezTo>
                    <a:pt x="433" y="247"/>
                    <a:pt x="427" y="246"/>
                    <a:pt x="420" y="245"/>
                  </a:cubicBezTo>
                  <a:cubicBezTo>
                    <a:pt x="419" y="245"/>
                    <a:pt x="418" y="245"/>
                    <a:pt x="417" y="245"/>
                  </a:cubicBezTo>
                  <a:cubicBezTo>
                    <a:pt x="411" y="244"/>
                    <a:pt x="404" y="243"/>
                    <a:pt x="398" y="241"/>
                  </a:cubicBezTo>
                  <a:cubicBezTo>
                    <a:pt x="397" y="241"/>
                    <a:pt x="397" y="241"/>
                    <a:pt x="396" y="241"/>
                  </a:cubicBezTo>
                  <a:cubicBezTo>
                    <a:pt x="390" y="239"/>
                    <a:pt x="383" y="238"/>
                    <a:pt x="377" y="236"/>
                  </a:cubicBezTo>
                  <a:cubicBezTo>
                    <a:pt x="377" y="236"/>
                    <a:pt x="377" y="236"/>
                    <a:pt x="377" y="236"/>
                  </a:cubicBezTo>
                  <a:cubicBezTo>
                    <a:pt x="371" y="234"/>
                    <a:pt x="366" y="233"/>
                    <a:pt x="360" y="231"/>
                  </a:cubicBezTo>
                  <a:cubicBezTo>
                    <a:pt x="359" y="230"/>
                    <a:pt x="358" y="230"/>
                    <a:pt x="357" y="230"/>
                  </a:cubicBezTo>
                  <a:cubicBezTo>
                    <a:pt x="352" y="228"/>
                    <a:pt x="347" y="226"/>
                    <a:pt x="342" y="224"/>
                  </a:cubicBezTo>
                  <a:cubicBezTo>
                    <a:pt x="341" y="224"/>
                    <a:pt x="340" y="223"/>
                    <a:pt x="339" y="223"/>
                  </a:cubicBezTo>
                  <a:cubicBezTo>
                    <a:pt x="335" y="221"/>
                    <a:pt x="330" y="220"/>
                    <a:pt x="326" y="218"/>
                  </a:cubicBezTo>
                  <a:cubicBezTo>
                    <a:pt x="325" y="217"/>
                    <a:pt x="325" y="217"/>
                    <a:pt x="324" y="217"/>
                  </a:cubicBezTo>
                  <a:cubicBezTo>
                    <a:pt x="319" y="215"/>
                    <a:pt x="315" y="213"/>
                    <a:pt x="311" y="210"/>
                  </a:cubicBezTo>
                  <a:cubicBezTo>
                    <a:pt x="310" y="210"/>
                    <a:pt x="308" y="209"/>
                    <a:pt x="307" y="209"/>
                  </a:cubicBezTo>
                  <a:cubicBezTo>
                    <a:pt x="304" y="207"/>
                    <a:pt x="300" y="205"/>
                    <a:pt x="297" y="203"/>
                  </a:cubicBezTo>
                  <a:cubicBezTo>
                    <a:pt x="296" y="202"/>
                    <a:pt x="294" y="202"/>
                    <a:pt x="293" y="201"/>
                  </a:cubicBezTo>
                  <a:cubicBezTo>
                    <a:pt x="293" y="201"/>
                    <a:pt x="292" y="200"/>
                    <a:pt x="291" y="200"/>
                  </a:cubicBezTo>
                  <a:cubicBezTo>
                    <a:pt x="290" y="199"/>
                    <a:pt x="290" y="199"/>
                    <a:pt x="290" y="199"/>
                  </a:cubicBezTo>
                  <a:cubicBezTo>
                    <a:pt x="289" y="199"/>
                    <a:pt x="289" y="198"/>
                    <a:pt x="288" y="198"/>
                  </a:cubicBezTo>
                  <a:cubicBezTo>
                    <a:pt x="287" y="198"/>
                    <a:pt x="287" y="197"/>
                    <a:pt x="287" y="197"/>
                  </a:cubicBezTo>
                  <a:cubicBezTo>
                    <a:pt x="285" y="196"/>
                    <a:pt x="284" y="196"/>
                    <a:pt x="283" y="195"/>
                  </a:cubicBezTo>
                  <a:cubicBezTo>
                    <a:pt x="283" y="195"/>
                    <a:pt x="283" y="195"/>
                    <a:pt x="283" y="195"/>
                  </a:cubicBezTo>
                  <a:cubicBezTo>
                    <a:pt x="282" y="194"/>
                    <a:pt x="282" y="194"/>
                    <a:pt x="282" y="194"/>
                  </a:cubicBezTo>
                  <a:cubicBezTo>
                    <a:pt x="280" y="193"/>
                    <a:pt x="279" y="192"/>
                    <a:pt x="277" y="191"/>
                  </a:cubicBezTo>
                  <a:cubicBezTo>
                    <a:pt x="276" y="190"/>
                    <a:pt x="275" y="190"/>
                    <a:pt x="275" y="189"/>
                  </a:cubicBezTo>
                  <a:cubicBezTo>
                    <a:pt x="273" y="188"/>
                    <a:pt x="271" y="187"/>
                    <a:pt x="270" y="186"/>
                  </a:cubicBezTo>
                  <a:cubicBezTo>
                    <a:pt x="269" y="185"/>
                    <a:pt x="268" y="185"/>
                    <a:pt x="267" y="184"/>
                  </a:cubicBezTo>
                  <a:cubicBezTo>
                    <a:pt x="266" y="184"/>
                    <a:pt x="265" y="183"/>
                    <a:pt x="264" y="182"/>
                  </a:cubicBezTo>
                  <a:cubicBezTo>
                    <a:pt x="263" y="181"/>
                    <a:pt x="262" y="180"/>
                    <a:pt x="261" y="180"/>
                  </a:cubicBezTo>
                  <a:cubicBezTo>
                    <a:pt x="260" y="179"/>
                    <a:pt x="259" y="178"/>
                    <a:pt x="258" y="177"/>
                  </a:cubicBezTo>
                  <a:cubicBezTo>
                    <a:pt x="257" y="176"/>
                    <a:pt x="256" y="176"/>
                    <a:pt x="255" y="175"/>
                  </a:cubicBezTo>
                  <a:cubicBezTo>
                    <a:pt x="254" y="174"/>
                    <a:pt x="253" y="173"/>
                    <a:pt x="251" y="172"/>
                  </a:cubicBezTo>
                  <a:cubicBezTo>
                    <a:pt x="251" y="171"/>
                    <a:pt x="250" y="170"/>
                    <a:pt x="249" y="169"/>
                  </a:cubicBezTo>
                  <a:cubicBezTo>
                    <a:pt x="248" y="168"/>
                    <a:pt x="246" y="167"/>
                    <a:pt x="245" y="166"/>
                  </a:cubicBezTo>
                  <a:cubicBezTo>
                    <a:pt x="244" y="166"/>
                    <a:pt x="244" y="165"/>
                    <a:pt x="243" y="164"/>
                  </a:cubicBezTo>
                  <a:cubicBezTo>
                    <a:pt x="241" y="162"/>
                    <a:pt x="239" y="160"/>
                    <a:pt x="237" y="158"/>
                  </a:cubicBezTo>
                  <a:cubicBezTo>
                    <a:pt x="236" y="157"/>
                    <a:pt x="236" y="157"/>
                    <a:pt x="236" y="157"/>
                  </a:cubicBezTo>
                  <a:cubicBezTo>
                    <a:pt x="235" y="155"/>
                    <a:pt x="233" y="153"/>
                    <a:pt x="232" y="152"/>
                  </a:cubicBezTo>
                  <a:cubicBezTo>
                    <a:pt x="230" y="150"/>
                    <a:pt x="229" y="148"/>
                    <a:pt x="228" y="146"/>
                  </a:cubicBezTo>
                  <a:cubicBezTo>
                    <a:pt x="228" y="146"/>
                    <a:pt x="228" y="146"/>
                    <a:pt x="228" y="146"/>
                  </a:cubicBezTo>
                  <a:cubicBezTo>
                    <a:pt x="226" y="144"/>
                    <a:pt x="225" y="142"/>
                    <a:pt x="224" y="140"/>
                  </a:cubicBezTo>
                  <a:cubicBezTo>
                    <a:pt x="224" y="140"/>
                    <a:pt x="224" y="140"/>
                    <a:pt x="224" y="140"/>
                  </a:cubicBezTo>
                  <a:cubicBezTo>
                    <a:pt x="223" y="138"/>
                    <a:pt x="222" y="136"/>
                    <a:pt x="222" y="134"/>
                  </a:cubicBezTo>
                  <a:cubicBezTo>
                    <a:pt x="222" y="134"/>
                    <a:pt x="222" y="134"/>
                    <a:pt x="222" y="134"/>
                  </a:cubicBezTo>
                  <a:cubicBezTo>
                    <a:pt x="221" y="132"/>
                    <a:pt x="221" y="130"/>
                    <a:pt x="220" y="128"/>
                  </a:cubicBezTo>
                  <a:cubicBezTo>
                    <a:pt x="220" y="126"/>
                    <a:pt x="220" y="123"/>
                    <a:pt x="220" y="121"/>
                  </a:cubicBezTo>
                  <a:cubicBezTo>
                    <a:pt x="220" y="120"/>
                    <a:pt x="220" y="120"/>
                    <a:pt x="220" y="120"/>
                  </a:cubicBezTo>
                  <a:cubicBezTo>
                    <a:pt x="220" y="118"/>
                    <a:pt x="220" y="116"/>
                    <a:pt x="220" y="113"/>
                  </a:cubicBezTo>
                  <a:cubicBezTo>
                    <a:pt x="220" y="112"/>
                    <a:pt x="220" y="112"/>
                    <a:pt x="220" y="112"/>
                  </a:cubicBezTo>
                  <a:cubicBezTo>
                    <a:pt x="220" y="110"/>
                    <a:pt x="220" y="108"/>
                    <a:pt x="221" y="105"/>
                  </a:cubicBezTo>
                  <a:cubicBezTo>
                    <a:pt x="221" y="103"/>
                    <a:pt x="221" y="101"/>
                    <a:pt x="222" y="100"/>
                  </a:cubicBezTo>
                  <a:cubicBezTo>
                    <a:pt x="222" y="98"/>
                    <a:pt x="222" y="97"/>
                    <a:pt x="222" y="96"/>
                  </a:cubicBezTo>
                  <a:cubicBezTo>
                    <a:pt x="223" y="96"/>
                    <a:pt x="223" y="95"/>
                    <a:pt x="223" y="94"/>
                  </a:cubicBezTo>
                  <a:cubicBezTo>
                    <a:pt x="223" y="92"/>
                    <a:pt x="224" y="91"/>
                    <a:pt x="225" y="89"/>
                  </a:cubicBezTo>
                  <a:cubicBezTo>
                    <a:pt x="225" y="88"/>
                    <a:pt x="225" y="87"/>
                    <a:pt x="226" y="86"/>
                  </a:cubicBezTo>
                  <a:cubicBezTo>
                    <a:pt x="226" y="84"/>
                    <a:pt x="227" y="82"/>
                    <a:pt x="228" y="80"/>
                  </a:cubicBezTo>
                  <a:cubicBezTo>
                    <a:pt x="228" y="80"/>
                    <a:pt x="229" y="79"/>
                    <a:pt x="229" y="78"/>
                  </a:cubicBezTo>
                  <a:cubicBezTo>
                    <a:pt x="230" y="76"/>
                    <a:pt x="231" y="73"/>
                    <a:pt x="233" y="71"/>
                  </a:cubicBezTo>
                  <a:cubicBezTo>
                    <a:pt x="233" y="70"/>
                    <a:pt x="233" y="70"/>
                    <a:pt x="234" y="69"/>
                  </a:cubicBezTo>
                  <a:cubicBezTo>
                    <a:pt x="235" y="67"/>
                    <a:pt x="236" y="65"/>
                    <a:pt x="237" y="63"/>
                  </a:cubicBezTo>
                  <a:cubicBezTo>
                    <a:pt x="238" y="62"/>
                    <a:pt x="238" y="61"/>
                    <a:pt x="239" y="61"/>
                  </a:cubicBezTo>
                  <a:cubicBezTo>
                    <a:pt x="240" y="59"/>
                    <a:pt x="241" y="57"/>
                    <a:pt x="243" y="55"/>
                  </a:cubicBezTo>
                  <a:cubicBezTo>
                    <a:pt x="243" y="54"/>
                    <a:pt x="243" y="54"/>
                    <a:pt x="244" y="53"/>
                  </a:cubicBezTo>
                  <a:cubicBezTo>
                    <a:pt x="246" y="50"/>
                    <a:pt x="248" y="48"/>
                    <a:pt x="250" y="45"/>
                  </a:cubicBezTo>
                  <a:cubicBezTo>
                    <a:pt x="250" y="45"/>
                    <a:pt x="251" y="44"/>
                    <a:pt x="251" y="44"/>
                  </a:cubicBezTo>
                  <a:cubicBezTo>
                    <a:pt x="253" y="42"/>
                    <a:pt x="255" y="40"/>
                    <a:pt x="256" y="38"/>
                  </a:cubicBezTo>
                  <a:cubicBezTo>
                    <a:pt x="257" y="37"/>
                    <a:pt x="258" y="36"/>
                    <a:pt x="259" y="36"/>
                  </a:cubicBezTo>
                  <a:cubicBezTo>
                    <a:pt x="260" y="34"/>
                    <a:pt x="262" y="32"/>
                    <a:pt x="264" y="30"/>
                  </a:cubicBezTo>
                  <a:cubicBezTo>
                    <a:pt x="265" y="30"/>
                    <a:pt x="265" y="29"/>
                    <a:pt x="266" y="28"/>
                  </a:cubicBezTo>
                  <a:cubicBezTo>
                    <a:pt x="269" y="26"/>
                    <a:pt x="271" y="24"/>
                    <a:pt x="274" y="21"/>
                  </a:cubicBezTo>
                  <a:cubicBezTo>
                    <a:pt x="275" y="21"/>
                    <a:pt x="275" y="21"/>
                    <a:pt x="275" y="21"/>
                  </a:cubicBezTo>
                  <a:cubicBezTo>
                    <a:pt x="277" y="19"/>
                    <a:pt x="280" y="17"/>
                    <a:pt x="283" y="15"/>
                  </a:cubicBezTo>
                  <a:cubicBezTo>
                    <a:pt x="284" y="14"/>
                    <a:pt x="284" y="13"/>
                    <a:pt x="285" y="13"/>
                  </a:cubicBezTo>
                  <a:cubicBezTo>
                    <a:pt x="288" y="11"/>
                    <a:pt x="290" y="10"/>
                    <a:pt x="292" y="8"/>
                  </a:cubicBezTo>
                  <a:cubicBezTo>
                    <a:pt x="293" y="7"/>
                    <a:pt x="294" y="7"/>
                    <a:pt x="295" y="6"/>
                  </a:cubicBezTo>
                  <a:cubicBezTo>
                    <a:pt x="298" y="4"/>
                    <a:pt x="301" y="2"/>
                    <a:pt x="305" y="0"/>
                  </a:cubicBezTo>
                  <a:cubicBezTo>
                    <a:pt x="85" y="128"/>
                    <a:pt x="85" y="128"/>
                    <a:pt x="85" y="128"/>
                  </a:cubicBezTo>
                  <a:cubicBezTo>
                    <a:pt x="81" y="130"/>
                    <a:pt x="78" y="132"/>
                    <a:pt x="75" y="134"/>
                  </a:cubicBezTo>
                  <a:cubicBezTo>
                    <a:pt x="74" y="135"/>
                    <a:pt x="73" y="135"/>
                    <a:pt x="72" y="136"/>
                  </a:cubicBezTo>
                  <a:cubicBezTo>
                    <a:pt x="70" y="137"/>
                    <a:pt x="68" y="139"/>
                    <a:pt x="65" y="141"/>
                  </a:cubicBezTo>
                  <a:cubicBezTo>
                    <a:pt x="64" y="141"/>
                    <a:pt x="64" y="142"/>
                    <a:pt x="63" y="143"/>
                  </a:cubicBezTo>
                  <a:cubicBezTo>
                    <a:pt x="60" y="145"/>
                    <a:pt x="57" y="147"/>
                    <a:pt x="55" y="149"/>
                  </a:cubicBezTo>
                  <a:cubicBezTo>
                    <a:pt x="54" y="149"/>
                    <a:pt x="54" y="149"/>
                    <a:pt x="54" y="149"/>
                  </a:cubicBezTo>
                  <a:cubicBezTo>
                    <a:pt x="51" y="152"/>
                    <a:pt x="49" y="154"/>
                    <a:pt x="46" y="156"/>
                  </a:cubicBezTo>
                  <a:cubicBezTo>
                    <a:pt x="45" y="157"/>
                    <a:pt x="45" y="158"/>
                    <a:pt x="44" y="158"/>
                  </a:cubicBezTo>
                  <a:cubicBezTo>
                    <a:pt x="42" y="160"/>
                    <a:pt x="40" y="162"/>
                    <a:pt x="39" y="164"/>
                  </a:cubicBezTo>
                  <a:cubicBezTo>
                    <a:pt x="38" y="164"/>
                    <a:pt x="37" y="165"/>
                    <a:pt x="36" y="166"/>
                  </a:cubicBezTo>
                  <a:cubicBezTo>
                    <a:pt x="35" y="168"/>
                    <a:pt x="33" y="170"/>
                    <a:pt x="31" y="172"/>
                  </a:cubicBezTo>
                  <a:cubicBezTo>
                    <a:pt x="31" y="172"/>
                    <a:pt x="30" y="173"/>
                    <a:pt x="30" y="173"/>
                  </a:cubicBezTo>
                  <a:cubicBezTo>
                    <a:pt x="28" y="176"/>
                    <a:pt x="26" y="178"/>
                    <a:pt x="24" y="181"/>
                  </a:cubicBezTo>
                  <a:cubicBezTo>
                    <a:pt x="24" y="181"/>
                    <a:pt x="23" y="182"/>
                    <a:pt x="23" y="183"/>
                  </a:cubicBezTo>
                  <a:cubicBezTo>
                    <a:pt x="21" y="185"/>
                    <a:pt x="20" y="186"/>
                    <a:pt x="19" y="188"/>
                  </a:cubicBezTo>
                  <a:cubicBezTo>
                    <a:pt x="18" y="189"/>
                    <a:pt x="18" y="190"/>
                    <a:pt x="17" y="191"/>
                  </a:cubicBezTo>
                  <a:cubicBezTo>
                    <a:pt x="16" y="193"/>
                    <a:pt x="15" y="195"/>
                    <a:pt x="14" y="197"/>
                  </a:cubicBezTo>
                  <a:cubicBezTo>
                    <a:pt x="13" y="197"/>
                    <a:pt x="13" y="198"/>
                    <a:pt x="13" y="199"/>
                  </a:cubicBezTo>
                  <a:cubicBezTo>
                    <a:pt x="11" y="201"/>
                    <a:pt x="10" y="204"/>
                    <a:pt x="9" y="206"/>
                  </a:cubicBezTo>
                  <a:cubicBezTo>
                    <a:pt x="9" y="207"/>
                    <a:pt x="8" y="207"/>
                    <a:pt x="8" y="208"/>
                  </a:cubicBezTo>
                  <a:cubicBezTo>
                    <a:pt x="7" y="210"/>
                    <a:pt x="6" y="212"/>
                    <a:pt x="6" y="214"/>
                  </a:cubicBezTo>
                  <a:cubicBezTo>
                    <a:pt x="5" y="215"/>
                    <a:pt x="5" y="216"/>
                    <a:pt x="5" y="216"/>
                  </a:cubicBezTo>
                  <a:cubicBezTo>
                    <a:pt x="4" y="218"/>
                    <a:pt x="4" y="220"/>
                    <a:pt x="3" y="222"/>
                  </a:cubicBezTo>
                  <a:cubicBezTo>
                    <a:pt x="3" y="223"/>
                    <a:pt x="3" y="224"/>
                    <a:pt x="2" y="224"/>
                  </a:cubicBezTo>
                  <a:cubicBezTo>
                    <a:pt x="2" y="225"/>
                    <a:pt x="2" y="225"/>
                    <a:pt x="2" y="225"/>
                  </a:cubicBezTo>
                  <a:cubicBezTo>
                    <a:pt x="2" y="226"/>
                    <a:pt x="2" y="227"/>
                    <a:pt x="2" y="227"/>
                  </a:cubicBezTo>
                  <a:cubicBezTo>
                    <a:pt x="1" y="229"/>
                    <a:pt x="1" y="231"/>
                    <a:pt x="1" y="233"/>
                  </a:cubicBezTo>
                  <a:cubicBezTo>
                    <a:pt x="0" y="234"/>
                    <a:pt x="0" y="234"/>
                    <a:pt x="0" y="234"/>
                  </a:cubicBezTo>
                  <a:cubicBezTo>
                    <a:pt x="0" y="236"/>
                    <a:pt x="0" y="238"/>
                    <a:pt x="0" y="239"/>
                  </a:cubicBezTo>
                  <a:cubicBezTo>
                    <a:pt x="0" y="240"/>
                    <a:pt x="0" y="240"/>
                    <a:pt x="0" y="240"/>
                  </a:cubicBezTo>
                  <a:cubicBezTo>
                    <a:pt x="0" y="241"/>
                    <a:pt x="0" y="241"/>
                    <a:pt x="0" y="241"/>
                  </a:cubicBezTo>
                  <a:cubicBezTo>
                    <a:pt x="0" y="242"/>
                    <a:pt x="0" y="243"/>
                    <a:pt x="0" y="244"/>
                  </a:cubicBezTo>
                  <a:cubicBezTo>
                    <a:pt x="0" y="246"/>
                    <a:pt x="0" y="247"/>
                    <a:pt x="0" y="248"/>
                  </a:cubicBezTo>
                  <a:cubicBezTo>
                    <a:pt x="0" y="248"/>
                    <a:pt x="0" y="248"/>
                    <a:pt x="0" y="248"/>
                  </a:cubicBezTo>
                  <a:cubicBezTo>
                    <a:pt x="0" y="249"/>
                    <a:pt x="0" y="249"/>
                    <a:pt x="0" y="249"/>
                  </a:cubicBezTo>
                  <a:cubicBezTo>
                    <a:pt x="0" y="249"/>
                    <a:pt x="0" y="250"/>
                    <a:pt x="0" y="251"/>
                  </a:cubicBezTo>
                  <a:cubicBezTo>
                    <a:pt x="0" y="252"/>
                    <a:pt x="0" y="253"/>
                    <a:pt x="0" y="254"/>
                  </a:cubicBezTo>
                  <a:cubicBezTo>
                    <a:pt x="0" y="255"/>
                    <a:pt x="0" y="255"/>
                    <a:pt x="0" y="256"/>
                  </a:cubicBezTo>
                  <a:cubicBezTo>
                    <a:pt x="0" y="256"/>
                    <a:pt x="0" y="256"/>
                    <a:pt x="0" y="256"/>
                  </a:cubicBezTo>
                  <a:cubicBezTo>
                    <a:pt x="1" y="257"/>
                    <a:pt x="1" y="257"/>
                    <a:pt x="1" y="257"/>
                  </a:cubicBezTo>
                  <a:cubicBezTo>
                    <a:pt x="1" y="258"/>
                    <a:pt x="1" y="258"/>
                    <a:pt x="1" y="258"/>
                  </a:cubicBezTo>
                  <a:cubicBezTo>
                    <a:pt x="1" y="259"/>
                    <a:pt x="1" y="259"/>
                    <a:pt x="1" y="259"/>
                  </a:cubicBezTo>
                  <a:cubicBezTo>
                    <a:pt x="1" y="260"/>
                    <a:pt x="1" y="260"/>
                    <a:pt x="1" y="260"/>
                  </a:cubicBezTo>
                  <a:cubicBezTo>
                    <a:pt x="2" y="261"/>
                    <a:pt x="2" y="261"/>
                    <a:pt x="2" y="261"/>
                  </a:cubicBezTo>
                  <a:cubicBezTo>
                    <a:pt x="2" y="262"/>
                    <a:pt x="2" y="262"/>
                    <a:pt x="2" y="262"/>
                  </a:cubicBezTo>
                  <a:cubicBezTo>
                    <a:pt x="2" y="262"/>
                    <a:pt x="2" y="262"/>
                    <a:pt x="2" y="262"/>
                  </a:cubicBezTo>
                  <a:cubicBezTo>
                    <a:pt x="2" y="263"/>
                    <a:pt x="2" y="263"/>
                    <a:pt x="2" y="263"/>
                  </a:cubicBezTo>
                  <a:cubicBezTo>
                    <a:pt x="2" y="263"/>
                    <a:pt x="2" y="263"/>
                    <a:pt x="2" y="264"/>
                  </a:cubicBezTo>
                  <a:cubicBezTo>
                    <a:pt x="2" y="264"/>
                    <a:pt x="3" y="264"/>
                    <a:pt x="3" y="265"/>
                  </a:cubicBezTo>
                  <a:cubicBezTo>
                    <a:pt x="3" y="265"/>
                    <a:pt x="3" y="266"/>
                    <a:pt x="3" y="266"/>
                  </a:cubicBezTo>
                  <a:cubicBezTo>
                    <a:pt x="4" y="267"/>
                    <a:pt x="4" y="267"/>
                    <a:pt x="4" y="268"/>
                  </a:cubicBezTo>
                  <a:cubicBezTo>
                    <a:pt x="4" y="268"/>
                    <a:pt x="4" y="268"/>
                    <a:pt x="4" y="268"/>
                  </a:cubicBezTo>
                  <a:cubicBezTo>
                    <a:pt x="4" y="268"/>
                    <a:pt x="4" y="268"/>
                    <a:pt x="4" y="268"/>
                  </a:cubicBezTo>
                  <a:cubicBezTo>
                    <a:pt x="5" y="269"/>
                    <a:pt x="5" y="269"/>
                    <a:pt x="5" y="269"/>
                  </a:cubicBezTo>
                  <a:cubicBezTo>
                    <a:pt x="5" y="270"/>
                    <a:pt x="6" y="271"/>
                    <a:pt x="6" y="271"/>
                  </a:cubicBezTo>
                  <a:cubicBezTo>
                    <a:pt x="7" y="272"/>
                    <a:pt x="7" y="273"/>
                    <a:pt x="8" y="274"/>
                  </a:cubicBezTo>
                  <a:cubicBezTo>
                    <a:pt x="8" y="274"/>
                    <a:pt x="8" y="274"/>
                    <a:pt x="8" y="274"/>
                  </a:cubicBezTo>
                  <a:cubicBezTo>
                    <a:pt x="8" y="274"/>
                    <a:pt x="8" y="274"/>
                    <a:pt x="8" y="274"/>
                  </a:cubicBezTo>
                  <a:cubicBezTo>
                    <a:pt x="9" y="276"/>
                    <a:pt x="10" y="277"/>
                    <a:pt x="11" y="279"/>
                  </a:cubicBezTo>
                  <a:cubicBezTo>
                    <a:pt x="12" y="279"/>
                    <a:pt x="12" y="279"/>
                    <a:pt x="12" y="279"/>
                  </a:cubicBezTo>
                  <a:cubicBezTo>
                    <a:pt x="13" y="281"/>
                    <a:pt x="15" y="283"/>
                    <a:pt x="16" y="285"/>
                  </a:cubicBezTo>
                  <a:cubicBezTo>
                    <a:pt x="17" y="286"/>
                    <a:pt x="17" y="286"/>
                    <a:pt x="17" y="286"/>
                  </a:cubicBezTo>
                  <a:cubicBezTo>
                    <a:pt x="19" y="288"/>
                    <a:pt x="21" y="290"/>
                    <a:pt x="23" y="292"/>
                  </a:cubicBezTo>
                  <a:cubicBezTo>
                    <a:pt x="23" y="292"/>
                    <a:pt x="23" y="292"/>
                    <a:pt x="23" y="292"/>
                  </a:cubicBezTo>
                  <a:cubicBezTo>
                    <a:pt x="24" y="293"/>
                    <a:pt x="25" y="293"/>
                    <a:pt x="25" y="294"/>
                  </a:cubicBezTo>
                  <a:cubicBezTo>
                    <a:pt x="26" y="295"/>
                    <a:pt x="28" y="296"/>
                    <a:pt x="29" y="297"/>
                  </a:cubicBezTo>
                  <a:cubicBezTo>
                    <a:pt x="30" y="298"/>
                    <a:pt x="31" y="299"/>
                    <a:pt x="31" y="300"/>
                  </a:cubicBezTo>
                  <a:cubicBezTo>
                    <a:pt x="33" y="301"/>
                    <a:pt x="34" y="302"/>
                    <a:pt x="35" y="303"/>
                  </a:cubicBezTo>
                  <a:cubicBezTo>
                    <a:pt x="36" y="303"/>
                    <a:pt x="36" y="303"/>
                    <a:pt x="36" y="303"/>
                  </a:cubicBezTo>
                  <a:cubicBezTo>
                    <a:pt x="36" y="304"/>
                    <a:pt x="37" y="304"/>
                    <a:pt x="38" y="305"/>
                  </a:cubicBezTo>
                  <a:cubicBezTo>
                    <a:pt x="39" y="306"/>
                    <a:pt x="40" y="307"/>
                    <a:pt x="41" y="308"/>
                  </a:cubicBezTo>
                  <a:cubicBezTo>
                    <a:pt x="42" y="308"/>
                    <a:pt x="43" y="309"/>
                    <a:pt x="44" y="310"/>
                  </a:cubicBezTo>
                  <a:cubicBezTo>
                    <a:pt x="45" y="311"/>
                    <a:pt x="46" y="311"/>
                    <a:pt x="47" y="312"/>
                  </a:cubicBezTo>
                  <a:cubicBezTo>
                    <a:pt x="48" y="313"/>
                    <a:pt x="48" y="313"/>
                    <a:pt x="48" y="313"/>
                  </a:cubicBezTo>
                  <a:cubicBezTo>
                    <a:pt x="49" y="313"/>
                    <a:pt x="49" y="313"/>
                    <a:pt x="50" y="314"/>
                  </a:cubicBezTo>
                  <a:cubicBezTo>
                    <a:pt x="51" y="315"/>
                    <a:pt x="53" y="316"/>
                    <a:pt x="55" y="317"/>
                  </a:cubicBezTo>
                  <a:cubicBezTo>
                    <a:pt x="55" y="318"/>
                    <a:pt x="56" y="318"/>
                    <a:pt x="57" y="319"/>
                  </a:cubicBezTo>
                  <a:cubicBezTo>
                    <a:pt x="59" y="320"/>
                    <a:pt x="60" y="321"/>
                    <a:pt x="62" y="322"/>
                  </a:cubicBezTo>
                  <a:cubicBezTo>
                    <a:pt x="62" y="322"/>
                    <a:pt x="62" y="322"/>
                    <a:pt x="62" y="322"/>
                  </a:cubicBezTo>
                  <a:cubicBezTo>
                    <a:pt x="63" y="322"/>
                    <a:pt x="63" y="322"/>
                    <a:pt x="63" y="322"/>
                  </a:cubicBezTo>
                  <a:cubicBezTo>
                    <a:pt x="63" y="323"/>
                    <a:pt x="63" y="323"/>
                    <a:pt x="63" y="323"/>
                  </a:cubicBezTo>
                  <a:cubicBezTo>
                    <a:pt x="64" y="324"/>
                    <a:pt x="66" y="324"/>
                    <a:pt x="67" y="325"/>
                  </a:cubicBezTo>
                  <a:cubicBezTo>
                    <a:pt x="67" y="325"/>
                    <a:pt x="67" y="325"/>
                    <a:pt x="68" y="326"/>
                  </a:cubicBezTo>
                  <a:cubicBezTo>
                    <a:pt x="69" y="326"/>
                    <a:pt x="69" y="327"/>
                    <a:pt x="70" y="327"/>
                  </a:cubicBezTo>
                  <a:cubicBezTo>
                    <a:pt x="71" y="328"/>
                    <a:pt x="71" y="328"/>
                    <a:pt x="71" y="328"/>
                  </a:cubicBezTo>
                  <a:cubicBezTo>
                    <a:pt x="72" y="328"/>
                    <a:pt x="73" y="329"/>
                    <a:pt x="73" y="329"/>
                  </a:cubicBezTo>
                  <a:cubicBezTo>
                    <a:pt x="74" y="329"/>
                    <a:pt x="74" y="330"/>
                    <a:pt x="75" y="330"/>
                  </a:cubicBezTo>
                  <a:cubicBezTo>
                    <a:pt x="76" y="330"/>
                    <a:pt x="76" y="331"/>
                    <a:pt x="77" y="331"/>
                  </a:cubicBezTo>
                  <a:cubicBezTo>
                    <a:pt x="80" y="333"/>
                    <a:pt x="84" y="335"/>
                    <a:pt x="87" y="337"/>
                  </a:cubicBezTo>
                  <a:cubicBezTo>
                    <a:pt x="88" y="337"/>
                    <a:pt x="89" y="337"/>
                    <a:pt x="89" y="338"/>
                  </a:cubicBezTo>
                  <a:cubicBezTo>
                    <a:pt x="90" y="338"/>
                    <a:pt x="90" y="338"/>
                    <a:pt x="91" y="338"/>
                  </a:cubicBezTo>
                  <a:cubicBezTo>
                    <a:pt x="95" y="340"/>
                    <a:pt x="99" y="343"/>
                    <a:pt x="104" y="345"/>
                  </a:cubicBezTo>
                  <a:cubicBezTo>
                    <a:pt x="105" y="345"/>
                    <a:pt x="105" y="345"/>
                    <a:pt x="105" y="345"/>
                  </a:cubicBezTo>
                  <a:cubicBezTo>
                    <a:pt x="105" y="345"/>
                    <a:pt x="106" y="345"/>
                    <a:pt x="106" y="345"/>
                  </a:cubicBezTo>
                  <a:cubicBezTo>
                    <a:pt x="110" y="347"/>
                    <a:pt x="115" y="349"/>
                    <a:pt x="119" y="351"/>
                  </a:cubicBezTo>
                  <a:cubicBezTo>
                    <a:pt x="120" y="351"/>
                    <a:pt x="120" y="351"/>
                    <a:pt x="121" y="352"/>
                  </a:cubicBezTo>
                  <a:cubicBezTo>
                    <a:pt x="121" y="352"/>
                    <a:pt x="122" y="352"/>
                    <a:pt x="122" y="352"/>
                  </a:cubicBezTo>
                  <a:cubicBezTo>
                    <a:pt x="127" y="354"/>
                    <a:pt x="132" y="356"/>
                    <a:pt x="137" y="358"/>
                  </a:cubicBezTo>
                  <a:cubicBezTo>
                    <a:pt x="138" y="358"/>
                    <a:pt x="138" y="358"/>
                    <a:pt x="138" y="358"/>
                  </a:cubicBezTo>
                  <a:cubicBezTo>
                    <a:pt x="139" y="358"/>
                    <a:pt x="140" y="358"/>
                    <a:pt x="140" y="359"/>
                  </a:cubicBezTo>
                  <a:cubicBezTo>
                    <a:pt x="146" y="360"/>
                    <a:pt x="151" y="362"/>
                    <a:pt x="157" y="364"/>
                  </a:cubicBezTo>
                  <a:cubicBezTo>
                    <a:pt x="157" y="364"/>
                    <a:pt x="157" y="364"/>
                    <a:pt x="157" y="364"/>
                  </a:cubicBezTo>
                  <a:cubicBezTo>
                    <a:pt x="157" y="364"/>
                    <a:pt x="157" y="364"/>
                    <a:pt x="157" y="364"/>
                  </a:cubicBezTo>
                  <a:cubicBezTo>
                    <a:pt x="163" y="366"/>
                    <a:pt x="170" y="367"/>
                    <a:pt x="176" y="368"/>
                  </a:cubicBezTo>
                  <a:cubicBezTo>
                    <a:pt x="176" y="369"/>
                    <a:pt x="177" y="369"/>
                    <a:pt x="177" y="369"/>
                  </a:cubicBezTo>
                  <a:cubicBezTo>
                    <a:pt x="178" y="369"/>
                    <a:pt x="178" y="369"/>
                    <a:pt x="178" y="369"/>
                  </a:cubicBezTo>
                  <a:cubicBezTo>
                    <a:pt x="184" y="370"/>
                    <a:pt x="191" y="372"/>
                    <a:pt x="197" y="373"/>
                  </a:cubicBezTo>
                  <a:cubicBezTo>
                    <a:pt x="198" y="373"/>
                    <a:pt x="198" y="373"/>
                    <a:pt x="199" y="373"/>
                  </a:cubicBezTo>
                  <a:cubicBezTo>
                    <a:pt x="199" y="373"/>
                    <a:pt x="200" y="373"/>
                    <a:pt x="200" y="373"/>
                  </a:cubicBezTo>
                  <a:cubicBezTo>
                    <a:pt x="207" y="374"/>
                    <a:pt x="213" y="375"/>
                    <a:pt x="220" y="376"/>
                  </a:cubicBezTo>
                  <a:cubicBezTo>
                    <a:pt x="221" y="376"/>
                    <a:pt x="221" y="376"/>
                    <a:pt x="222" y="376"/>
                  </a:cubicBezTo>
                  <a:cubicBezTo>
                    <a:pt x="222" y="376"/>
                    <a:pt x="223" y="376"/>
                    <a:pt x="224" y="376"/>
                  </a:cubicBezTo>
                  <a:cubicBezTo>
                    <a:pt x="226" y="377"/>
                    <a:pt x="228" y="377"/>
                    <a:pt x="230" y="377"/>
                  </a:cubicBezTo>
                  <a:cubicBezTo>
                    <a:pt x="232" y="377"/>
                    <a:pt x="234" y="377"/>
                    <a:pt x="236" y="377"/>
                  </a:cubicBezTo>
                  <a:cubicBezTo>
                    <a:pt x="238" y="377"/>
                    <a:pt x="240" y="378"/>
                    <a:pt x="242" y="378"/>
                  </a:cubicBezTo>
                  <a:cubicBezTo>
                    <a:pt x="243" y="378"/>
                    <a:pt x="244" y="378"/>
                    <a:pt x="246" y="378"/>
                  </a:cubicBezTo>
                  <a:cubicBezTo>
                    <a:pt x="247" y="378"/>
                    <a:pt x="248" y="378"/>
                    <a:pt x="250" y="378"/>
                  </a:cubicBezTo>
                  <a:cubicBezTo>
                    <a:pt x="470" y="250"/>
                    <a:pt x="470" y="250"/>
                    <a:pt x="470" y="250"/>
                  </a:cubicBezTo>
                  <a:cubicBezTo>
                    <a:pt x="467" y="250"/>
                    <a:pt x="464" y="250"/>
                    <a:pt x="462" y="250"/>
                  </a:cubicBezTo>
                  <a:close/>
                </a:path>
              </a:pathLst>
            </a:custGeom>
            <a:gradFill>
              <a:gsLst>
                <a:gs pos="100000">
                  <a:srgbClr val="627072"/>
                </a:gs>
                <a:gs pos="0">
                  <a:srgbClr val="5A6769"/>
                </a:gs>
              </a:gsLst>
              <a:lin ang="5400000" scaled="0"/>
            </a:gradFill>
            <a:ln>
              <a:noFill/>
            </a:ln>
          </p:spPr>
          <p:txBody>
            <a:bodyPr anchor="ctr"/>
            <a:lstStyle/>
            <a:p>
              <a:pPr algn="ctr"/>
              <a:endParaRPr>
                <a:cs typeface="+mn-ea"/>
                <a:sym typeface="+mn-lt"/>
              </a:endParaRPr>
            </a:p>
          </p:txBody>
        </p:sp>
        <p:sp>
          <p:nvSpPr>
            <p:cNvPr id="24" name="iṡlíďé">
              <a:extLst>
                <a:ext uri="{FF2B5EF4-FFF2-40B4-BE49-F238E27FC236}">
                  <a16:creationId xmlns:a16="http://schemas.microsoft.com/office/drawing/2014/main" id="{44BB22AD-25D4-4F03-B9A6-4E40556AF331}"/>
                </a:ext>
              </a:extLst>
            </p:cNvPr>
            <p:cNvSpPr/>
            <p:nvPr/>
          </p:nvSpPr>
          <p:spPr bwMode="auto">
            <a:xfrm>
              <a:off x="4266022" y="4244452"/>
              <a:ext cx="677738" cy="289354"/>
            </a:xfrm>
            <a:custGeom>
              <a:avLst/>
              <a:gdLst>
                <a:gd name="T0" fmla="*/ 388 w 388"/>
                <a:gd name="T1" fmla="*/ 0 h 166"/>
                <a:gd name="T2" fmla="*/ 372 w 388"/>
                <a:gd name="T3" fmla="*/ 9 h 166"/>
                <a:gd name="T4" fmla="*/ 371 w 388"/>
                <a:gd name="T5" fmla="*/ 9 h 166"/>
                <a:gd name="T6" fmla="*/ 360 w 388"/>
                <a:gd name="T7" fmla="*/ 14 h 166"/>
                <a:gd name="T8" fmla="*/ 357 w 388"/>
                <a:gd name="T9" fmla="*/ 15 h 166"/>
                <a:gd name="T10" fmla="*/ 347 w 388"/>
                <a:gd name="T11" fmla="*/ 20 h 166"/>
                <a:gd name="T12" fmla="*/ 345 w 388"/>
                <a:gd name="T13" fmla="*/ 20 h 166"/>
                <a:gd name="T14" fmla="*/ 333 w 388"/>
                <a:gd name="T15" fmla="*/ 24 h 166"/>
                <a:gd name="T16" fmla="*/ 330 w 388"/>
                <a:gd name="T17" fmla="*/ 25 h 166"/>
                <a:gd name="T18" fmla="*/ 321 w 388"/>
                <a:gd name="T19" fmla="*/ 28 h 166"/>
                <a:gd name="T20" fmla="*/ 317 w 388"/>
                <a:gd name="T21" fmla="*/ 29 h 166"/>
                <a:gd name="T22" fmla="*/ 309 w 388"/>
                <a:gd name="T23" fmla="*/ 30 h 166"/>
                <a:gd name="T24" fmla="*/ 305 w 388"/>
                <a:gd name="T25" fmla="*/ 31 h 166"/>
                <a:gd name="T26" fmla="*/ 296 w 388"/>
                <a:gd name="T27" fmla="*/ 33 h 166"/>
                <a:gd name="T28" fmla="*/ 293 w 388"/>
                <a:gd name="T29" fmla="*/ 34 h 166"/>
                <a:gd name="T30" fmla="*/ 281 w 388"/>
                <a:gd name="T31" fmla="*/ 36 h 166"/>
                <a:gd name="T32" fmla="*/ 278 w 388"/>
                <a:gd name="T33" fmla="*/ 36 h 166"/>
                <a:gd name="T34" fmla="*/ 268 w 388"/>
                <a:gd name="T35" fmla="*/ 37 h 166"/>
                <a:gd name="T36" fmla="*/ 263 w 388"/>
                <a:gd name="T37" fmla="*/ 37 h 166"/>
                <a:gd name="T38" fmla="*/ 256 w 388"/>
                <a:gd name="T39" fmla="*/ 38 h 166"/>
                <a:gd name="T40" fmla="*/ 250 w 388"/>
                <a:gd name="T41" fmla="*/ 38 h 166"/>
                <a:gd name="T42" fmla="*/ 243 w 388"/>
                <a:gd name="T43" fmla="*/ 38 h 166"/>
                <a:gd name="T44" fmla="*/ 240 w 388"/>
                <a:gd name="T45" fmla="*/ 38 h 166"/>
                <a:gd name="T46" fmla="*/ 220 w 388"/>
                <a:gd name="T47" fmla="*/ 38 h 166"/>
                <a:gd name="T48" fmla="*/ 0 w 388"/>
                <a:gd name="T49" fmla="*/ 166 h 166"/>
                <a:gd name="T50" fmla="*/ 20 w 388"/>
                <a:gd name="T51" fmla="*/ 166 h 166"/>
                <a:gd name="T52" fmla="*/ 22 w 388"/>
                <a:gd name="T53" fmla="*/ 166 h 166"/>
                <a:gd name="T54" fmla="*/ 23 w 388"/>
                <a:gd name="T55" fmla="*/ 166 h 166"/>
                <a:gd name="T56" fmla="*/ 30 w 388"/>
                <a:gd name="T57" fmla="*/ 166 h 166"/>
                <a:gd name="T58" fmla="*/ 36 w 388"/>
                <a:gd name="T59" fmla="*/ 166 h 166"/>
                <a:gd name="T60" fmla="*/ 43 w 388"/>
                <a:gd name="T61" fmla="*/ 165 h 166"/>
                <a:gd name="T62" fmla="*/ 47 w 388"/>
                <a:gd name="T63" fmla="*/ 165 h 166"/>
                <a:gd name="T64" fmla="*/ 48 w 388"/>
                <a:gd name="T65" fmla="*/ 165 h 166"/>
                <a:gd name="T66" fmla="*/ 58 w 388"/>
                <a:gd name="T67" fmla="*/ 164 h 166"/>
                <a:gd name="T68" fmla="*/ 61 w 388"/>
                <a:gd name="T69" fmla="*/ 163 h 166"/>
                <a:gd name="T70" fmla="*/ 73 w 388"/>
                <a:gd name="T71" fmla="*/ 162 h 166"/>
                <a:gd name="T72" fmla="*/ 73 w 388"/>
                <a:gd name="T73" fmla="*/ 161 h 166"/>
                <a:gd name="T74" fmla="*/ 76 w 388"/>
                <a:gd name="T75" fmla="*/ 161 h 166"/>
                <a:gd name="T76" fmla="*/ 85 w 388"/>
                <a:gd name="T77" fmla="*/ 159 h 166"/>
                <a:gd name="T78" fmla="*/ 89 w 388"/>
                <a:gd name="T79" fmla="*/ 158 h 166"/>
                <a:gd name="T80" fmla="*/ 97 w 388"/>
                <a:gd name="T81" fmla="*/ 156 h 166"/>
                <a:gd name="T82" fmla="*/ 99 w 388"/>
                <a:gd name="T83" fmla="*/ 156 h 166"/>
                <a:gd name="T84" fmla="*/ 101 w 388"/>
                <a:gd name="T85" fmla="*/ 155 h 166"/>
                <a:gd name="T86" fmla="*/ 110 w 388"/>
                <a:gd name="T87" fmla="*/ 153 h 166"/>
                <a:gd name="T88" fmla="*/ 113 w 388"/>
                <a:gd name="T89" fmla="*/ 152 h 166"/>
                <a:gd name="T90" fmla="*/ 125 w 388"/>
                <a:gd name="T91" fmla="*/ 148 h 166"/>
                <a:gd name="T92" fmla="*/ 125 w 388"/>
                <a:gd name="T93" fmla="*/ 148 h 166"/>
                <a:gd name="T94" fmla="*/ 127 w 388"/>
                <a:gd name="T95" fmla="*/ 147 h 166"/>
                <a:gd name="T96" fmla="*/ 137 w 388"/>
                <a:gd name="T97" fmla="*/ 143 h 166"/>
                <a:gd name="T98" fmla="*/ 140 w 388"/>
                <a:gd name="T99" fmla="*/ 142 h 166"/>
                <a:gd name="T100" fmla="*/ 151 w 388"/>
                <a:gd name="T101" fmla="*/ 137 h 166"/>
                <a:gd name="T102" fmla="*/ 152 w 388"/>
                <a:gd name="T103" fmla="*/ 137 h 166"/>
                <a:gd name="T104" fmla="*/ 152 w 388"/>
                <a:gd name="T105" fmla="*/ 137 h 166"/>
                <a:gd name="T106" fmla="*/ 168 w 388"/>
                <a:gd name="T107" fmla="*/ 128 h 166"/>
                <a:gd name="T108" fmla="*/ 388 w 388"/>
                <a:gd name="T10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8" h="166">
                  <a:moveTo>
                    <a:pt x="388" y="0"/>
                  </a:moveTo>
                  <a:cubicBezTo>
                    <a:pt x="383" y="3"/>
                    <a:pt x="377" y="6"/>
                    <a:pt x="372" y="9"/>
                  </a:cubicBezTo>
                  <a:cubicBezTo>
                    <a:pt x="371" y="9"/>
                    <a:pt x="371" y="9"/>
                    <a:pt x="371" y="9"/>
                  </a:cubicBezTo>
                  <a:cubicBezTo>
                    <a:pt x="368" y="11"/>
                    <a:pt x="364" y="13"/>
                    <a:pt x="360" y="14"/>
                  </a:cubicBezTo>
                  <a:cubicBezTo>
                    <a:pt x="359" y="15"/>
                    <a:pt x="358" y="15"/>
                    <a:pt x="357" y="15"/>
                  </a:cubicBezTo>
                  <a:cubicBezTo>
                    <a:pt x="354" y="17"/>
                    <a:pt x="350" y="18"/>
                    <a:pt x="347" y="20"/>
                  </a:cubicBezTo>
                  <a:cubicBezTo>
                    <a:pt x="346" y="20"/>
                    <a:pt x="346" y="20"/>
                    <a:pt x="345" y="20"/>
                  </a:cubicBezTo>
                  <a:cubicBezTo>
                    <a:pt x="341" y="22"/>
                    <a:pt x="337" y="23"/>
                    <a:pt x="333" y="24"/>
                  </a:cubicBezTo>
                  <a:cubicBezTo>
                    <a:pt x="332" y="24"/>
                    <a:pt x="331" y="25"/>
                    <a:pt x="330" y="25"/>
                  </a:cubicBezTo>
                  <a:cubicBezTo>
                    <a:pt x="327" y="26"/>
                    <a:pt x="324" y="27"/>
                    <a:pt x="321" y="28"/>
                  </a:cubicBezTo>
                  <a:cubicBezTo>
                    <a:pt x="320" y="28"/>
                    <a:pt x="319" y="28"/>
                    <a:pt x="317" y="29"/>
                  </a:cubicBezTo>
                  <a:cubicBezTo>
                    <a:pt x="315" y="29"/>
                    <a:pt x="312" y="30"/>
                    <a:pt x="309" y="30"/>
                  </a:cubicBezTo>
                  <a:cubicBezTo>
                    <a:pt x="308" y="31"/>
                    <a:pt x="307" y="31"/>
                    <a:pt x="305" y="31"/>
                  </a:cubicBezTo>
                  <a:cubicBezTo>
                    <a:pt x="302" y="32"/>
                    <a:pt x="299" y="33"/>
                    <a:pt x="296" y="33"/>
                  </a:cubicBezTo>
                  <a:cubicBezTo>
                    <a:pt x="295" y="33"/>
                    <a:pt x="294" y="34"/>
                    <a:pt x="293" y="34"/>
                  </a:cubicBezTo>
                  <a:cubicBezTo>
                    <a:pt x="289" y="34"/>
                    <a:pt x="285" y="35"/>
                    <a:pt x="281" y="36"/>
                  </a:cubicBezTo>
                  <a:cubicBezTo>
                    <a:pt x="280" y="36"/>
                    <a:pt x="279" y="36"/>
                    <a:pt x="278" y="36"/>
                  </a:cubicBezTo>
                  <a:cubicBezTo>
                    <a:pt x="275" y="36"/>
                    <a:pt x="272" y="37"/>
                    <a:pt x="268" y="37"/>
                  </a:cubicBezTo>
                  <a:cubicBezTo>
                    <a:pt x="267" y="37"/>
                    <a:pt x="265" y="37"/>
                    <a:pt x="263" y="37"/>
                  </a:cubicBezTo>
                  <a:cubicBezTo>
                    <a:pt x="261" y="38"/>
                    <a:pt x="258" y="38"/>
                    <a:pt x="256" y="38"/>
                  </a:cubicBezTo>
                  <a:cubicBezTo>
                    <a:pt x="254" y="38"/>
                    <a:pt x="252" y="38"/>
                    <a:pt x="250" y="38"/>
                  </a:cubicBezTo>
                  <a:cubicBezTo>
                    <a:pt x="248" y="38"/>
                    <a:pt x="246" y="38"/>
                    <a:pt x="243" y="38"/>
                  </a:cubicBezTo>
                  <a:cubicBezTo>
                    <a:pt x="242" y="38"/>
                    <a:pt x="241" y="38"/>
                    <a:pt x="240" y="38"/>
                  </a:cubicBezTo>
                  <a:cubicBezTo>
                    <a:pt x="233" y="39"/>
                    <a:pt x="226" y="39"/>
                    <a:pt x="220" y="38"/>
                  </a:cubicBezTo>
                  <a:cubicBezTo>
                    <a:pt x="0" y="166"/>
                    <a:pt x="0" y="166"/>
                    <a:pt x="0" y="166"/>
                  </a:cubicBezTo>
                  <a:cubicBezTo>
                    <a:pt x="6" y="166"/>
                    <a:pt x="13" y="166"/>
                    <a:pt x="20" y="166"/>
                  </a:cubicBezTo>
                  <a:cubicBezTo>
                    <a:pt x="20" y="166"/>
                    <a:pt x="21" y="166"/>
                    <a:pt x="22" y="166"/>
                  </a:cubicBezTo>
                  <a:cubicBezTo>
                    <a:pt x="22" y="166"/>
                    <a:pt x="23" y="166"/>
                    <a:pt x="23" y="166"/>
                  </a:cubicBezTo>
                  <a:cubicBezTo>
                    <a:pt x="26" y="166"/>
                    <a:pt x="28" y="166"/>
                    <a:pt x="30" y="166"/>
                  </a:cubicBezTo>
                  <a:cubicBezTo>
                    <a:pt x="32" y="166"/>
                    <a:pt x="34" y="166"/>
                    <a:pt x="36" y="166"/>
                  </a:cubicBezTo>
                  <a:cubicBezTo>
                    <a:pt x="38" y="166"/>
                    <a:pt x="41" y="165"/>
                    <a:pt x="43" y="165"/>
                  </a:cubicBezTo>
                  <a:cubicBezTo>
                    <a:pt x="44" y="165"/>
                    <a:pt x="46" y="165"/>
                    <a:pt x="47" y="165"/>
                  </a:cubicBezTo>
                  <a:cubicBezTo>
                    <a:pt x="48" y="165"/>
                    <a:pt x="48" y="165"/>
                    <a:pt x="48" y="165"/>
                  </a:cubicBezTo>
                  <a:cubicBezTo>
                    <a:pt x="52" y="164"/>
                    <a:pt x="55" y="164"/>
                    <a:pt x="58" y="164"/>
                  </a:cubicBezTo>
                  <a:cubicBezTo>
                    <a:pt x="59" y="164"/>
                    <a:pt x="60" y="163"/>
                    <a:pt x="61" y="163"/>
                  </a:cubicBezTo>
                  <a:cubicBezTo>
                    <a:pt x="65" y="163"/>
                    <a:pt x="69" y="162"/>
                    <a:pt x="73" y="162"/>
                  </a:cubicBezTo>
                  <a:cubicBezTo>
                    <a:pt x="73" y="161"/>
                    <a:pt x="73" y="161"/>
                    <a:pt x="73" y="161"/>
                  </a:cubicBezTo>
                  <a:cubicBezTo>
                    <a:pt x="74" y="161"/>
                    <a:pt x="75" y="161"/>
                    <a:pt x="76" y="161"/>
                  </a:cubicBezTo>
                  <a:cubicBezTo>
                    <a:pt x="79" y="160"/>
                    <a:pt x="82" y="160"/>
                    <a:pt x="85" y="159"/>
                  </a:cubicBezTo>
                  <a:cubicBezTo>
                    <a:pt x="87" y="159"/>
                    <a:pt x="88" y="159"/>
                    <a:pt x="89" y="158"/>
                  </a:cubicBezTo>
                  <a:cubicBezTo>
                    <a:pt x="92" y="158"/>
                    <a:pt x="95" y="157"/>
                    <a:pt x="97" y="156"/>
                  </a:cubicBezTo>
                  <a:cubicBezTo>
                    <a:pt x="98" y="156"/>
                    <a:pt x="99" y="156"/>
                    <a:pt x="99" y="156"/>
                  </a:cubicBezTo>
                  <a:cubicBezTo>
                    <a:pt x="100" y="156"/>
                    <a:pt x="101" y="156"/>
                    <a:pt x="101" y="155"/>
                  </a:cubicBezTo>
                  <a:cubicBezTo>
                    <a:pt x="104" y="155"/>
                    <a:pt x="107" y="154"/>
                    <a:pt x="110" y="153"/>
                  </a:cubicBezTo>
                  <a:cubicBezTo>
                    <a:pt x="111" y="153"/>
                    <a:pt x="112" y="152"/>
                    <a:pt x="113" y="152"/>
                  </a:cubicBezTo>
                  <a:cubicBezTo>
                    <a:pt x="117" y="151"/>
                    <a:pt x="121" y="149"/>
                    <a:pt x="125" y="148"/>
                  </a:cubicBezTo>
                  <a:cubicBezTo>
                    <a:pt x="125" y="148"/>
                    <a:pt x="125" y="148"/>
                    <a:pt x="125" y="148"/>
                  </a:cubicBezTo>
                  <a:cubicBezTo>
                    <a:pt x="126" y="148"/>
                    <a:pt x="126" y="148"/>
                    <a:pt x="127" y="147"/>
                  </a:cubicBezTo>
                  <a:cubicBezTo>
                    <a:pt x="130" y="146"/>
                    <a:pt x="134" y="145"/>
                    <a:pt x="137" y="143"/>
                  </a:cubicBezTo>
                  <a:cubicBezTo>
                    <a:pt x="138" y="143"/>
                    <a:pt x="139" y="142"/>
                    <a:pt x="140" y="142"/>
                  </a:cubicBezTo>
                  <a:cubicBezTo>
                    <a:pt x="144" y="140"/>
                    <a:pt x="148" y="139"/>
                    <a:pt x="151" y="137"/>
                  </a:cubicBezTo>
                  <a:cubicBezTo>
                    <a:pt x="152" y="137"/>
                    <a:pt x="152" y="137"/>
                    <a:pt x="152" y="137"/>
                  </a:cubicBezTo>
                  <a:cubicBezTo>
                    <a:pt x="152" y="137"/>
                    <a:pt x="152" y="137"/>
                    <a:pt x="152" y="137"/>
                  </a:cubicBezTo>
                  <a:cubicBezTo>
                    <a:pt x="157" y="134"/>
                    <a:pt x="163" y="131"/>
                    <a:pt x="168" y="128"/>
                  </a:cubicBezTo>
                  <a:lnTo>
                    <a:pt x="388" y="0"/>
                  </a:lnTo>
                  <a:close/>
                </a:path>
              </a:pathLst>
            </a:custGeom>
            <a:gradFill>
              <a:gsLst>
                <a:gs pos="100000">
                  <a:srgbClr val="627072"/>
                </a:gs>
                <a:gs pos="0">
                  <a:srgbClr val="5A6769"/>
                </a:gs>
              </a:gsLst>
              <a:lin ang="5400000" scaled="0"/>
            </a:gradFill>
            <a:ln>
              <a:noFill/>
            </a:ln>
          </p:spPr>
          <p:txBody>
            <a:bodyPr anchor="ctr"/>
            <a:lstStyle/>
            <a:p>
              <a:pPr algn="ctr"/>
              <a:endParaRPr>
                <a:cs typeface="+mn-ea"/>
                <a:sym typeface="+mn-lt"/>
              </a:endParaRPr>
            </a:p>
          </p:txBody>
        </p:sp>
        <p:sp>
          <p:nvSpPr>
            <p:cNvPr id="25" name="îṥḷîďê">
              <a:extLst>
                <a:ext uri="{FF2B5EF4-FFF2-40B4-BE49-F238E27FC236}">
                  <a16:creationId xmlns:a16="http://schemas.microsoft.com/office/drawing/2014/main" id="{AECB66E7-3CE8-43DB-8D0F-6F61BE917A85}"/>
                </a:ext>
              </a:extLst>
            </p:cNvPr>
            <p:cNvSpPr/>
            <p:nvPr/>
          </p:nvSpPr>
          <p:spPr bwMode="auto">
            <a:xfrm>
              <a:off x="4807834" y="4272304"/>
              <a:ext cx="634412" cy="608108"/>
            </a:xfrm>
            <a:custGeom>
              <a:avLst/>
              <a:gdLst>
                <a:gd name="T0" fmla="*/ 140 w 362"/>
                <a:gd name="T1" fmla="*/ 142 h 348"/>
                <a:gd name="T2" fmla="*/ 138 w 362"/>
                <a:gd name="T3" fmla="*/ 156 h 348"/>
                <a:gd name="T4" fmla="*/ 135 w 362"/>
                <a:gd name="T5" fmla="*/ 170 h 348"/>
                <a:gd name="T6" fmla="*/ 132 w 362"/>
                <a:gd name="T7" fmla="*/ 182 h 348"/>
                <a:gd name="T8" fmla="*/ 127 w 362"/>
                <a:gd name="T9" fmla="*/ 197 h 348"/>
                <a:gd name="T10" fmla="*/ 123 w 362"/>
                <a:gd name="T11" fmla="*/ 209 h 348"/>
                <a:gd name="T12" fmla="*/ 118 w 362"/>
                <a:gd name="T13" fmla="*/ 220 h 348"/>
                <a:gd name="T14" fmla="*/ 112 w 362"/>
                <a:gd name="T15" fmla="*/ 232 h 348"/>
                <a:gd name="T16" fmla="*/ 105 w 362"/>
                <a:gd name="T17" fmla="*/ 245 h 348"/>
                <a:gd name="T18" fmla="*/ 99 w 362"/>
                <a:gd name="T19" fmla="*/ 256 h 348"/>
                <a:gd name="T20" fmla="*/ 92 w 362"/>
                <a:gd name="T21" fmla="*/ 266 h 348"/>
                <a:gd name="T22" fmla="*/ 84 w 362"/>
                <a:gd name="T23" fmla="*/ 276 h 348"/>
                <a:gd name="T24" fmla="*/ 74 w 362"/>
                <a:gd name="T25" fmla="*/ 288 h 348"/>
                <a:gd name="T26" fmla="*/ 66 w 362"/>
                <a:gd name="T27" fmla="*/ 297 h 348"/>
                <a:gd name="T28" fmla="*/ 57 w 362"/>
                <a:gd name="T29" fmla="*/ 306 h 348"/>
                <a:gd name="T30" fmla="*/ 0 w 362"/>
                <a:gd name="T31" fmla="*/ 348 h 348"/>
                <a:gd name="T32" fmla="*/ 267 w 362"/>
                <a:gd name="T33" fmla="*/ 187 h 348"/>
                <a:gd name="T34" fmla="*/ 279 w 362"/>
                <a:gd name="T35" fmla="*/ 176 h 348"/>
                <a:gd name="T36" fmla="*/ 289 w 362"/>
                <a:gd name="T37" fmla="*/ 166 h 348"/>
                <a:gd name="T38" fmla="*/ 297 w 362"/>
                <a:gd name="T39" fmla="*/ 157 h 348"/>
                <a:gd name="T40" fmla="*/ 305 w 362"/>
                <a:gd name="T41" fmla="*/ 148 h 348"/>
                <a:gd name="T42" fmla="*/ 314 w 362"/>
                <a:gd name="T43" fmla="*/ 135 h 348"/>
                <a:gd name="T44" fmla="*/ 321 w 362"/>
                <a:gd name="T45" fmla="*/ 124 h 348"/>
                <a:gd name="T46" fmla="*/ 327 w 362"/>
                <a:gd name="T47" fmla="*/ 114 h 348"/>
                <a:gd name="T48" fmla="*/ 333 w 362"/>
                <a:gd name="T49" fmla="*/ 103 h 348"/>
                <a:gd name="T50" fmla="*/ 340 w 362"/>
                <a:gd name="T51" fmla="*/ 89 h 348"/>
                <a:gd name="T52" fmla="*/ 344 w 362"/>
                <a:gd name="T53" fmla="*/ 77 h 348"/>
                <a:gd name="T54" fmla="*/ 348 w 362"/>
                <a:gd name="T55" fmla="*/ 65 h 348"/>
                <a:gd name="T56" fmla="*/ 352 w 362"/>
                <a:gd name="T57" fmla="*/ 53 h 348"/>
                <a:gd name="T58" fmla="*/ 355 w 362"/>
                <a:gd name="T59" fmla="*/ 42 h 348"/>
                <a:gd name="T60" fmla="*/ 358 w 362"/>
                <a:gd name="T61" fmla="*/ 28 h 348"/>
                <a:gd name="T62" fmla="*/ 360 w 362"/>
                <a:gd name="T63" fmla="*/ 15 h 348"/>
                <a:gd name="T64" fmla="*/ 362 w 362"/>
                <a:gd name="T6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348">
                  <a:moveTo>
                    <a:pt x="142" y="128"/>
                  </a:moveTo>
                  <a:cubicBezTo>
                    <a:pt x="141" y="133"/>
                    <a:pt x="141" y="138"/>
                    <a:pt x="140" y="142"/>
                  </a:cubicBezTo>
                  <a:cubicBezTo>
                    <a:pt x="140" y="144"/>
                    <a:pt x="140" y="145"/>
                    <a:pt x="140" y="146"/>
                  </a:cubicBezTo>
                  <a:cubicBezTo>
                    <a:pt x="139" y="149"/>
                    <a:pt x="139" y="153"/>
                    <a:pt x="138" y="156"/>
                  </a:cubicBezTo>
                  <a:cubicBezTo>
                    <a:pt x="138" y="158"/>
                    <a:pt x="137" y="160"/>
                    <a:pt x="137" y="161"/>
                  </a:cubicBezTo>
                  <a:cubicBezTo>
                    <a:pt x="136" y="164"/>
                    <a:pt x="136" y="167"/>
                    <a:pt x="135" y="170"/>
                  </a:cubicBezTo>
                  <a:cubicBezTo>
                    <a:pt x="134" y="174"/>
                    <a:pt x="133" y="177"/>
                    <a:pt x="132" y="181"/>
                  </a:cubicBezTo>
                  <a:cubicBezTo>
                    <a:pt x="132" y="182"/>
                    <a:pt x="132" y="182"/>
                    <a:pt x="132" y="182"/>
                  </a:cubicBezTo>
                  <a:cubicBezTo>
                    <a:pt x="131" y="186"/>
                    <a:pt x="130" y="189"/>
                    <a:pt x="128" y="193"/>
                  </a:cubicBezTo>
                  <a:cubicBezTo>
                    <a:pt x="128" y="194"/>
                    <a:pt x="128" y="195"/>
                    <a:pt x="127" y="197"/>
                  </a:cubicBezTo>
                  <a:cubicBezTo>
                    <a:pt x="126" y="199"/>
                    <a:pt x="125" y="202"/>
                    <a:pt x="124" y="205"/>
                  </a:cubicBezTo>
                  <a:cubicBezTo>
                    <a:pt x="124" y="206"/>
                    <a:pt x="123" y="207"/>
                    <a:pt x="123" y="209"/>
                  </a:cubicBezTo>
                  <a:cubicBezTo>
                    <a:pt x="122" y="211"/>
                    <a:pt x="121" y="214"/>
                    <a:pt x="120" y="216"/>
                  </a:cubicBezTo>
                  <a:cubicBezTo>
                    <a:pt x="119" y="218"/>
                    <a:pt x="119" y="219"/>
                    <a:pt x="118" y="220"/>
                  </a:cubicBezTo>
                  <a:cubicBezTo>
                    <a:pt x="116" y="224"/>
                    <a:pt x="115" y="227"/>
                    <a:pt x="113" y="231"/>
                  </a:cubicBezTo>
                  <a:cubicBezTo>
                    <a:pt x="112" y="232"/>
                    <a:pt x="112" y="232"/>
                    <a:pt x="112" y="232"/>
                  </a:cubicBezTo>
                  <a:cubicBezTo>
                    <a:pt x="111" y="235"/>
                    <a:pt x="109" y="238"/>
                    <a:pt x="107" y="241"/>
                  </a:cubicBezTo>
                  <a:cubicBezTo>
                    <a:pt x="107" y="243"/>
                    <a:pt x="106" y="244"/>
                    <a:pt x="105" y="245"/>
                  </a:cubicBezTo>
                  <a:cubicBezTo>
                    <a:pt x="104" y="247"/>
                    <a:pt x="102" y="250"/>
                    <a:pt x="101" y="252"/>
                  </a:cubicBezTo>
                  <a:cubicBezTo>
                    <a:pt x="100" y="253"/>
                    <a:pt x="99" y="254"/>
                    <a:pt x="99" y="256"/>
                  </a:cubicBezTo>
                  <a:cubicBezTo>
                    <a:pt x="97" y="258"/>
                    <a:pt x="96" y="260"/>
                    <a:pt x="94" y="263"/>
                  </a:cubicBezTo>
                  <a:cubicBezTo>
                    <a:pt x="93" y="264"/>
                    <a:pt x="93" y="265"/>
                    <a:pt x="92" y="266"/>
                  </a:cubicBezTo>
                  <a:cubicBezTo>
                    <a:pt x="90" y="269"/>
                    <a:pt x="87" y="272"/>
                    <a:pt x="85" y="276"/>
                  </a:cubicBezTo>
                  <a:cubicBezTo>
                    <a:pt x="84" y="276"/>
                    <a:pt x="84" y="276"/>
                    <a:pt x="84" y="276"/>
                  </a:cubicBezTo>
                  <a:cubicBezTo>
                    <a:pt x="82" y="279"/>
                    <a:pt x="79" y="282"/>
                    <a:pt x="77" y="285"/>
                  </a:cubicBezTo>
                  <a:cubicBezTo>
                    <a:pt x="76" y="286"/>
                    <a:pt x="75" y="287"/>
                    <a:pt x="74" y="288"/>
                  </a:cubicBezTo>
                  <a:cubicBezTo>
                    <a:pt x="72" y="290"/>
                    <a:pt x="71" y="292"/>
                    <a:pt x="69" y="294"/>
                  </a:cubicBezTo>
                  <a:cubicBezTo>
                    <a:pt x="68" y="295"/>
                    <a:pt x="67" y="296"/>
                    <a:pt x="66" y="297"/>
                  </a:cubicBezTo>
                  <a:cubicBezTo>
                    <a:pt x="64" y="300"/>
                    <a:pt x="62" y="302"/>
                    <a:pt x="59" y="304"/>
                  </a:cubicBezTo>
                  <a:cubicBezTo>
                    <a:pt x="59" y="304"/>
                    <a:pt x="58" y="305"/>
                    <a:pt x="57" y="306"/>
                  </a:cubicBezTo>
                  <a:cubicBezTo>
                    <a:pt x="54" y="309"/>
                    <a:pt x="51" y="312"/>
                    <a:pt x="47" y="315"/>
                  </a:cubicBezTo>
                  <a:cubicBezTo>
                    <a:pt x="33" y="327"/>
                    <a:pt x="17" y="339"/>
                    <a:pt x="0" y="348"/>
                  </a:cubicBezTo>
                  <a:cubicBezTo>
                    <a:pt x="220" y="221"/>
                    <a:pt x="220" y="221"/>
                    <a:pt x="220" y="221"/>
                  </a:cubicBezTo>
                  <a:cubicBezTo>
                    <a:pt x="237" y="211"/>
                    <a:pt x="253" y="199"/>
                    <a:pt x="267" y="187"/>
                  </a:cubicBezTo>
                  <a:cubicBezTo>
                    <a:pt x="271" y="184"/>
                    <a:pt x="274" y="181"/>
                    <a:pt x="277" y="178"/>
                  </a:cubicBezTo>
                  <a:cubicBezTo>
                    <a:pt x="278" y="178"/>
                    <a:pt x="278" y="177"/>
                    <a:pt x="279" y="176"/>
                  </a:cubicBezTo>
                  <a:cubicBezTo>
                    <a:pt x="282" y="174"/>
                    <a:pt x="284" y="172"/>
                    <a:pt x="286" y="170"/>
                  </a:cubicBezTo>
                  <a:cubicBezTo>
                    <a:pt x="287" y="169"/>
                    <a:pt x="288" y="167"/>
                    <a:pt x="289" y="166"/>
                  </a:cubicBezTo>
                  <a:cubicBezTo>
                    <a:pt x="290" y="164"/>
                    <a:pt x="292" y="162"/>
                    <a:pt x="294" y="160"/>
                  </a:cubicBezTo>
                  <a:cubicBezTo>
                    <a:pt x="295" y="159"/>
                    <a:pt x="296" y="158"/>
                    <a:pt x="297" y="157"/>
                  </a:cubicBezTo>
                  <a:cubicBezTo>
                    <a:pt x="299" y="154"/>
                    <a:pt x="302" y="151"/>
                    <a:pt x="304" y="148"/>
                  </a:cubicBezTo>
                  <a:cubicBezTo>
                    <a:pt x="305" y="148"/>
                    <a:pt x="305" y="148"/>
                    <a:pt x="305" y="148"/>
                  </a:cubicBezTo>
                  <a:cubicBezTo>
                    <a:pt x="307" y="144"/>
                    <a:pt x="309" y="141"/>
                    <a:pt x="312" y="138"/>
                  </a:cubicBezTo>
                  <a:cubicBezTo>
                    <a:pt x="313" y="137"/>
                    <a:pt x="313" y="136"/>
                    <a:pt x="314" y="135"/>
                  </a:cubicBezTo>
                  <a:cubicBezTo>
                    <a:pt x="316" y="132"/>
                    <a:pt x="317" y="130"/>
                    <a:pt x="319" y="128"/>
                  </a:cubicBezTo>
                  <a:cubicBezTo>
                    <a:pt x="319" y="127"/>
                    <a:pt x="320" y="125"/>
                    <a:pt x="321" y="124"/>
                  </a:cubicBezTo>
                  <a:cubicBezTo>
                    <a:pt x="322" y="122"/>
                    <a:pt x="324" y="119"/>
                    <a:pt x="325" y="117"/>
                  </a:cubicBezTo>
                  <a:cubicBezTo>
                    <a:pt x="326" y="116"/>
                    <a:pt x="327" y="115"/>
                    <a:pt x="327" y="114"/>
                  </a:cubicBezTo>
                  <a:cubicBezTo>
                    <a:pt x="329" y="110"/>
                    <a:pt x="331" y="107"/>
                    <a:pt x="332" y="104"/>
                  </a:cubicBezTo>
                  <a:cubicBezTo>
                    <a:pt x="333" y="103"/>
                    <a:pt x="333" y="103"/>
                    <a:pt x="333" y="103"/>
                  </a:cubicBezTo>
                  <a:cubicBezTo>
                    <a:pt x="335" y="99"/>
                    <a:pt x="336" y="96"/>
                    <a:pt x="338" y="92"/>
                  </a:cubicBezTo>
                  <a:cubicBezTo>
                    <a:pt x="339" y="91"/>
                    <a:pt x="339" y="90"/>
                    <a:pt x="340" y="89"/>
                  </a:cubicBezTo>
                  <a:cubicBezTo>
                    <a:pt x="341" y="86"/>
                    <a:pt x="342" y="83"/>
                    <a:pt x="343" y="81"/>
                  </a:cubicBezTo>
                  <a:cubicBezTo>
                    <a:pt x="343" y="79"/>
                    <a:pt x="344" y="78"/>
                    <a:pt x="344" y="77"/>
                  </a:cubicBezTo>
                  <a:cubicBezTo>
                    <a:pt x="345" y="74"/>
                    <a:pt x="346" y="71"/>
                    <a:pt x="347" y="69"/>
                  </a:cubicBezTo>
                  <a:cubicBezTo>
                    <a:pt x="348" y="68"/>
                    <a:pt x="348" y="66"/>
                    <a:pt x="348" y="65"/>
                  </a:cubicBezTo>
                  <a:cubicBezTo>
                    <a:pt x="350" y="62"/>
                    <a:pt x="351" y="58"/>
                    <a:pt x="352" y="55"/>
                  </a:cubicBezTo>
                  <a:cubicBezTo>
                    <a:pt x="352" y="54"/>
                    <a:pt x="352" y="54"/>
                    <a:pt x="352" y="53"/>
                  </a:cubicBezTo>
                  <a:cubicBezTo>
                    <a:pt x="353" y="50"/>
                    <a:pt x="354" y="46"/>
                    <a:pt x="355" y="43"/>
                  </a:cubicBezTo>
                  <a:cubicBezTo>
                    <a:pt x="355" y="43"/>
                    <a:pt x="355" y="42"/>
                    <a:pt x="355" y="42"/>
                  </a:cubicBezTo>
                  <a:cubicBezTo>
                    <a:pt x="356" y="39"/>
                    <a:pt x="356" y="36"/>
                    <a:pt x="357" y="33"/>
                  </a:cubicBezTo>
                  <a:cubicBezTo>
                    <a:pt x="357" y="32"/>
                    <a:pt x="358" y="30"/>
                    <a:pt x="358" y="28"/>
                  </a:cubicBezTo>
                  <a:cubicBezTo>
                    <a:pt x="359" y="25"/>
                    <a:pt x="359" y="22"/>
                    <a:pt x="360" y="18"/>
                  </a:cubicBezTo>
                  <a:cubicBezTo>
                    <a:pt x="360" y="17"/>
                    <a:pt x="360" y="16"/>
                    <a:pt x="360" y="15"/>
                  </a:cubicBezTo>
                  <a:cubicBezTo>
                    <a:pt x="360" y="14"/>
                    <a:pt x="360" y="14"/>
                    <a:pt x="360" y="14"/>
                  </a:cubicBezTo>
                  <a:cubicBezTo>
                    <a:pt x="361" y="10"/>
                    <a:pt x="361" y="5"/>
                    <a:pt x="362" y="0"/>
                  </a:cubicBezTo>
                  <a:lnTo>
                    <a:pt x="142" y="128"/>
                  </a:lnTo>
                  <a:close/>
                </a:path>
              </a:pathLst>
            </a:custGeom>
            <a:gradFill>
              <a:gsLst>
                <a:gs pos="100000">
                  <a:srgbClr val="556264"/>
                </a:gs>
                <a:gs pos="15000">
                  <a:srgbClr val="627072"/>
                </a:gs>
              </a:gsLst>
              <a:lin ang="5400000" scaled="0"/>
            </a:gradFill>
            <a:ln>
              <a:noFill/>
            </a:ln>
          </p:spPr>
          <p:txBody>
            <a:bodyPr anchor="ctr"/>
            <a:lstStyle/>
            <a:p>
              <a:pPr algn="ctr"/>
              <a:endParaRPr>
                <a:cs typeface="+mn-ea"/>
                <a:sym typeface="+mn-lt"/>
              </a:endParaRPr>
            </a:p>
          </p:txBody>
        </p:sp>
        <p:sp>
          <p:nvSpPr>
            <p:cNvPr id="26" name="íŝlîḓè">
              <a:extLst>
                <a:ext uri="{FF2B5EF4-FFF2-40B4-BE49-F238E27FC236}">
                  <a16:creationId xmlns:a16="http://schemas.microsoft.com/office/drawing/2014/main" id="{B6A04C32-63A0-4137-92EA-F56184E9BF8D}"/>
                </a:ext>
              </a:extLst>
            </p:cNvPr>
            <p:cNvSpPr/>
            <p:nvPr/>
          </p:nvSpPr>
          <p:spPr bwMode="auto">
            <a:xfrm>
              <a:off x="3746355" y="3371749"/>
              <a:ext cx="1357023" cy="444089"/>
            </a:xfrm>
            <a:custGeom>
              <a:avLst/>
              <a:gdLst>
                <a:gd name="T0" fmla="*/ 540 w 776"/>
                <a:gd name="T1" fmla="*/ 242 h 254"/>
                <a:gd name="T2" fmla="*/ 760 w 776"/>
                <a:gd name="T3" fmla="*/ 114 h 254"/>
                <a:gd name="T4" fmla="*/ 746 w 776"/>
                <a:gd name="T5" fmla="*/ 104 h 254"/>
                <a:gd name="T6" fmla="*/ 723 w 776"/>
                <a:gd name="T7" fmla="*/ 88 h 254"/>
                <a:gd name="T8" fmla="*/ 697 w 776"/>
                <a:gd name="T9" fmla="*/ 73 h 254"/>
                <a:gd name="T10" fmla="*/ 674 w 776"/>
                <a:gd name="T11" fmla="*/ 60 h 254"/>
                <a:gd name="T12" fmla="*/ 647 w 776"/>
                <a:gd name="T13" fmla="*/ 48 h 254"/>
                <a:gd name="T14" fmla="*/ 622 w 776"/>
                <a:gd name="T15" fmla="*/ 37 h 254"/>
                <a:gd name="T16" fmla="*/ 595 w 776"/>
                <a:gd name="T17" fmla="*/ 28 h 254"/>
                <a:gd name="T18" fmla="*/ 574 w 776"/>
                <a:gd name="T19" fmla="*/ 21 h 254"/>
                <a:gd name="T20" fmla="*/ 558 w 776"/>
                <a:gd name="T21" fmla="*/ 17 h 254"/>
                <a:gd name="T22" fmla="*/ 541 w 776"/>
                <a:gd name="T23" fmla="*/ 13 h 254"/>
                <a:gd name="T24" fmla="*/ 512 w 776"/>
                <a:gd name="T25" fmla="*/ 7 h 254"/>
                <a:gd name="T26" fmla="*/ 495 w 776"/>
                <a:gd name="T27" fmla="*/ 5 h 254"/>
                <a:gd name="T28" fmla="*/ 479 w 776"/>
                <a:gd name="T29" fmla="*/ 3 h 254"/>
                <a:gd name="T30" fmla="*/ 454 w 776"/>
                <a:gd name="T31" fmla="*/ 1 h 254"/>
                <a:gd name="T32" fmla="*/ 428 w 776"/>
                <a:gd name="T33" fmla="*/ 0 h 254"/>
                <a:gd name="T34" fmla="*/ 412 w 776"/>
                <a:gd name="T35" fmla="*/ 0 h 254"/>
                <a:gd name="T36" fmla="*/ 379 w 776"/>
                <a:gd name="T37" fmla="*/ 2 h 254"/>
                <a:gd name="T38" fmla="*/ 363 w 776"/>
                <a:gd name="T39" fmla="*/ 4 h 254"/>
                <a:gd name="T40" fmla="*/ 344 w 776"/>
                <a:gd name="T41" fmla="*/ 6 h 254"/>
                <a:gd name="T42" fmla="*/ 325 w 776"/>
                <a:gd name="T43" fmla="*/ 10 h 254"/>
                <a:gd name="T44" fmla="*/ 309 w 776"/>
                <a:gd name="T45" fmla="*/ 14 h 254"/>
                <a:gd name="T46" fmla="*/ 278 w 776"/>
                <a:gd name="T47" fmla="*/ 24 h 254"/>
                <a:gd name="T48" fmla="*/ 261 w 776"/>
                <a:gd name="T49" fmla="*/ 30 h 254"/>
                <a:gd name="T50" fmla="*/ 242 w 776"/>
                <a:gd name="T51" fmla="*/ 39 h 254"/>
                <a:gd name="T52" fmla="*/ 220 w 776"/>
                <a:gd name="T53" fmla="*/ 50 h 254"/>
                <a:gd name="T54" fmla="*/ 15 w 776"/>
                <a:gd name="T55" fmla="*/ 170 h 254"/>
                <a:gd name="T56" fmla="*/ 41 w 776"/>
                <a:gd name="T57" fmla="*/ 158 h 254"/>
                <a:gd name="T58" fmla="*/ 71 w 776"/>
                <a:gd name="T59" fmla="*/ 147 h 254"/>
                <a:gd name="T60" fmla="*/ 94 w 776"/>
                <a:gd name="T61" fmla="*/ 141 h 254"/>
                <a:gd name="T62" fmla="*/ 121 w 776"/>
                <a:gd name="T63" fmla="*/ 135 h 254"/>
                <a:gd name="T64" fmla="*/ 143 w 776"/>
                <a:gd name="T65" fmla="*/ 131 h 254"/>
                <a:gd name="T66" fmla="*/ 176 w 776"/>
                <a:gd name="T67" fmla="*/ 128 h 254"/>
                <a:gd name="T68" fmla="*/ 203 w 776"/>
                <a:gd name="T69" fmla="*/ 128 h 254"/>
                <a:gd name="T70" fmla="*/ 234 w 776"/>
                <a:gd name="T71" fmla="*/ 129 h 254"/>
                <a:gd name="T72" fmla="*/ 259 w 776"/>
                <a:gd name="T73" fmla="*/ 130 h 254"/>
                <a:gd name="T74" fmla="*/ 285 w 776"/>
                <a:gd name="T75" fmla="*/ 134 h 254"/>
                <a:gd name="T76" fmla="*/ 308 w 776"/>
                <a:gd name="T77" fmla="*/ 138 h 254"/>
                <a:gd name="T78" fmla="*/ 338 w 776"/>
                <a:gd name="T79" fmla="*/ 145 h 254"/>
                <a:gd name="T80" fmla="*/ 359 w 776"/>
                <a:gd name="T81" fmla="*/ 151 h 254"/>
                <a:gd name="T82" fmla="*/ 380 w 776"/>
                <a:gd name="T83" fmla="*/ 157 h 254"/>
                <a:gd name="T84" fmla="*/ 427 w 776"/>
                <a:gd name="T85" fmla="*/ 175 h 254"/>
                <a:gd name="T86" fmla="*/ 457 w 776"/>
                <a:gd name="T87" fmla="*/ 190 h 254"/>
                <a:gd name="T88" fmla="*/ 503 w 776"/>
                <a:gd name="T89" fmla="*/ 21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254">
                  <a:moveTo>
                    <a:pt x="526" y="232"/>
                  </a:moveTo>
                  <a:cubicBezTo>
                    <a:pt x="530" y="234"/>
                    <a:pt x="533" y="236"/>
                    <a:pt x="536" y="238"/>
                  </a:cubicBezTo>
                  <a:cubicBezTo>
                    <a:pt x="537" y="240"/>
                    <a:pt x="539" y="241"/>
                    <a:pt x="540" y="242"/>
                  </a:cubicBezTo>
                  <a:cubicBezTo>
                    <a:pt x="546" y="246"/>
                    <a:pt x="551" y="250"/>
                    <a:pt x="556" y="254"/>
                  </a:cubicBezTo>
                  <a:cubicBezTo>
                    <a:pt x="776" y="126"/>
                    <a:pt x="776" y="126"/>
                    <a:pt x="776" y="126"/>
                  </a:cubicBezTo>
                  <a:cubicBezTo>
                    <a:pt x="771" y="122"/>
                    <a:pt x="766" y="118"/>
                    <a:pt x="760" y="114"/>
                  </a:cubicBezTo>
                  <a:cubicBezTo>
                    <a:pt x="759" y="113"/>
                    <a:pt x="757" y="112"/>
                    <a:pt x="756" y="111"/>
                  </a:cubicBezTo>
                  <a:cubicBezTo>
                    <a:pt x="754" y="109"/>
                    <a:pt x="752" y="108"/>
                    <a:pt x="750" y="106"/>
                  </a:cubicBezTo>
                  <a:cubicBezTo>
                    <a:pt x="749" y="106"/>
                    <a:pt x="748" y="105"/>
                    <a:pt x="746" y="104"/>
                  </a:cubicBezTo>
                  <a:cubicBezTo>
                    <a:pt x="740" y="100"/>
                    <a:pt x="734" y="95"/>
                    <a:pt x="728" y="91"/>
                  </a:cubicBezTo>
                  <a:cubicBezTo>
                    <a:pt x="726" y="91"/>
                    <a:pt x="725" y="90"/>
                    <a:pt x="724" y="89"/>
                  </a:cubicBezTo>
                  <a:cubicBezTo>
                    <a:pt x="724" y="89"/>
                    <a:pt x="723" y="89"/>
                    <a:pt x="723" y="88"/>
                  </a:cubicBezTo>
                  <a:cubicBezTo>
                    <a:pt x="716" y="84"/>
                    <a:pt x="709" y="80"/>
                    <a:pt x="702" y="76"/>
                  </a:cubicBezTo>
                  <a:cubicBezTo>
                    <a:pt x="701" y="75"/>
                    <a:pt x="700" y="75"/>
                    <a:pt x="699" y="74"/>
                  </a:cubicBezTo>
                  <a:cubicBezTo>
                    <a:pt x="698" y="74"/>
                    <a:pt x="698" y="73"/>
                    <a:pt x="697" y="73"/>
                  </a:cubicBezTo>
                  <a:cubicBezTo>
                    <a:pt x="690" y="69"/>
                    <a:pt x="683" y="65"/>
                    <a:pt x="677" y="62"/>
                  </a:cubicBezTo>
                  <a:cubicBezTo>
                    <a:pt x="676" y="61"/>
                    <a:pt x="675" y="61"/>
                    <a:pt x="674" y="61"/>
                  </a:cubicBezTo>
                  <a:cubicBezTo>
                    <a:pt x="674" y="60"/>
                    <a:pt x="674" y="60"/>
                    <a:pt x="674" y="60"/>
                  </a:cubicBezTo>
                  <a:cubicBezTo>
                    <a:pt x="666" y="57"/>
                    <a:pt x="659" y="53"/>
                    <a:pt x="652" y="50"/>
                  </a:cubicBezTo>
                  <a:cubicBezTo>
                    <a:pt x="651" y="49"/>
                    <a:pt x="650" y="49"/>
                    <a:pt x="649" y="49"/>
                  </a:cubicBezTo>
                  <a:cubicBezTo>
                    <a:pt x="648" y="48"/>
                    <a:pt x="648" y="48"/>
                    <a:pt x="647" y="48"/>
                  </a:cubicBezTo>
                  <a:cubicBezTo>
                    <a:pt x="639" y="44"/>
                    <a:pt x="632" y="41"/>
                    <a:pt x="624" y="38"/>
                  </a:cubicBezTo>
                  <a:cubicBezTo>
                    <a:pt x="624" y="38"/>
                    <a:pt x="624" y="38"/>
                    <a:pt x="624" y="38"/>
                  </a:cubicBezTo>
                  <a:cubicBezTo>
                    <a:pt x="623" y="38"/>
                    <a:pt x="623" y="38"/>
                    <a:pt x="622" y="37"/>
                  </a:cubicBezTo>
                  <a:cubicBezTo>
                    <a:pt x="615" y="35"/>
                    <a:pt x="607" y="32"/>
                    <a:pt x="600" y="29"/>
                  </a:cubicBezTo>
                  <a:cubicBezTo>
                    <a:pt x="599" y="29"/>
                    <a:pt x="598" y="29"/>
                    <a:pt x="597" y="28"/>
                  </a:cubicBezTo>
                  <a:cubicBezTo>
                    <a:pt x="596" y="28"/>
                    <a:pt x="595" y="28"/>
                    <a:pt x="595" y="28"/>
                  </a:cubicBezTo>
                  <a:cubicBezTo>
                    <a:pt x="593" y="27"/>
                    <a:pt x="591" y="26"/>
                    <a:pt x="589" y="26"/>
                  </a:cubicBezTo>
                  <a:cubicBezTo>
                    <a:pt x="586" y="25"/>
                    <a:pt x="583" y="24"/>
                    <a:pt x="579" y="23"/>
                  </a:cubicBezTo>
                  <a:cubicBezTo>
                    <a:pt x="577" y="22"/>
                    <a:pt x="575" y="22"/>
                    <a:pt x="574" y="21"/>
                  </a:cubicBezTo>
                  <a:cubicBezTo>
                    <a:pt x="572" y="21"/>
                    <a:pt x="571" y="20"/>
                    <a:pt x="570" y="20"/>
                  </a:cubicBezTo>
                  <a:cubicBezTo>
                    <a:pt x="568" y="19"/>
                    <a:pt x="566" y="19"/>
                    <a:pt x="564" y="18"/>
                  </a:cubicBezTo>
                  <a:cubicBezTo>
                    <a:pt x="562" y="18"/>
                    <a:pt x="560" y="17"/>
                    <a:pt x="558" y="17"/>
                  </a:cubicBezTo>
                  <a:cubicBezTo>
                    <a:pt x="554" y="16"/>
                    <a:pt x="551" y="15"/>
                    <a:pt x="547" y="14"/>
                  </a:cubicBezTo>
                  <a:cubicBezTo>
                    <a:pt x="546" y="14"/>
                    <a:pt x="544" y="13"/>
                    <a:pt x="542" y="13"/>
                  </a:cubicBezTo>
                  <a:cubicBezTo>
                    <a:pt x="541" y="13"/>
                    <a:pt x="541" y="13"/>
                    <a:pt x="541" y="13"/>
                  </a:cubicBezTo>
                  <a:cubicBezTo>
                    <a:pt x="537" y="12"/>
                    <a:pt x="533" y="11"/>
                    <a:pt x="528" y="10"/>
                  </a:cubicBezTo>
                  <a:cubicBezTo>
                    <a:pt x="528" y="10"/>
                    <a:pt x="527" y="10"/>
                    <a:pt x="527" y="10"/>
                  </a:cubicBezTo>
                  <a:cubicBezTo>
                    <a:pt x="522" y="9"/>
                    <a:pt x="517" y="8"/>
                    <a:pt x="512" y="7"/>
                  </a:cubicBezTo>
                  <a:cubicBezTo>
                    <a:pt x="511" y="7"/>
                    <a:pt x="511" y="7"/>
                    <a:pt x="511" y="7"/>
                  </a:cubicBezTo>
                  <a:cubicBezTo>
                    <a:pt x="509" y="7"/>
                    <a:pt x="507" y="6"/>
                    <a:pt x="505" y="6"/>
                  </a:cubicBezTo>
                  <a:cubicBezTo>
                    <a:pt x="502" y="6"/>
                    <a:pt x="498" y="5"/>
                    <a:pt x="495" y="5"/>
                  </a:cubicBezTo>
                  <a:cubicBezTo>
                    <a:pt x="493" y="4"/>
                    <a:pt x="490" y="4"/>
                    <a:pt x="488" y="4"/>
                  </a:cubicBezTo>
                  <a:cubicBezTo>
                    <a:pt x="486" y="3"/>
                    <a:pt x="483" y="3"/>
                    <a:pt x="481" y="3"/>
                  </a:cubicBezTo>
                  <a:cubicBezTo>
                    <a:pt x="480" y="3"/>
                    <a:pt x="479" y="3"/>
                    <a:pt x="479" y="3"/>
                  </a:cubicBezTo>
                  <a:cubicBezTo>
                    <a:pt x="476" y="2"/>
                    <a:pt x="473" y="2"/>
                    <a:pt x="471" y="2"/>
                  </a:cubicBezTo>
                  <a:cubicBezTo>
                    <a:pt x="468" y="2"/>
                    <a:pt x="465" y="1"/>
                    <a:pt x="462" y="1"/>
                  </a:cubicBezTo>
                  <a:cubicBezTo>
                    <a:pt x="460" y="1"/>
                    <a:pt x="457" y="1"/>
                    <a:pt x="454" y="1"/>
                  </a:cubicBezTo>
                  <a:cubicBezTo>
                    <a:pt x="452" y="1"/>
                    <a:pt x="450" y="0"/>
                    <a:pt x="448" y="0"/>
                  </a:cubicBezTo>
                  <a:cubicBezTo>
                    <a:pt x="446" y="0"/>
                    <a:pt x="445" y="0"/>
                    <a:pt x="443" y="0"/>
                  </a:cubicBezTo>
                  <a:cubicBezTo>
                    <a:pt x="438" y="0"/>
                    <a:pt x="433" y="0"/>
                    <a:pt x="428" y="0"/>
                  </a:cubicBezTo>
                  <a:cubicBezTo>
                    <a:pt x="426" y="0"/>
                    <a:pt x="424" y="0"/>
                    <a:pt x="422" y="0"/>
                  </a:cubicBezTo>
                  <a:cubicBezTo>
                    <a:pt x="419" y="0"/>
                    <a:pt x="416" y="0"/>
                    <a:pt x="413" y="0"/>
                  </a:cubicBezTo>
                  <a:cubicBezTo>
                    <a:pt x="412" y="0"/>
                    <a:pt x="412" y="0"/>
                    <a:pt x="412" y="0"/>
                  </a:cubicBezTo>
                  <a:cubicBezTo>
                    <a:pt x="408" y="0"/>
                    <a:pt x="403" y="0"/>
                    <a:pt x="399" y="0"/>
                  </a:cubicBezTo>
                  <a:cubicBezTo>
                    <a:pt x="398" y="1"/>
                    <a:pt x="397" y="1"/>
                    <a:pt x="396" y="1"/>
                  </a:cubicBezTo>
                  <a:cubicBezTo>
                    <a:pt x="390" y="1"/>
                    <a:pt x="385" y="1"/>
                    <a:pt x="379" y="2"/>
                  </a:cubicBezTo>
                  <a:cubicBezTo>
                    <a:pt x="379" y="2"/>
                    <a:pt x="379" y="2"/>
                    <a:pt x="379" y="2"/>
                  </a:cubicBezTo>
                  <a:cubicBezTo>
                    <a:pt x="378" y="2"/>
                    <a:pt x="377" y="2"/>
                    <a:pt x="375" y="2"/>
                  </a:cubicBezTo>
                  <a:cubicBezTo>
                    <a:pt x="371" y="3"/>
                    <a:pt x="367" y="3"/>
                    <a:pt x="363" y="4"/>
                  </a:cubicBezTo>
                  <a:cubicBezTo>
                    <a:pt x="361" y="4"/>
                    <a:pt x="359" y="4"/>
                    <a:pt x="357" y="4"/>
                  </a:cubicBezTo>
                  <a:cubicBezTo>
                    <a:pt x="354" y="5"/>
                    <a:pt x="350" y="5"/>
                    <a:pt x="347" y="6"/>
                  </a:cubicBezTo>
                  <a:cubicBezTo>
                    <a:pt x="346" y="6"/>
                    <a:pt x="345" y="6"/>
                    <a:pt x="344" y="6"/>
                  </a:cubicBezTo>
                  <a:cubicBezTo>
                    <a:pt x="343" y="7"/>
                    <a:pt x="342" y="7"/>
                    <a:pt x="341" y="7"/>
                  </a:cubicBezTo>
                  <a:cubicBezTo>
                    <a:pt x="337" y="8"/>
                    <a:pt x="334" y="8"/>
                    <a:pt x="330" y="9"/>
                  </a:cubicBezTo>
                  <a:cubicBezTo>
                    <a:pt x="329" y="9"/>
                    <a:pt x="327" y="10"/>
                    <a:pt x="325" y="10"/>
                  </a:cubicBezTo>
                  <a:cubicBezTo>
                    <a:pt x="321" y="11"/>
                    <a:pt x="317" y="12"/>
                    <a:pt x="314" y="13"/>
                  </a:cubicBezTo>
                  <a:cubicBezTo>
                    <a:pt x="313" y="13"/>
                    <a:pt x="311" y="13"/>
                    <a:pt x="310" y="14"/>
                  </a:cubicBezTo>
                  <a:cubicBezTo>
                    <a:pt x="310" y="14"/>
                    <a:pt x="309" y="14"/>
                    <a:pt x="309" y="14"/>
                  </a:cubicBezTo>
                  <a:cubicBezTo>
                    <a:pt x="304" y="15"/>
                    <a:pt x="298" y="17"/>
                    <a:pt x="293" y="18"/>
                  </a:cubicBezTo>
                  <a:cubicBezTo>
                    <a:pt x="292" y="19"/>
                    <a:pt x="292" y="19"/>
                    <a:pt x="291" y="19"/>
                  </a:cubicBezTo>
                  <a:cubicBezTo>
                    <a:pt x="286" y="21"/>
                    <a:pt x="282" y="22"/>
                    <a:pt x="278" y="24"/>
                  </a:cubicBezTo>
                  <a:cubicBezTo>
                    <a:pt x="277" y="24"/>
                    <a:pt x="277" y="24"/>
                    <a:pt x="276" y="24"/>
                  </a:cubicBezTo>
                  <a:cubicBezTo>
                    <a:pt x="275" y="24"/>
                    <a:pt x="274" y="25"/>
                    <a:pt x="273" y="25"/>
                  </a:cubicBezTo>
                  <a:cubicBezTo>
                    <a:pt x="269" y="27"/>
                    <a:pt x="265" y="28"/>
                    <a:pt x="261" y="30"/>
                  </a:cubicBezTo>
                  <a:cubicBezTo>
                    <a:pt x="260" y="30"/>
                    <a:pt x="258" y="31"/>
                    <a:pt x="257" y="32"/>
                  </a:cubicBezTo>
                  <a:cubicBezTo>
                    <a:pt x="252" y="34"/>
                    <a:pt x="247" y="36"/>
                    <a:pt x="242" y="38"/>
                  </a:cubicBezTo>
                  <a:cubicBezTo>
                    <a:pt x="242" y="39"/>
                    <a:pt x="242" y="39"/>
                    <a:pt x="242" y="39"/>
                  </a:cubicBezTo>
                  <a:cubicBezTo>
                    <a:pt x="239" y="40"/>
                    <a:pt x="237" y="41"/>
                    <a:pt x="235" y="42"/>
                  </a:cubicBezTo>
                  <a:cubicBezTo>
                    <a:pt x="233" y="43"/>
                    <a:pt x="232" y="43"/>
                    <a:pt x="231" y="44"/>
                  </a:cubicBezTo>
                  <a:cubicBezTo>
                    <a:pt x="227" y="46"/>
                    <a:pt x="223" y="48"/>
                    <a:pt x="220" y="50"/>
                  </a:cubicBezTo>
                  <a:cubicBezTo>
                    <a:pt x="0" y="178"/>
                    <a:pt x="0" y="178"/>
                    <a:pt x="0" y="178"/>
                  </a:cubicBezTo>
                  <a:cubicBezTo>
                    <a:pt x="3" y="176"/>
                    <a:pt x="7" y="174"/>
                    <a:pt x="11" y="172"/>
                  </a:cubicBezTo>
                  <a:cubicBezTo>
                    <a:pt x="12" y="171"/>
                    <a:pt x="13" y="171"/>
                    <a:pt x="15" y="170"/>
                  </a:cubicBezTo>
                  <a:cubicBezTo>
                    <a:pt x="17" y="169"/>
                    <a:pt x="20" y="167"/>
                    <a:pt x="22" y="166"/>
                  </a:cubicBezTo>
                  <a:cubicBezTo>
                    <a:pt x="27" y="164"/>
                    <a:pt x="32" y="162"/>
                    <a:pt x="37" y="159"/>
                  </a:cubicBezTo>
                  <a:cubicBezTo>
                    <a:pt x="38" y="159"/>
                    <a:pt x="40" y="158"/>
                    <a:pt x="41" y="158"/>
                  </a:cubicBezTo>
                  <a:cubicBezTo>
                    <a:pt x="45" y="156"/>
                    <a:pt x="49" y="155"/>
                    <a:pt x="53" y="153"/>
                  </a:cubicBezTo>
                  <a:cubicBezTo>
                    <a:pt x="55" y="152"/>
                    <a:pt x="56" y="152"/>
                    <a:pt x="58" y="151"/>
                  </a:cubicBezTo>
                  <a:cubicBezTo>
                    <a:pt x="62" y="150"/>
                    <a:pt x="66" y="148"/>
                    <a:pt x="71" y="147"/>
                  </a:cubicBezTo>
                  <a:cubicBezTo>
                    <a:pt x="72" y="147"/>
                    <a:pt x="72" y="147"/>
                    <a:pt x="73" y="146"/>
                  </a:cubicBezTo>
                  <a:cubicBezTo>
                    <a:pt x="78" y="145"/>
                    <a:pt x="84" y="143"/>
                    <a:pt x="89" y="142"/>
                  </a:cubicBezTo>
                  <a:cubicBezTo>
                    <a:pt x="91" y="141"/>
                    <a:pt x="92" y="141"/>
                    <a:pt x="94" y="141"/>
                  </a:cubicBezTo>
                  <a:cubicBezTo>
                    <a:pt x="97" y="140"/>
                    <a:pt x="101" y="139"/>
                    <a:pt x="105" y="138"/>
                  </a:cubicBezTo>
                  <a:cubicBezTo>
                    <a:pt x="107" y="138"/>
                    <a:pt x="109" y="137"/>
                    <a:pt x="110" y="137"/>
                  </a:cubicBezTo>
                  <a:cubicBezTo>
                    <a:pt x="114" y="136"/>
                    <a:pt x="117" y="135"/>
                    <a:pt x="121" y="135"/>
                  </a:cubicBezTo>
                  <a:cubicBezTo>
                    <a:pt x="123" y="134"/>
                    <a:pt x="125" y="134"/>
                    <a:pt x="127" y="134"/>
                  </a:cubicBezTo>
                  <a:cubicBezTo>
                    <a:pt x="130" y="133"/>
                    <a:pt x="134" y="133"/>
                    <a:pt x="137" y="132"/>
                  </a:cubicBezTo>
                  <a:cubicBezTo>
                    <a:pt x="139" y="132"/>
                    <a:pt x="141" y="132"/>
                    <a:pt x="143" y="131"/>
                  </a:cubicBezTo>
                  <a:cubicBezTo>
                    <a:pt x="147" y="131"/>
                    <a:pt x="151" y="131"/>
                    <a:pt x="155" y="130"/>
                  </a:cubicBezTo>
                  <a:cubicBezTo>
                    <a:pt x="157" y="130"/>
                    <a:pt x="158" y="130"/>
                    <a:pt x="159" y="130"/>
                  </a:cubicBezTo>
                  <a:cubicBezTo>
                    <a:pt x="165" y="129"/>
                    <a:pt x="170" y="129"/>
                    <a:pt x="176" y="128"/>
                  </a:cubicBezTo>
                  <a:cubicBezTo>
                    <a:pt x="177" y="128"/>
                    <a:pt x="178" y="128"/>
                    <a:pt x="179" y="128"/>
                  </a:cubicBezTo>
                  <a:cubicBezTo>
                    <a:pt x="183" y="128"/>
                    <a:pt x="188" y="128"/>
                    <a:pt x="192" y="128"/>
                  </a:cubicBezTo>
                  <a:cubicBezTo>
                    <a:pt x="196" y="128"/>
                    <a:pt x="199" y="128"/>
                    <a:pt x="203" y="128"/>
                  </a:cubicBezTo>
                  <a:cubicBezTo>
                    <a:pt x="204" y="128"/>
                    <a:pt x="206" y="128"/>
                    <a:pt x="208" y="128"/>
                  </a:cubicBezTo>
                  <a:cubicBezTo>
                    <a:pt x="213" y="128"/>
                    <a:pt x="218" y="128"/>
                    <a:pt x="223" y="128"/>
                  </a:cubicBezTo>
                  <a:cubicBezTo>
                    <a:pt x="227" y="128"/>
                    <a:pt x="231" y="128"/>
                    <a:pt x="234" y="129"/>
                  </a:cubicBezTo>
                  <a:cubicBezTo>
                    <a:pt x="237" y="129"/>
                    <a:pt x="240" y="129"/>
                    <a:pt x="242" y="129"/>
                  </a:cubicBezTo>
                  <a:cubicBezTo>
                    <a:pt x="245" y="129"/>
                    <a:pt x="248" y="130"/>
                    <a:pt x="251" y="130"/>
                  </a:cubicBezTo>
                  <a:cubicBezTo>
                    <a:pt x="254" y="130"/>
                    <a:pt x="256" y="130"/>
                    <a:pt x="259" y="130"/>
                  </a:cubicBezTo>
                  <a:cubicBezTo>
                    <a:pt x="262" y="131"/>
                    <a:pt x="265" y="131"/>
                    <a:pt x="268" y="132"/>
                  </a:cubicBezTo>
                  <a:cubicBezTo>
                    <a:pt x="270" y="132"/>
                    <a:pt x="273" y="132"/>
                    <a:pt x="275" y="132"/>
                  </a:cubicBezTo>
                  <a:cubicBezTo>
                    <a:pt x="278" y="133"/>
                    <a:pt x="282" y="133"/>
                    <a:pt x="285" y="134"/>
                  </a:cubicBezTo>
                  <a:cubicBezTo>
                    <a:pt x="287" y="134"/>
                    <a:pt x="289" y="134"/>
                    <a:pt x="291" y="135"/>
                  </a:cubicBezTo>
                  <a:cubicBezTo>
                    <a:pt x="296" y="136"/>
                    <a:pt x="301" y="137"/>
                    <a:pt x="307" y="138"/>
                  </a:cubicBezTo>
                  <a:cubicBezTo>
                    <a:pt x="307" y="138"/>
                    <a:pt x="308" y="138"/>
                    <a:pt x="308" y="138"/>
                  </a:cubicBezTo>
                  <a:cubicBezTo>
                    <a:pt x="313" y="139"/>
                    <a:pt x="318" y="140"/>
                    <a:pt x="322" y="141"/>
                  </a:cubicBezTo>
                  <a:cubicBezTo>
                    <a:pt x="324" y="141"/>
                    <a:pt x="326" y="142"/>
                    <a:pt x="327" y="142"/>
                  </a:cubicBezTo>
                  <a:cubicBezTo>
                    <a:pt x="331" y="143"/>
                    <a:pt x="334" y="144"/>
                    <a:pt x="338" y="145"/>
                  </a:cubicBezTo>
                  <a:cubicBezTo>
                    <a:pt x="340" y="145"/>
                    <a:pt x="342" y="146"/>
                    <a:pt x="344" y="146"/>
                  </a:cubicBezTo>
                  <a:cubicBezTo>
                    <a:pt x="347" y="147"/>
                    <a:pt x="350" y="148"/>
                    <a:pt x="354" y="149"/>
                  </a:cubicBezTo>
                  <a:cubicBezTo>
                    <a:pt x="355" y="149"/>
                    <a:pt x="357" y="150"/>
                    <a:pt x="359" y="151"/>
                  </a:cubicBezTo>
                  <a:cubicBezTo>
                    <a:pt x="363" y="152"/>
                    <a:pt x="366" y="153"/>
                    <a:pt x="369" y="154"/>
                  </a:cubicBezTo>
                  <a:cubicBezTo>
                    <a:pt x="371" y="154"/>
                    <a:pt x="373" y="155"/>
                    <a:pt x="375" y="155"/>
                  </a:cubicBezTo>
                  <a:cubicBezTo>
                    <a:pt x="376" y="156"/>
                    <a:pt x="378" y="157"/>
                    <a:pt x="380" y="157"/>
                  </a:cubicBezTo>
                  <a:cubicBezTo>
                    <a:pt x="387" y="160"/>
                    <a:pt x="395" y="162"/>
                    <a:pt x="402" y="165"/>
                  </a:cubicBezTo>
                  <a:cubicBezTo>
                    <a:pt x="403" y="166"/>
                    <a:pt x="403" y="166"/>
                    <a:pt x="404" y="166"/>
                  </a:cubicBezTo>
                  <a:cubicBezTo>
                    <a:pt x="412" y="169"/>
                    <a:pt x="419" y="172"/>
                    <a:pt x="427" y="175"/>
                  </a:cubicBezTo>
                  <a:cubicBezTo>
                    <a:pt x="428" y="176"/>
                    <a:pt x="430" y="177"/>
                    <a:pt x="432" y="178"/>
                  </a:cubicBezTo>
                  <a:cubicBezTo>
                    <a:pt x="439" y="181"/>
                    <a:pt x="446" y="184"/>
                    <a:pt x="454" y="188"/>
                  </a:cubicBezTo>
                  <a:cubicBezTo>
                    <a:pt x="455" y="189"/>
                    <a:pt x="456" y="189"/>
                    <a:pt x="457" y="190"/>
                  </a:cubicBezTo>
                  <a:cubicBezTo>
                    <a:pt x="463" y="193"/>
                    <a:pt x="470" y="197"/>
                    <a:pt x="477" y="201"/>
                  </a:cubicBezTo>
                  <a:cubicBezTo>
                    <a:pt x="479" y="202"/>
                    <a:pt x="481" y="203"/>
                    <a:pt x="483" y="204"/>
                  </a:cubicBezTo>
                  <a:cubicBezTo>
                    <a:pt x="489" y="208"/>
                    <a:pt x="496" y="212"/>
                    <a:pt x="503" y="216"/>
                  </a:cubicBezTo>
                  <a:cubicBezTo>
                    <a:pt x="505" y="217"/>
                    <a:pt x="506" y="218"/>
                    <a:pt x="508" y="219"/>
                  </a:cubicBezTo>
                  <a:cubicBezTo>
                    <a:pt x="514" y="223"/>
                    <a:pt x="520" y="228"/>
                    <a:pt x="526" y="232"/>
                  </a:cubicBezTo>
                  <a:close/>
                </a:path>
              </a:pathLst>
            </a:custGeom>
            <a:gradFill>
              <a:gsLst>
                <a:gs pos="100000">
                  <a:srgbClr val="728184"/>
                </a:gs>
                <a:gs pos="26000">
                  <a:srgbClr val="87999D"/>
                </a:gs>
              </a:gsLst>
              <a:lin ang="0" scaled="0"/>
            </a:gradFill>
            <a:ln>
              <a:noFill/>
            </a:ln>
          </p:spPr>
          <p:txBody>
            <a:bodyPr anchor="ctr"/>
            <a:lstStyle/>
            <a:p>
              <a:pPr algn="ctr"/>
              <a:endParaRPr>
                <a:cs typeface="+mn-ea"/>
                <a:sym typeface="+mn-lt"/>
              </a:endParaRPr>
            </a:p>
          </p:txBody>
        </p:sp>
        <p:sp>
          <p:nvSpPr>
            <p:cNvPr id="27" name="íşľîḍê">
              <a:extLst>
                <a:ext uri="{FF2B5EF4-FFF2-40B4-BE49-F238E27FC236}">
                  <a16:creationId xmlns:a16="http://schemas.microsoft.com/office/drawing/2014/main" id="{172D0B3A-7732-4E17-B2F1-0CA6DEF7D8E5}"/>
                </a:ext>
              </a:extLst>
            </p:cNvPr>
            <p:cNvSpPr/>
            <p:nvPr/>
          </p:nvSpPr>
          <p:spPr bwMode="auto">
            <a:xfrm>
              <a:off x="5056957" y="2508329"/>
              <a:ext cx="389931" cy="2081181"/>
            </a:xfrm>
            <a:custGeom>
              <a:avLst/>
              <a:gdLst>
                <a:gd name="T0" fmla="*/ 3 w 252"/>
                <a:gd name="T1" fmla="*/ 143 h 1284"/>
                <a:gd name="T2" fmla="*/ 252 w 252"/>
                <a:gd name="T3" fmla="*/ 0 h 1284"/>
                <a:gd name="T4" fmla="*/ 249 w 252"/>
                <a:gd name="T5" fmla="*/ 1140 h 1284"/>
                <a:gd name="T6" fmla="*/ 0 w 252"/>
                <a:gd name="T7" fmla="*/ 1284 h 1284"/>
                <a:gd name="T8" fmla="*/ 3 w 252"/>
                <a:gd name="T9" fmla="*/ 143 h 1284"/>
              </a:gdLst>
              <a:ahLst/>
              <a:cxnLst>
                <a:cxn ang="0">
                  <a:pos x="T0" y="T1"/>
                </a:cxn>
                <a:cxn ang="0">
                  <a:pos x="T2" y="T3"/>
                </a:cxn>
                <a:cxn ang="0">
                  <a:pos x="T4" y="T5"/>
                </a:cxn>
                <a:cxn ang="0">
                  <a:pos x="T6" y="T7"/>
                </a:cxn>
                <a:cxn ang="0">
                  <a:pos x="T8" y="T9"/>
                </a:cxn>
              </a:cxnLst>
              <a:rect l="0" t="0" r="r" b="b"/>
              <a:pathLst>
                <a:path w="252" h="1284">
                  <a:moveTo>
                    <a:pt x="3" y="143"/>
                  </a:moveTo>
                  <a:lnTo>
                    <a:pt x="252" y="0"/>
                  </a:lnTo>
                  <a:lnTo>
                    <a:pt x="249" y="1140"/>
                  </a:lnTo>
                  <a:lnTo>
                    <a:pt x="0" y="1284"/>
                  </a:lnTo>
                  <a:lnTo>
                    <a:pt x="3" y="143"/>
                  </a:lnTo>
                  <a:close/>
                </a:path>
              </a:pathLst>
            </a:custGeom>
            <a:gradFill>
              <a:gsLst>
                <a:gs pos="10000">
                  <a:srgbClr val="556264"/>
                </a:gs>
                <a:gs pos="83000">
                  <a:srgbClr val="627072"/>
                </a:gs>
              </a:gsLst>
              <a:lin ang="5400000" scaled="0"/>
            </a:gradFill>
            <a:ln>
              <a:noFill/>
            </a:ln>
          </p:spPr>
          <p:txBody>
            <a:bodyPr anchor="ctr"/>
            <a:lstStyle/>
            <a:p>
              <a:pPr algn="ctr"/>
              <a:endParaRPr>
                <a:cs typeface="+mn-ea"/>
                <a:sym typeface="+mn-lt"/>
              </a:endParaRPr>
            </a:p>
          </p:txBody>
        </p:sp>
        <p:sp>
          <p:nvSpPr>
            <p:cNvPr id="28" name="îṡļíḋè">
              <a:extLst>
                <a:ext uri="{FF2B5EF4-FFF2-40B4-BE49-F238E27FC236}">
                  <a16:creationId xmlns:a16="http://schemas.microsoft.com/office/drawing/2014/main" id="{869F6725-7C06-433F-B903-E3331F2F2A3C}"/>
                </a:ext>
              </a:extLst>
            </p:cNvPr>
            <p:cNvSpPr/>
            <p:nvPr/>
          </p:nvSpPr>
          <p:spPr bwMode="auto">
            <a:xfrm>
              <a:off x="6435643" y="4646762"/>
              <a:ext cx="821641" cy="660717"/>
            </a:xfrm>
            <a:custGeom>
              <a:avLst/>
              <a:gdLst>
                <a:gd name="T0" fmla="*/ 444 w 470"/>
                <a:gd name="T1" fmla="*/ 248 h 378"/>
                <a:gd name="T2" fmla="*/ 398 w 470"/>
                <a:gd name="T3" fmla="*/ 241 h 378"/>
                <a:gd name="T4" fmla="*/ 360 w 470"/>
                <a:gd name="T5" fmla="*/ 230 h 378"/>
                <a:gd name="T6" fmla="*/ 326 w 470"/>
                <a:gd name="T7" fmla="*/ 217 h 378"/>
                <a:gd name="T8" fmla="*/ 297 w 470"/>
                <a:gd name="T9" fmla="*/ 203 h 378"/>
                <a:gd name="T10" fmla="*/ 288 w 470"/>
                <a:gd name="T11" fmla="*/ 197 h 378"/>
                <a:gd name="T12" fmla="*/ 282 w 470"/>
                <a:gd name="T13" fmla="*/ 194 h 378"/>
                <a:gd name="T14" fmla="*/ 268 w 470"/>
                <a:gd name="T15" fmla="*/ 184 h 378"/>
                <a:gd name="T16" fmla="*/ 255 w 470"/>
                <a:gd name="T17" fmla="*/ 174 h 378"/>
                <a:gd name="T18" fmla="*/ 243 w 470"/>
                <a:gd name="T19" fmla="*/ 164 h 378"/>
                <a:gd name="T20" fmla="*/ 228 w 470"/>
                <a:gd name="T21" fmla="*/ 146 h 378"/>
                <a:gd name="T22" fmla="*/ 222 w 470"/>
                <a:gd name="T23" fmla="*/ 134 h 378"/>
                <a:gd name="T24" fmla="*/ 220 w 470"/>
                <a:gd name="T25" fmla="*/ 120 h 378"/>
                <a:gd name="T26" fmla="*/ 222 w 470"/>
                <a:gd name="T27" fmla="*/ 99 h 378"/>
                <a:gd name="T28" fmla="*/ 226 w 470"/>
                <a:gd name="T29" fmla="*/ 86 h 378"/>
                <a:gd name="T30" fmla="*/ 234 w 470"/>
                <a:gd name="T31" fmla="*/ 68 h 378"/>
                <a:gd name="T32" fmla="*/ 244 w 470"/>
                <a:gd name="T33" fmla="*/ 52 h 378"/>
                <a:gd name="T34" fmla="*/ 259 w 470"/>
                <a:gd name="T35" fmla="*/ 35 h 378"/>
                <a:gd name="T36" fmla="*/ 275 w 470"/>
                <a:gd name="T37" fmla="*/ 20 h 378"/>
                <a:gd name="T38" fmla="*/ 295 w 470"/>
                <a:gd name="T39" fmla="*/ 6 h 378"/>
                <a:gd name="T40" fmla="*/ 72 w 470"/>
                <a:gd name="T41" fmla="*/ 135 h 378"/>
                <a:gd name="T42" fmla="*/ 54 w 470"/>
                <a:gd name="T43" fmla="*/ 149 h 378"/>
                <a:gd name="T44" fmla="*/ 37 w 470"/>
                <a:gd name="T45" fmla="*/ 165 h 378"/>
                <a:gd name="T46" fmla="*/ 23 w 470"/>
                <a:gd name="T47" fmla="*/ 182 h 378"/>
                <a:gd name="T48" fmla="*/ 13 w 470"/>
                <a:gd name="T49" fmla="*/ 198 h 378"/>
                <a:gd name="T50" fmla="*/ 5 w 470"/>
                <a:gd name="T51" fmla="*/ 216 h 378"/>
                <a:gd name="T52" fmla="*/ 2 w 470"/>
                <a:gd name="T53" fmla="*/ 227 h 378"/>
                <a:gd name="T54" fmla="*/ 0 w 470"/>
                <a:gd name="T55" fmla="*/ 239 h 378"/>
                <a:gd name="T56" fmla="*/ 0 w 470"/>
                <a:gd name="T57" fmla="*/ 248 h 378"/>
                <a:gd name="T58" fmla="*/ 1 w 470"/>
                <a:gd name="T59" fmla="*/ 256 h 378"/>
                <a:gd name="T60" fmla="*/ 1 w 470"/>
                <a:gd name="T61" fmla="*/ 259 h 378"/>
                <a:gd name="T62" fmla="*/ 2 w 470"/>
                <a:gd name="T63" fmla="*/ 262 h 378"/>
                <a:gd name="T64" fmla="*/ 4 w 470"/>
                <a:gd name="T65" fmla="*/ 266 h 378"/>
                <a:gd name="T66" fmla="*/ 5 w 470"/>
                <a:gd name="T67" fmla="*/ 269 h 378"/>
                <a:gd name="T68" fmla="*/ 8 w 470"/>
                <a:gd name="T69" fmla="*/ 274 h 378"/>
                <a:gd name="T70" fmla="*/ 17 w 470"/>
                <a:gd name="T71" fmla="*/ 285 h 378"/>
                <a:gd name="T72" fmla="*/ 29 w 470"/>
                <a:gd name="T73" fmla="*/ 297 h 378"/>
                <a:gd name="T74" fmla="*/ 38 w 470"/>
                <a:gd name="T75" fmla="*/ 305 h 378"/>
                <a:gd name="T76" fmla="*/ 49 w 470"/>
                <a:gd name="T77" fmla="*/ 313 h 378"/>
                <a:gd name="T78" fmla="*/ 62 w 470"/>
                <a:gd name="T79" fmla="*/ 322 h 378"/>
                <a:gd name="T80" fmla="*/ 67 w 470"/>
                <a:gd name="T81" fmla="*/ 324 h 378"/>
                <a:gd name="T82" fmla="*/ 73 w 470"/>
                <a:gd name="T83" fmla="*/ 328 h 378"/>
                <a:gd name="T84" fmla="*/ 89 w 470"/>
                <a:gd name="T85" fmla="*/ 337 h 378"/>
                <a:gd name="T86" fmla="*/ 106 w 470"/>
                <a:gd name="T87" fmla="*/ 345 h 378"/>
                <a:gd name="T88" fmla="*/ 137 w 470"/>
                <a:gd name="T89" fmla="*/ 357 h 378"/>
                <a:gd name="T90" fmla="*/ 157 w 470"/>
                <a:gd name="T91" fmla="*/ 363 h 378"/>
                <a:gd name="T92" fmla="*/ 178 w 470"/>
                <a:gd name="T93" fmla="*/ 368 h 378"/>
                <a:gd name="T94" fmla="*/ 220 w 470"/>
                <a:gd name="T95" fmla="*/ 375 h 378"/>
                <a:gd name="T96" fmla="*/ 236 w 470"/>
                <a:gd name="T97" fmla="*/ 377 h 378"/>
                <a:gd name="T98" fmla="*/ 470 w 470"/>
                <a:gd name="T9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0" h="378">
                  <a:moveTo>
                    <a:pt x="462" y="249"/>
                  </a:moveTo>
                  <a:cubicBezTo>
                    <a:pt x="460" y="249"/>
                    <a:pt x="458" y="249"/>
                    <a:pt x="456" y="249"/>
                  </a:cubicBezTo>
                  <a:cubicBezTo>
                    <a:pt x="454" y="249"/>
                    <a:pt x="452" y="249"/>
                    <a:pt x="450" y="249"/>
                  </a:cubicBezTo>
                  <a:cubicBezTo>
                    <a:pt x="448" y="248"/>
                    <a:pt x="446" y="248"/>
                    <a:pt x="444" y="248"/>
                  </a:cubicBezTo>
                  <a:cubicBezTo>
                    <a:pt x="443" y="248"/>
                    <a:pt x="442" y="248"/>
                    <a:pt x="440" y="248"/>
                  </a:cubicBezTo>
                  <a:cubicBezTo>
                    <a:pt x="434" y="247"/>
                    <a:pt x="427" y="246"/>
                    <a:pt x="420" y="245"/>
                  </a:cubicBezTo>
                  <a:cubicBezTo>
                    <a:pt x="419" y="245"/>
                    <a:pt x="418" y="244"/>
                    <a:pt x="417" y="244"/>
                  </a:cubicBezTo>
                  <a:cubicBezTo>
                    <a:pt x="411" y="243"/>
                    <a:pt x="404" y="242"/>
                    <a:pt x="398" y="241"/>
                  </a:cubicBezTo>
                  <a:cubicBezTo>
                    <a:pt x="397" y="240"/>
                    <a:pt x="397" y="240"/>
                    <a:pt x="396" y="240"/>
                  </a:cubicBezTo>
                  <a:cubicBezTo>
                    <a:pt x="389" y="239"/>
                    <a:pt x="383" y="237"/>
                    <a:pt x="377" y="235"/>
                  </a:cubicBezTo>
                  <a:cubicBezTo>
                    <a:pt x="377" y="235"/>
                    <a:pt x="377" y="235"/>
                    <a:pt x="377" y="235"/>
                  </a:cubicBezTo>
                  <a:cubicBezTo>
                    <a:pt x="371" y="234"/>
                    <a:pt x="365" y="232"/>
                    <a:pt x="360" y="230"/>
                  </a:cubicBezTo>
                  <a:cubicBezTo>
                    <a:pt x="359" y="230"/>
                    <a:pt x="358" y="229"/>
                    <a:pt x="357" y="229"/>
                  </a:cubicBezTo>
                  <a:cubicBezTo>
                    <a:pt x="352" y="227"/>
                    <a:pt x="347" y="226"/>
                    <a:pt x="342" y="224"/>
                  </a:cubicBezTo>
                  <a:cubicBezTo>
                    <a:pt x="341" y="223"/>
                    <a:pt x="340" y="223"/>
                    <a:pt x="339" y="222"/>
                  </a:cubicBezTo>
                  <a:cubicBezTo>
                    <a:pt x="334" y="221"/>
                    <a:pt x="330" y="219"/>
                    <a:pt x="326" y="217"/>
                  </a:cubicBezTo>
                  <a:cubicBezTo>
                    <a:pt x="325" y="217"/>
                    <a:pt x="325" y="216"/>
                    <a:pt x="324" y="216"/>
                  </a:cubicBezTo>
                  <a:cubicBezTo>
                    <a:pt x="319" y="214"/>
                    <a:pt x="315" y="212"/>
                    <a:pt x="311" y="210"/>
                  </a:cubicBezTo>
                  <a:cubicBezTo>
                    <a:pt x="309" y="209"/>
                    <a:pt x="308" y="209"/>
                    <a:pt x="307" y="208"/>
                  </a:cubicBezTo>
                  <a:cubicBezTo>
                    <a:pt x="304" y="206"/>
                    <a:pt x="300" y="204"/>
                    <a:pt x="297" y="203"/>
                  </a:cubicBezTo>
                  <a:cubicBezTo>
                    <a:pt x="296" y="202"/>
                    <a:pt x="294" y="201"/>
                    <a:pt x="293" y="201"/>
                  </a:cubicBezTo>
                  <a:cubicBezTo>
                    <a:pt x="293" y="200"/>
                    <a:pt x="292" y="200"/>
                    <a:pt x="291" y="199"/>
                  </a:cubicBezTo>
                  <a:cubicBezTo>
                    <a:pt x="290" y="199"/>
                    <a:pt x="290" y="199"/>
                    <a:pt x="290" y="199"/>
                  </a:cubicBezTo>
                  <a:cubicBezTo>
                    <a:pt x="289" y="198"/>
                    <a:pt x="289" y="198"/>
                    <a:pt x="288" y="197"/>
                  </a:cubicBezTo>
                  <a:cubicBezTo>
                    <a:pt x="287" y="197"/>
                    <a:pt x="287" y="197"/>
                    <a:pt x="287" y="197"/>
                  </a:cubicBezTo>
                  <a:cubicBezTo>
                    <a:pt x="286" y="196"/>
                    <a:pt x="284" y="195"/>
                    <a:pt x="283" y="194"/>
                  </a:cubicBezTo>
                  <a:cubicBezTo>
                    <a:pt x="283" y="194"/>
                    <a:pt x="283" y="194"/>
                    <a:pt x="283" y="194"/>
                  </a:cubicBezTo>
                  <a:cubicBezTo>
                    <a:pt x="282" y="194"/>
                    <a:pt x="282" y="194"/>
                    <a:pt x="282" y="194"/>
                  </a:cubicBezTo>
                  <a:cubicBezTo>
                    <a:pt x="281" y="193"/>
                    <a:pt x="279" y="192"/>
                    <a:pt x="277" y="190"/>
                  </a:cubicBezTo>
                  <a:cubicBezTo>
                    <a:pt x="276" y="190"/>
                    <a:pt x="276" y="189"/>
                    <a:pt x="275" y="189"/>
                  </a:cubicBezTo>
                  <a:cubicBezTo>
                    <a:pt x="273" y="188"/>
                    <a:pt x="272" y="187"/>
                    <a:pt x="270" y="186"/>
                  </a:cubicBezTo>
                  <a:cubicBezTo>
                    <a:pt x="269" y="185"/>
                    <a:pt x="268" y="185"/>
                    <a:pt x="268" y="184"/>
                  </a:cubicBezTo>
                  <a:cubicBezTo>
                    <a:pt x="267" y="183"/>
                    <a:pt x="265" y="182"/>
                    <a:pt x="264" y="181"/>
                  </a:cubicBezTo>
                  <a:cubicBezTo>
                    <a:pt x="263" y="181"/>
                    <a:pt x="262" y="180"/>
                    <a:pt x="262" y="179"/>
                  </a:cubicBezTo>
                  <a:cubicBezTo>
                    <a:pt x="260" y="178"/>
                    <a:pt x="259" y="178"/>
                    <a:pt x="258" y="177"/>
                  </a:cubicBezTo>
                  <a:cubicBezTo>
                    <a:pt x="257" y="176"/>
                    <a:pt x="256" y="175"/>
                    <a:pt x="255" y="174"/>
                  </a:cubicBezTo>
                  <a:cubicBezTo>
                    <a:pt x="254" y="173"/>
                    <a:pt x="253" y="172"/>
                    <a:pt x="252" y="172"/>
                  </a:cubicBezTo>
                  <a:cubicBezTo>
                    <a:pt x="251" y="171"/>
                    <a:pt x="250" y="170"/>
                    <a:pt x="249" y="169"/>
                  </a:cubicBezTo>
                  <a:cubicBezTo>
                    <a:pt x="248" y="168"/>
                    <a:pt x="247" y="167"/>
                    <a:pt x="246" y="166"/>
                  </a:cubicBezTo>
                  <a:cubicBezTo>
                    <a:pt x="245" y="165"/>
                    <a:pt x="244" y="164"/>
                    <a:pt x="243" y="164"/>
                  </a:cubicBezTo>
                  <a:cubicBezTo>
                    <a:pt x="241" y="162"/>
                    <a:pt x="239" y="160"/>
                    <a:pt x="237" y="158"/>
                  </a:cubicBezTo>
                  <a:cubicBezTo>
                    <a:pt x="237" y="157"/>
                    <a:pt x="237" y="157"/>
                    <a:pt x="237" y="157"/>
                  </a:cubicBezTo>
                  <a:cubicBezTo>
                    <a:pt x="235" y="155"/>
                    <a:pt x="233" y="153"/>
                    <a:pt x="232" y="151"/>
                  </a:cubicBezTo>
                  <a:cubicBezTo>
                    <a:pt x="231" y="149"/>
                    <a:pt x="229" y="148"/>
                    <a:pt x="228" y="146"/>
                  </a:cubicBezTo>
                  <a:cubicBezTo>
                    <a:pt x="228" y="146"/>
                    <a:pt x="228" y="146"/>
                    <a:pt x="228" y="146"/>
                  </a:cubicBezTo>
                  <a:cubicBezTo>
                    <a:pt x="227" y="144"/>
                    <a:pt x="226" y="142"/>
                    <a:pt x="225" y="140"/>
                  </a:cubicBezTo>
                  <a:cubicBezTo>
                    <a:pt x="225" y="140"/>
                    <a:pt x="225" y="140"/>
                    <a:pt x="225" y="140"/>
                  </a:cubicBezTo>
                  <a:cubicBezTo>
                    <a:pt x="224" y="138"/>
                    <a:pt x="223" y="136"/>
                    <a:pt x="222" y="134"/>
                  </a:cubicBezTo>
                  <a:cubicBezTo>
                    <a:pt x="222" y="134"/>
                    <a:pt x="222" y="134"/>
                    <a:pt x="222" y="134"/>
                  </a:cubicBezTo>
                  <a:cubicBezTo>
                    <a:pt x="221" y="132"/>
                    <a:pt x="221" y="130"/>
                    <a:pt x="221" y="128"/>
                  </a:cubicBezTo>
                  <a:cubicBezTo>
                    <a:pt x="220" y="125"/>
                    <a:pt x="220" y="123"/>
                    <a:pt x="220" y="120"/>
                  </a:cubicBezTo>
                  <a:cubicBezTo>
                    <a:pt x="220" y="120"/>
                    <a:pt x="220" y="120"/>
                    <a:pt x="220" y="120"/>
                  </a:cubicBezTo>
                  <a:cubicBezTo>
                    <a:pt x="220" y="117"/>
                    <a:pt x="220" y="115"/>
                    <a:pt x="220" y="113"/>
                  </a:cubicBezTo>
                  <a:cubicBezTo>
                    <a:pt x="220" y="112"/>
                    <a:pt x="220" y="112"/>
                    <a:pt x="220" y="112"/>
                  </a:cubicBezTo>
                  <a:cubicBezTo>
                    <a:pt x="220" y="109"/>
                    <a:pt x="220" y="107"/>
                    <a:pt x="221" y="105"/>
                  </a:cubicBezTo>
                  <a:cubicBezTo>
                    <a:pt x="221" y="103"/>
                    <a:pt x="222" y="101"/>
                    <a:pt x="222" y="99"/>
                  </a:cubicBezTo>
                  <a:cubicBezTo>
                    <a:pt x="222" y="98"/>
                    <a:pt x="222" y="97"/>
                    <a:pt x="223" y="96"/>
                  </a:cubicBezTo>
                  <a:cubicBezTo>
                    <a:pt x="223" y="95"/>
                    <a:pt x="223" y="95"/>
                    <a:pt x="223" y="94"/>
                  </a:cubicBezTo>
                  <a:cubicBezTo>
                    <a:pt x="224" y="92"/>
                    <a:pt x="224" y="90"/>
                    <a:pt x="225" y="88"/>
                  </a:cubicBezTo>
                  <a:cubicBezTo>
                    <a:pt x="225" y="87"/>
                    <a:pt x="226" y="86"/>
                    <a:pt x="226" y="86"/>
                  </a:cubicBezTo>
                  <a:cubicBezTo>
                    <a:pt x="227" y="84"/>
                    <a:pt x="227" y="82"/>
                    <a:pt x="228" y="80"/>
                  </a:cubicBezTo>
                  <a:cubicBezTo>
                    <a:pt x="229" y="79"/>
                    <a:pt x="229" y="79"/>
                    <a:pt x="229" y="78"/>
                  </a:cubicBezTo>
                  <a:cubicBezTo>
                    <a:pt x="230" y="75"/>
                    <a:pt x="231" y="73"/>
                    <a:pt x="233" y="70"/>
                  </a:cubicBezTo>
                  <a:cubicBezTo>
                    <a:pt x="233" y="70"/>
                    <a:pt x="234" y="69"/>
                    <a:pt x="234" y="68"/>
                  </a:cubicBezTo>
                  <a:cubicBezTo>
                    <a:pt x="235" y="66"/>
                    <a:pt x="236" y="64"/>
                    <a:pt x="237" y="63"/>
                  </a:cubicBezTo>
                  <a:cubicBezTo>
                    <a:pt x="238" y="62"/>
                    <a:pt x="238" y="61"/>
                    <a:pt x="239" y="60"/>
                  </a:cubicBezTo>
                  <a:cubicBezTo>
                    <a:pt x="240" y="58"/>
                    <a:pt x="241" y="56"/>
                    <a:pt x="243" y="54"/>
                  </a:cubicBezTo>
                  <a:cubicBezTo>
                    <a:pt x="243" y="54"/>
                    <a:pt x="244" y="53"/>
                    <a:pt x="244" y="52"/>
                  </a:cubicBezTo>
                  <a:cubicBezTo>
                    <a:pt x="246" y="50"/>
                    <a:pt x="248" y="47"/>
                    <a:pt x="250" y="45"/>
                  </a:cubicBezTo>
                  <a:cubicBezTo>
                    <a:pt x="251" y="44"/>
                    <a:pt x="251" y="44"/>
                    <a:pt x="251" y="44"/>
                  </a:cubicBezTo>
                  <a:cubicBezTo>
                    <a:pt x="253" y="42"/>
                    <a:pt x="255" y="40"/>
                    <a:pt x="257" y="38"/>
                  </a:cubicBezTo>
                  <a:cubicBezTo>
                    <a:pt x="257" y="37"/>
                    <a:pt x="258" y="36"/>
                    <a:pt x="259" y="35"/>
                  </a:cubicBezTo>
                  <a:cubicBezTo>
                    <a:pt x="261" y="33"/>
                    <a:pt x="262" y="32"/>
                    <a:pt x="264" y="30"/>
                  </a:cubicBezTo>
                  <a:cubicBezTo>
                    <a:pt x="265" y="29"/>
                    <a:pt x="266" y="29"/>
                    <a:pt x="266" y="28"/>
                  </a:cubicBezTo>
                  <a:cubicBezTo>
                    <a:pt x="269" y="26"/>
                    <a:pt x="272" y="23"/>
                    <a:pt x="274" y="21"/>
                  </a:cubicBezTo>
                  <a:cubicBezTo>
                    <a:pt x="275" y="20"/>
                    <a:pt x="275" y="20"/>
                    <a:pt x="275" y="20"/>
                  </a:cubicBezTo>
                  <a:cubicBezTo>
                    <a:pt x="278" y="18"/>
                    <a:pt x="280" y="16"/>
                    <a:pt x="283" y="14"/>
                  </a:cubicBezTo>
                  <a:cubicBezTo>
                    <a:pt x="284" y="14"/>
                    <a:pt x="285" y="13"/>
                    <a:pt x="286" y="12"/>
                  </a:cubicBezTo>
                  <a:cubicBezTo>
                    <a:pt x="288" y="11"/>
                    <a:pt x="290" y="9"/>
                    <a:pt x="292" y="8"/>
                  </a:cubicBezTo>
                  <a:cubicBezTo>
                    <a:pt x="293" y="7"/>
                    <a:pt x="294" y="6"/>
                    <a:pt x="295" y="6"/>
                  </a:cubicBezTo>
                  <a:cubicBezTo>
                    <a:pt x="298" y="4"/>
                    <a:pt x="302" y="2"/>
                    <a:pt x="305" y="0"/>
                  </a:cubicBezTo>
                  <a:cubicBezTo>
                    <a:pt x="85" y="127"/>
                    <a:pt x="85" y="127"/>
                    <a:pt x="85" y="127"/>
                  </a:cubicBezTo>
                  <a:cubicBezTo>
                    <a:pt x="82" y="129"/>
                    <a:pt x="78" y="131"/>
                    <a:pt x="75" y="133"/>
                  </a:cubicBezTo>
                  <a:cubicBezTo>
                    <a:pt x="74" y="134"/>
                    <a:pt x="73" y="135"/>
                    <a:pt x="72" y="135"/>
                  </a:cubicBezTo>
                  <a:cubicBezTo>
                    <a:pt x="70" y="137"/>
                    <a:pt x="68" y="138"/>
                    <a:pt x="66" y="140"/>
                  </a:cubicBezTo>
                  <a:cubicBezTo>
                    <a:pt x="65" y="141"/>
                    <a:pt x="64" y="141"/>
                    <a:pt x="63" y="142"/>
                  </a:cubicBezTo>
                  <a:cubicBezTo>
                    <a:pt x="60" y="144"/>
                    <a:pt x="58" y="146"/>
                    <a:pt x="55" y="148"/>
                  </a:cubicBezTo>
                  <a:cubicBezTo>
                    <a:pt x="54" y="149"/>
                    <a:pt x="54" y="149"/>
                    <a:pt x="54" y="149"/>
                  </a:cubicBezTo>
                  <a:cubicBezTo>
                    <a:pt x="52" y="151"/>
                    <a:pt x="49" y="153"/>
                    <a:pt x="46" y="156"/>
                  </a:cubicBezTo>
                  <a:cubicBezTo>
                    <a:pt x="46" y="156"/>
                    <a:pt x="45" y="157"/>
                    <a:pt x="44" y="158"/>
                  </a:cubicBezTo>
                  <a:cubicBezTo>
                    <a:pt x="42" y="160"/>
                    <a:pt x="41" y="161"/>
                    <a:pt x="39" y="163"/>
                  </a:cubicBezTo>
                  <a:cubicBezTo>
                    <a:pt x="38" y="164"/>
                    <a:pt x="37" y="165"/>
                    <a:pt x="37" y="165"/>
                  </a:cubicBezTo>
                  <a:cubicBezTo>
                    <a:pt x="35" y="167"/>
                    <a:pt x="33" y="169"/>
                    <a:pt x="31" y="171"/>
                  </a:cubicBezTo>
                  <a:cubicBezTo>
                    <a:pt x="31" y="172"/>
                    <a:pt x="31" y="172"/>
                    <a:pt x="30" y="173"/>
                  </a:cubicBezTo>
                  <a:cubicBezTo>
                    <a:pt x="28" y="175"/>
                    <a:pt x="26" y="178"/>
                    <a:pt x="24" y="180"/>
                  </a:cubicBezTo>
                  <a:cubicBezTo>
                    <a:pt x="24" y="181"/>
                    <a:pt x="23" y="182"/>
                    <a:pt x="23" y="182"/>
                  </a:cubicBezTo>
                  <a:cubicBezTo>
                    <a:pt x="21" y="184"/>
                    <a:pt x="20" y="186"/>
                    <a:pt x="19" y="188"/>
                  </a:cubicBezTo>
                  <a:cubicBezTo>
                    <a:pt x="18" y="189"/>
                    <a:pt x="18" y="190"/>
                    <a:pt x="17" y="190"/>
                  </a:cubicBezTo>
                  <a:cubicBezTo>
                    <a:pt x="16" y="192"/>
                    <a:pt x="15" y="194"/>
                    <a:pt x="14" y="196"/>
                  </a:cubicBezTo>
                  <a:cubicBezTo>
                    <a:pt x="14" y="197"/>
                    <a:pt x="13" y="197"/>
                    <a:pt x="13" y="198"/>
                  </a:cubicBezTo>
                  <a:cubicBezTo>
                    <a:pt x="11" y="201"/>
                    <a:pt x="10" y="203"/>
                    <a:pt x="9" y="206"/>
                  </a:cubicBezTo>
                  <a:cubicBezTo>
                    <a:pt x="9" y="206"/>
                    <a:pt x="9" y="207"/>
                    <a:pt x="8" y="208"/>
                  </a:cubicBezTo>
                  <a:cubicBezTo>
                    <a:pt x="7" y="210"/>
                    <a:pt x="7" y="212"/>
                    <a:pt x="6" y="213"/>
                  </a:cubicBezTo>
                  <a:cubicBezTo>
                    <a:pt x="6" y="214"/>
                    <a:pt x="5" y="215"/>
                    <a:pt x="5" y="216"/>
                  </a:cubicBezTo>
                  <a:cubicBezTo>
                    <a:pt x="4" y="218"/>
                    <a:pt x="4" y="220"/>
                    <a:pt x="3" y="222"/>
                  </a:cubicBezTo>
                  <a:cubicBezTo>
                    <a:pt x="3" y="222"/>
                    <a:pt x="3" y="223"/>
                    <a:pt x="3" y="224"/>
                  </a:cubicBezTo>
                  <a:cubicBezTo>
                    <a:pt x="2" y="224"/>
                    <a:pt x="2" y="224"/>
                    <a:pt x="2" y="224"/>
                  </a:cubicBezTo>
                  <a:cubicBezTo>
                    <a:pt x="2" y="225"/>
                    <a:pt x="2" y="226"/>
                    <a:pt x="2" y="227"/>
                  </a:cubicBezTo>
                  <a:cubicBezTo>
                    <a:pt x="2" y="229"/>
                    <a:pt x="1" y="231"/>
                    <a:pt x="1" y="233"/>
                  </a:cubicBezTo>
                  <a:cubicBezTo>
                    <a:pt x="1" y="234"/>
                    <a:pt x="1" y="234"/>
                    <a:pt x="1" y="234"/>
                  </a:cubicBezTo>
                  <a:cubicBezTo>
                    <a:pt x="0" y="236"/>
                    <a:pt x="0" y="237"/>
                    <a:pt x="0" y="239"/>
                  </a:cubicBezTo>
                  <a:cubicBezTo>
                    <a:pt x="0" y="239"/>
                    <a:pt x="0" y="239"/>
                    <a:pt x="0" y="239"/>
                  </a:cubicBezTo>
                  <a:cubicBezTo>
                    <a:pt x="0" y="240"/>
                    <a:pt x="0" y="240"/>
                    <a:pt x="0" y="240"/>
                  </a:cubicBezTo>
                  <a:cubicBezTo>
                    <a:pt x="0" y="242"/>
                    <a:pt x="0" y="243"/>
                    <a:pt x="0" y="244"/>
                  </a:cubicBezTo>
                  <a:cubicBezTo>
                    <a:pt x="0" y="245"/>
                    <a:pt x="0" y="246"/>
                    <a:pt x="0" y="247"/>
                  </a:cubicBezTo>
                  <a:cubicBezTo>
                    <a:pt x="0" y="248"/>
                    <a:pt x="0" y="248"/>
                    <a:pt x="0" y="248"/>
                  </a:cubicBezTo>
                  <a:cubicBezTo>
                    <a:pt x="0" y="248"/>
                    <a:pt x="0" y="248"/>
                    <a:pt x="0" y="248"/>
                  </a:cubicBezTo>
                  <a:cubicBezTo>
                    <a:pt x="0" y="249"/>
                    <a:pt x="0" y="250"/>
                    <a:pt x="0" y="250"/>
                  </a:cubicBezTo>
                  <a:cubicBezTo>
                    <a:pt x="0" y="251"/>
                    <a:pt x="0" y="252"/>
                    <a:pt x="0" y="253"/>
                  </a:cubicBezTo>
                  <a:cubicBezTo>
                    <a:pt x="0" y="254"/>
                    <a:pt x="0" y="255"/>
                    <a:pt x="1" y="256"/>
                  </a:cubicBezTo>
                  <a:cubicBezTo>
                    <a:pt x="1" y="256"/>
                    <a:pt x="1" y="256"/>
                    <a:pt x="1" y="256"/>
                  </a:cubicBezTo>
                  <a:cubicBezTo>
                    <a:pt x="1" y="257"/>
                    <a:pt x="1" y="257"/>
                    <a:pt x="1" y="257"/>
                  </a:cubicBezTo>
                  <a:cubicBezTo>
                    <a:pt x="1" y="258"/>
                    <a:pt x="1" y="258"/>
                    <a:pt x="1" y="258"/>
                  </a:cubicBezTo>
                  <a:cubicBezTo>
                    <a:pt x="1" y="259"/>
                    <a:pt x="1" y="259"/>
                    <a:pt x="1" y="259"/>
                  </a:cubicBezTo>
                  <a:cubicBezTo>
                    <a:pt x="1" y="260"/>
                    <a:pt x="1" y="260"/>
                    <a:pt x="1" y="260"/>
                  </a:cubicBezTo>
                  <a:cubicBezTo>
                    <a:pt x="2" y="260"/>
                    <a:pt x="2" y="261"/>
                    <a:pt x="2" y="261"/>
                  </a:cubicBezTo>
                  <a:cubicBezTo>
                    <a:pt x="2" y="262"/>
                    <a:pt x="2" y="262"/>
                    <a:pt x="2" y="262"/>
                  </a:cubicBezTo>
                  <a:cubicBezTo>
                    <a:pt x="2" y="262"/>
                    <a:pt x="2" y="262"/>
                    <a:pt x="2" y="262"/>
                  </a:cubicBezTo>
                  <a:cubicBezTo>
                    <a:pt x="2" y="262"/>
                    <a:pt x="2" y="262"/>
                    <a:pt x="2" y="262"/>
                  </a:cubicBezTo>
                  <a:cubicBezTo>
                    <a:pt x="2" y="263"/>
                    <a:pt x="2" y="263"/>
                    <a:pt x="3" y="263"/>
                  </a:cubicBezTo>
                  <a:cubicBezTo>
                    <a:pt x="3" y="264"/>
                    <a:pt x="3" y="264"/>
                    <a:pt x="3" y="264"/>
                  </a:cubicBezTo>
                  <a:cubicBezTo>
                    <a:pt x="3" y="265"/>
                    <a:pt x="3" y="265"/>
                    <a:pt x="4" y="266"/>
                  </a:cubicBezTo>
                  <a:cubicBezTo>
                    <a:pt x="4" y="266"/>
                    <a:pt x="4" y="267"/>
                    <a:pt x="4" y="267"/>
                  </a:cubicBezTo>
                  <a:cubicBezTo>
                    <a:pt x="5" y="268"/>
                    <a:pt x="5" y="268"/>
                    <a:pt x="5" y="268"/>
                  </a:cubicBezTo>
                  <a:cubicBezTo>
                    <a:pt x="5" y="268"/>
                    <a:pt x="5" y="268"/>
                    <a:pt x="5" y="268"/>
                  </a:cubicBezTo>
                  <a:cubicBezTo>
                    <a:pt x="5" y="268"/>
                    <a:pt x="5" y="269"/>
                    <a:pt x="5" y="269"/>
                  </a:cubicBezTo>
                  <a:cubicBezTo>
                    <a:pt x="6" y="270"/>
                    <a:pt x="6" y="270"/>
                    <a:pt x="6" y="271"/>
                  </a:cubicBezTo>
                  <a:cubicBezTo>
                    <a:pt x="7" y="272"/>
                    <a:pt x="7" y="273"/>
                    <a:pt x="8" y="274"/>
                  </a:cubicBezTo>
                  <a:cubicBezTo>
                    <a:pt x="8" y="274"/>
                    <a:pt x="8" y="274"/>
                    <a:pt x="8" y="274"/>
                  </a:cubicBezTo>
                  <a:cubicBezTo>
                    <a:pt x="8" y="274"/>
                    <a:pt x="8" y="274"/>
                    <a:pt x="8" y="274"/>
                  </a:cubicBezTo>
                  <a:cubicBezTo>
                    <a:pt x="9" y="275"/>
                    <a:pt x="10" y="277"/>
                    <a:pt x="12" y="279"/>
                  </a:cubicBezTo>
                  <a:cubicBezTo>
                    <a:pt x="12" y="279"/>
                    <a:pt x="12" y="279"/>
                    <a:pt x="12" y="279"/>
                  </a:cubicBezTo>
                  <a:cubicBezTo>
                    <a:pt x="13" y="281"/>
                    <a:pt x="15" y="283"/>
                    <a:pt x="17" y="285"/>
                  </a:cubicBezTo>
                  <a:cubicBezTo>
                    <a:pt x="17" y="285"/>
                    <a:pt x="17" y="285"/>
                    <a:pt x="17" y="285"/>
                  </a:cubicBezTo>
                  <a:cubicBezTo>
                    <a:pt x="19" y="287"/>
                    <a:pt x="21" y="289"/>
                    <a:pt x="23" y="291"/>
                  </a:cubicBezTo>
                  <a:cubicBezTo>
                    <a:pt x="23" y="292"/>
                    <a:pt x="23" y="292"/>
                    <a:pt x="23" y="292"/>
                  </a:cubicBezTo>
                  <a:cubicBezTo>
                    <a:pt x="24" y="293"/>
                    <a:pt x="25" y="293"/>
                    <a:pt x="26" y="294"/>
                  </a:cubicBezTo>
                  <a:cubicBezTo>
                    <a:pt x="27" y="295"/>
                    <a:pt x="28" y="296"/>
                    <a:pt x="29" y="297"/>
                  </a:cubicBezTo>
                  <a:cubicBezTo>
                    <a:pt x="30" y="298"/>
                    <a:pt x="31" y="299"/>
                    <a:pt x="32" y="299"/>
                  </a:cubicBezTo>
                  <a:cubicBezTo>
                    <a:pt x="33" y="300"/>
                    <a:pt x="34" y="301"/>
                    <a:pt x="35" y="302"/>
                  </a:cubicBezTo>
                  <a:cubicBezTo>
                    <a:pt x="36" y="303"/>
                    <a:pt x="36" y="303"/>
                    <a:pt x="36" y="303"/>
                  </a:cubicBezTo>
                  <a:cubicBezTo>
                    <a:pt x="37" y="303"/>
                    <a:pt x="37" y="304"/>
                    <a:pt x="38" y="305"/>
                  </a:cubicBezTo>
                  <a:cubicBezTo>
                    <a:pt x="39" y="305"/>
                    <a:pt x="40" y="306"/>
                    <a:pt x="42" y="307"/>
                  </a:cubicBezTo>
                  <a:cubicBezTo>
                    <a:pt x="42" y="308"/>
                    <a:pt x="43" y="309"/>
                    <a:pt x="44" y="309"/>
                  </a:cubicBezTo>
                  <a:cubicBezTo>
                    <a:pt x="45" y="310"/>
                    <a:pt x="47" y="311"/>
                    <a:pt x="48" y="312"/>
                  </a:cubicBezTo>
                  <a:cubicBezTo>
                    <a:pt x="49" y="313"/>
                    <a:pt x="49" y="313"/>
                    <a:pt x="49" y="313"/>
                  </a:cubicBezTo>
                  <a:cubicBezTo>
                    <a:pt x="49" y="313"/>
                    <a:pt x="50" y="313"/>
                    <a:pt x="50" y="313"/>
                  </a:cubicBezTo>
                  <a:cubicBezTo>
                    <a:pt x="52" y="315"/>
                    <a:pt x="53" y="316"/>
                    <a:pt x="55" y="317"/>
                  </a:cubicBezTo>
                  <a:cubicBezTo>
                    <a:pt x="56" y="317"/>
                    <a:pt x="56" y="318"/>
                    <a:pt x="57" y="318"/>
                  </a:cubicBezTo>
                  <a:cubicBezTo>
                    <a:pt x="59" y="319"/>
                    <a:pt x="61" y="321"/>
                    <a:pt x="62" y="322"/>
                  </a:cubicBezTo>
                  <a:cubicBezTo>
                    <a:pt x="63" y="322"/>
                    <a:pt x="63" y="322"/>
                    <a:pt x="63" y="322"/>
                  </a:cubicBezTo>
                  <a:cubicBezTo>
                    <a:pt x="63" y="322"/>
                    <a:pt x="63" y="322"/>
                    <a:pt x="63" y="322"/>
                  </a:cubicBezTo>
                  <a:cubicBezTo>
                    <a:pt x="63" y="322"/>
                    <a:pt x="63" y="322"/>
                    <a:pt x="63" y="322"/>
                  </a:cubicBezTo>
                  <a:cubicBezTo>
                    <a:pt x="64" y="323"/>
                    <a:pt x="66" y="324"/>
                    <a:pt x="67" y="324"/>
                  </a:cubicBezTo>
                  <a:cubicBezTo>
                    <a:pt x="67" y="325"/>
                    <a:pt x="67" y="325"/>
                    <a:pt x="68" y="325"/>
                  </a:cubicBezTo>
                  <a:cubicBezTo>
                    <a:pt x="69" y="326"/>
                    <a:pt x="69" y="326"/>
                    <a:pt x="70" y="327"/>
                  </a:cubicBezTo>
                  <a:cubicBezTo>
                    <a:pt x="71" y="327"/>
                    <a:pt x="71" y="327"/>
                    <a:pt x="71" y="327"/>
                  </a:cubicBezTo>
                  <a:cubicBezTo>
                    <a:pt x="72" y="328"/>
                    <a:pt x="73" y="328"/>
                    <a:pt x="73" y="328"/>
                  </a:cubicBezTo>
                  <a:cubicBezTo>
                    <a:pt x="74" y="329"/>
                    <a:pt x="74" y="329"/>
                    <a:pt x="75" y="329"/>
                  </a:cubicBezTo>
                  <a:cubicBezTo>
                    <a:pt x="76" y="330"/>
                    <a:pt x="76" y="330"/>
                    <a:pt x="77" y="330"/>
                  </a:cubicBezTo>
                  <a:cubicBezTo>
                    <a:pt x="80" y="332"/>
                    <a:pt x="84" y="334"/>
                    <a:pt x="87" y="336"/>
                  </a:cubicBezTo>
                  <a:cubicBezTo>
                    <a:pt x="88" y="336"/>
                    <a:pt x="89" y="337"/>
                    <a:pt x="89" y="337"/>
                  </a:cubicBezTo>
                  <a:cubicBezTo>
                    <a:pt x="90" y="337"/>
                    <a:pt x="90" y="337"/>
                    <a:pt x="91" y="338"/>
                  </a:cubicBezTo>
                  <a:cubicBezTo>
                    <a:pt x="95" y="340"/>
                    <a:pt x="99" y="342"/>
                    <a:pt x="104" y="344"/>
                  </a:cubicBezTo>
                  <a:cubicBezTo>
                    <a:pt x="104" y="344"/>
                    <a:pt x="104" y="344"/>
                    <a:pt x="104" y="344"/>
                  </a:cubicBezTo>
                  <a:cubicBezTo>
                    <a:pt x="105" y="344"/>
                    <a:pt x="105" y="345"/>
                    <a:pt x="106" y="345"/>
                  </a:cubicBezTo>
                  <a:cubicBezTo>
                    <a:pt x="110" y="347"/>
                    <a:pt x="114" y="349"/>
                    <a:pt x="119" y="350"/>
                  </a:cubicBezTo>
                  <a:cubicBezTo>
                    <a:pt x="119" y="351"/>
                    <a:pt x="120" y="351"/>
                    <a:pt x="121" y="351"/>
                  </a:cubicBezTo>
                  <a:cubicBezTo>
                    <a:pt x="121" y="351"/>
                    <a:pt x="121" y="351"/>
                    <a:pt x="122" y="352"/>
                  </a:cubicBezTo>
                  <a:cubicBezTo>
                    <a:pt x="127" y="353"/>
                    <a:pt x="132" y="355"/>
                    <a:pt x="137" y="357"/>
                  </a:cubicBezTo>
                  <a:cubicBezTo>
                    <a:pt x="137" y="357"/>
                    <a:pt x="138" y="357"/>
                    <a:pt x="138" y="357"/>
                  </a:cubicBezTo>
                  <a:cubicBezTo>
                    <a:pt x="139" y="358"/>
                    <a:pt x="139" y="358"/>
                    <a:pt x="140" y="358"/>
                  </a:cubicBezTo>
                  <a:cubicBezTo>
                    <a:pt x="146" y="360"/>
                    <a:pt x="151" y="362"/>
                    <a:pt x="157" y="363"/>
                  </a:cubicBezTo>
                  <a:cubicBezTo>
                    <a:pt x="157" y="363"/>
                    <a:pt x="157" y="363"/>
                    <a:pt x="157" y="363"/>
                  </a:cubicBezTo>
                  <a:cubicBezTo>
                    <a:pt x="157" y="363"/>
                    <a:pt x="157" y="363"/>
                    <a:pt x="157" y="363"/>
                  </a:cubicBezTo>
                  <a:cubicBezTo>
                    <a:pt x="163" y="365"/>
                    <a:pt x="169" y="366"/>
                    <a:pt x="176" y="368"/>
                  </a:cubicBezTo>
                  <a:cubicBezTo>
                    <a:pt x="176" y="368"/>
                    <a:pt x="177" y="368"/>
                    <a:pt x="177" y="368"/>
                  </a:cubicBezTo>
                  <a:cubicBezTo>
                    <a:pt x="178" y="368"/>
                    <a:pt x="178" y="368"/>
                    <a:pt x="178" y="368"/>
                  </a:cubicBezTo>
                  <a:cubicBezTo>
                    <a:pt x="184" y="370"/>
                    <a:pt x="191" y="371"/>
                    <a:pt x="197" y="372"/>
                  </a:cubicBezTo>
                  <a:cubicBezTo>
                    <a:pt x="198" y="372"/>
                    <a:pt x="198" y="372"/>
                    <a:pt x="199" y="372"/>
                  </a:cubicBezTo>
                  <a:cubicBezTo>
                    <a:pt x="199" y="373"/>
                    <a:pt x="200" y="373"/>
                    <a:pt x="200" y="373"/>
                  </a:cubicBezTo>
                  <a:cubicBezTo>
                    <a:pt x="207" y="374"/>
                    <a:pt x="214" y="375"/>
                    <a:pt x="220" y="375"/>
                  </a:cubicBezTo>
                  <a:cubicBezTo>
                    <a:pt x="221" y="375"/>
                    <a:pt x="222" y="376"/>
                    <a:pt x="222" y="376"/>
                  </a:cubicBezTo>
                  <a:cubicBezTo>
                    <a:pt x="223" y="376"/>
                    <a:pt x="223" y="376"/>
                    <a:pt x="224" y="376"/>
                  </a:cubicBezTo>
                  <a:cubicBezTo>
                    <a:pt x="226" y="376"/>
                    <a:pt x="228" y="376"/>
                    <a:pt x="230" y="376"/>
                  </a:cubicBezTo>
                  <a:cubicBezTo>
                    <a:pt x="232" y="377"/>
                    <a:pt x="234" y="377"/>
                    <a:pt x="236" y="377"/>
                  </a:cubicBezTo>
                  <a:cubicBezTo>
                    <a:pt x="238" y="377"/>
                    <a:pt x="240" y="377"/>
                    <a:pt x="242" y="377"/>
                  </a:cubicBezTo>
                  <a:cubicBezTo>
                    <a:pt x="244" y="377"/>
                    <a:pt x="245" y="377"/>
                    <a:pt x="246" y="377"/>
                  </a:cubicBezTo>
                  <a:cubicBezTo>
                    <a:pt x="248" y="378"/>
                    <a:pt x="249" y="378"/>
                    <a:pt x="250" y="378"/>
                  </a:cubicBezTo>
                  <a:cubicBezTo>
                    <a:pt x="470" y="250"/>
                    <a:pt x="470" y="250"/>
                    <a:pt x="470" y="250"/>
                  </a:cubicBezTo>
                  <a:cubicBezTo>
                    <a:pt x="467" y="250"/>
                    <a:pt x="465" y="250"/>
                    <a:pt x="462" y="249"/>
                  </a:cubicBezTo>
                  <a:close/>
                </a:path>
              </a:pathLst>
            </a:custGeom>
            <a:gradFill>
              <a:gsLst>
                <a:gs pos="100000">
                  <a:srgbClr val="627072"/>
                </a:gs>
                <a:gs pos="0">
                  <a:srgbClr val="627072"/>
                </a:gs>
              </a:gsLst>
              <a:lin ang="5400000" scaled="0"/>
            </a:gradFill>
            <a:ln>
              <a:noFill/>
            </a:ln>
          </p:spPr>
          <p:txBody>
            <a:bodyPr anchor="ctr"/>
            <a:lstStyle/>
            <a:p>
              <a:pPr algn="ctr"/>
              <a:endParaRPr>
                <a:cs typeface="+mn-ea"/>
                <a:sym typeface="+mn-lt"/>
              </a:endParaRPr>
            </a:p>
          </p:txBody>
        </p:sp>
        <p:sp>
          <p:nvSpPr>
            <p:cNvPr id="29" name="iśļïḍé">
              <a:extLst>
                <a:ext uri="{FF2B5EF4-FFF2-40B4-BE49-F238E27FC236}">
                  <a16:creationId xmlns:a16="http://schemas.microsoft.com/office/drawing/2014/main" id="{917D4033-7D34-4EB6-AD2B-8DC0D2734B4D}"/>
                </a:ext>
              </a:extLst>
            </p:cNvPr>
            <p:cNvSpPr/>
            <p:nvPr/>
          </p:nvSpPr>
          <p:spPr bwMode="auto">
            <a:xfrm>
              <a:off x="5058505" y="1570638"/>
              <a:ext cx="386837" cy="758200"/>
            </a:xfrm>
            <a:custGeom>
              <a:avLst/>
              <a:gdLst>
                <a:gd name="T0" fmla="*/ 1 w 250"/>
                <a:gd name="T1" fmla="*/ 145 h 490"/>
                <a:gd name="T2" fmla="*/ 0 w 250"/>
                <a:gd name="T3" fmla="*/ 490 h 490"/>
                <a:gd name="T4" fmla="*/ 249 w 250"/>
                <a:gd name="T5" fmla="*/ 347 h 490"/>
                <a:gd name="T6" fmla="*/ 250 w 250"/>
                <a:gd name="T7" fmla="*/ 0 h 490"/>
                <a:gd name="T8" fmla="*/ 1 w 250"/>
                <a:gd name="T9" fmla="*/ 145 h 490"/>
              </a:gdLst>
              <a:ahLst/>
              <a:cxnLst>
                <a:cxn ang="0">
                  <a:pos x="T0" y="T1"/>
                </a:cxn>
                <a:cxn ang="0">
                  <a:pos x="T2" y="T3"/>
                </a:cxn>
                <a:cxn ang="0">
                  <a:pos x="T4" y="T5"/>
                </a:cxn>
                <a:cxn ang="0">
                  <a:pos x="T6" y="T7"/>
                </a:cxn>
                <a:cxn ang="0">
                  <a:pos x="T8" y="T9"/>
                </a:cxn>
              </a:cxnLst>
              <a:rect l="0" t="0" r="r" b="b"/>
              <a:pathLst>
                <a:path w="250" h="490">
                  <a:moveTo>
                    <a:pt x="1" y="145"/>
                  </a:moveTo>
                  <a:lnTo>
                    <a:pt x="0" y="490"/>
                  </a:lnTo>
                  <a:lnTo>
                    <a:pt x="249" y="347"/>
                  </a:lnTo>
                  <a:lnTo>
                    <a:pt x="250" y="0"/>
                  </a:lnTo>
                  <a:lnTo>
                    <a:pt x="1" y="145"/>
                  </a:lnTo>
                  <a:close/>
                </a:path>
              </a:pathLst>
            </a:custGeom>
            <a:gradFill>
              <a:gsLst>
                <a:gs pos="10000">
                  <a:srgbClr val="7B8B8F"/>
                </a:gs>
                <a:gs pos="83000">
                  <a:srgbClr val="889A9E"/>
                </a:gs>
              </a:gsLst>
              <a:lin ang="5400000" scaled="0"/>
            </a:gradFill>
            <a:ln>
              <a:noFill/>
            </a:ln>
          </p:spPr>
          <p:txBody>
            <a:bodyPr anchor="ctr"/>
            <a:lstStyle/>
            <a:p>
              <a:pPr algn="ctr"/>
              <a:endParaRPr>
                <a:cs typeface="+mn-ea"/>
                <a:sym typeface="+mn-lt"/>
              </a:endParaRPr>
            </a:p>
          </p:txBody>
        </p:sp>
        <p:sp>
          <p:nvSpPr>
            <p:cNvPr id="30" name="íśḷïḓè">
              <a:extLst>
                <a:ext uri="{FF2B5EF4-FFF2-40B4-BE49-F238E27FC236}">
                  <a16:creationId xmlns:a16="http://schemas.microsoft.com/office/drawing/2014/main" id="{A67B8DEE-C567-4231-BEA4-88553101ADFC}"/>
                </a:ext>
              </a:extLst>
            </p:cNvPr>
            <p:cNvSpPr/>
            <p:nvPr/>
          </p:nvSpPr>
          <p:spPr bwMode="auto">
            <a:xfrm>
              <a:off x="6862469" y="5018125"/>
              <a:ext cx="680832" cy="289354"/>
            </a:xfrm>
            <a:custGeom>
              <a:avLst/>
              <a:gdLst>
                <a:gd name="T0" fmla="*/ 389 w 389"/>
                <a:gd name="T1" fmla="*/ 0 h 166"/>
                <a:gd name="T2" fmla="*/ 372 w 389"/>
                <a:gd name="T3" fmla="*/ 9 h 166"/>
                <a:gd name="T4" fmla="*/ 372 w 389"/>
                <a:gd name="T5" fmla="*/ 9 h 166"/>
                <a:gd name="T6" fmla="*/ 361 w 389"/>
                <a:gd name="T7" fmla="*/ 14 h 166"/>
                <a:gd name="T8" fmla="*/ 357 w 389"/>
                <a:gd name="T9" fmla="*/ 15 h 166"/>
                <a:gd name="T10" fmla="*/ 347 w 389"/>
                <a:gd name="T11" fmla="*/ 19 h 166"/>
                <a:gd name="T12" fmla="*/ 345 w 389"/>
                <a:gd name="T13" fmla="*/ 20 h 166"/>
                <a:gd name="T14" fmla="*/ 334 w 389"/>
                <a:gd name="T15" fmla="*/ 24 h 166"/>
                <a:gd name="T16" fmla="*/ 331 w 389"/>
                <a:gd name="T17" fmla="*/ 25 h 166"/>
                <a:gd name="T18" fmla="*/ 322 w 389"/>
                <a:gd name="T19" fmla="*/ 27 h 166"/>
                <a:gd name="T20" fmla="*/ 317 w 389"/>
                <a:gd name="T21" fmla="*/ 28 h 166"/>
                <a:gd name="T22" fmla="*/ 310 w 389"/>
                <a:gd name="T23" fmla="*/ 30 h 166"/>
                <a:gd name="T24" fmla="*/ 305 w 389"/>
                <a:gd name="T25" fmla="*/ 31 h 166"/>
                <a:gd name="T26" fmla="*/ 296 w 389"/>
                <a:gd name="T27" fmla="*/ 33 h 166"/>
                <a:gd name="T28" fmla="*/ 293 w 389"/>
                <a:gd name="T29" fmla="*/ 33 h 166"/>
                <a:gd name="T30" fmla="*/ 281 w 389"/>
                <a:gd name="T31" fmla="*/ 35 h 166"/>
                <a:gd name="T32" fmla="*/ 279 w 389"/>
                <a:gd name="T33" fmla="*/ 35 h 166"/>
                <a:gd name="T34" fmla="*/ 269 w 389"/>
                <a:gd name="T35" fmla="*/ 36 h 166"/>
                <a:gd name="T36" fmla="*/ 263 w 389"/>
                <a:gd name="T37" fmla="*/ 37 h 166"/>
                <a:gd name="T38" fmla="*/ 256 w 389"/>
                <a:gd name="T39" fmla="*/ 37 h 166"/>
                <a:gd name="T40" fmla="*/ 251 w 389"/>
                <a:gd name="T41" fmla="*/ 38 h 166"/>
                <a:gd name="T42" fmla="*/ 244 w 389"/>
                <a:gd name="T43" fmla="*/ 38 h 166"/>
                <a:gd name="T44" fmla="*/ 240 w 389"/>
                <a:gd name="T45" fmla="*/ 38 h 166"/>
                <a:gd name="T46" fmla="*/ 220 w 389"/>
                <a:gd name="T47" fmla="*/ 38 h 166"/>
                <a:gd name="T48" fmla="*/ 0 w 389"/>
                <a:gd name="T49" fmla="*/ 166 h 166"/>
                <a:gd name="T50" fmla="*/ 20 w 389"/>
                <a:gd name="T51" fmla="*/ 166 h 166"/>
                <a:gd name="T52" fmla="*/ 22 w 389"/>
                <a:gd name="T53" fmla="*/ 166 h 166"/>
                <a:gd name="T54" fmla="*/ 24 w 389"/>
                <a:gd name="T55" fmla="*/ 166 h 166"/>
                <a:gd name="T56" fmla="*/ 31 w 389"/>
                <a:gd name="T57" fmla="*/ 165 h 166"/>
                <a:gd name="T58" fmla="*/ 36 w 389"/>
                <a:gd name="T59" fmla="*/ 165 h 166"/>
                <a:gd name="T60" fmla="*/ 43 w 389"/>
                <a:gd name="T61" fmla="*/ 165 h 166"/>
                <a:gd name="T62" fmla="*/ 48 w 389"/>
                <a:gd name="T63" fmla="*/ 164 h 166"/>
                <a:gd name="T64" fmla="*/ 49 w 389"/>
                <a:gd name="T65" fmla="*/ 164 h 166"/>
                <a:gd name="T66" fmla="*/ 59 w 389"/>
                <a:gd name="T67" fmla="*/ 163 h 166"/>
                <a:gd name="T68" fmla="*/ 61 w 389"/>
                <a:gd name="T69" fmla="*/ 163 h 166"/>
                <a:gd name="T70" fmla="*/ 73 w 389"/>
                <a:gd name="T71" fmla="*/ 161 h 166"/>
                <a:gd name="T72" fmla="*/ 74 w 389"/>
                <a:gd name="T73" fmla="*/ 161 h 166"/>
                <a:gd name="T74" fmla="*/ 76 w 389"/>
                <a:gd name="T75" fmla="*/ 161 h 166"/>
                <a:gd name="T76" fmla="*/ 85 w 389"/>
                <a:gd name="T77" fmla="*/ 159 h 166"/>
                <a:gd name="T78" fmla="*/ 90 w 389"/>
                <a:gd name="T79" fmla="*/ 158 h 166"/>
                <a:gd name="T80" fmla="*/ 97 w 389"/>
                <a:gd name="T81" fmla="*/ 156 h 166"/>
                <a:gd name="T82" fmla="*/ 100 w 389"/>
                <a:gd name="T83" fmla="*/ 155 h 166"/>
                <a:gd name="T84" fmla="*/ 102 w 389"/>
                <a:gd name="T85" fmla="*/ 155 h 166"/>
                <a:gd name="T86" fmla="*/ 111 w 389"/>
                <a:gd name="T87" fmla="*/ 152 h 166"/>
                <a:gd name="T88" fmla="*/ 114 w 389"/>
                <a:gd name="T89" fmla="*/ 151 h 166"/>
                <a:gd name="T90" fmla="*/ 125 w 389"/>
                <a:gd name="T91" fmla="*/ 148 h 166"/>
                <a:gd name="T92" fmla="*/ 126 w 389"/>
                <a:gd name="T93" fmla="*/ 147 h 166"/>
                <a:gd name="T94" fmla="*/ 127 w 389"/>
                <a:gd name="T95" fmla="*/ 147 h 166"/>
                <a:gd name="T96" fmla="*/ 137 w 389"/>
                <a:gd name="T97" fmla="*/ 143 h 166"/>
                <a:gd name="T98" fmla="*/ 141 w 389"/>
                <a:gd name="T99" fmla="*/ 142 h 166"/>
                <a:gd name="T100" fmla="*/ 152 w 389"/>
                <a:gd name="T101" fmla="*/ 137 h 166"/>
                <a:gd name="T102" fmla="*/ 152 w 389"/>
                <a:gd name="T103" fmla="*/ 136 h 166"/>
                <a:gd name="T104" fmla="*/ 152 w 389"/>
                <a:gd name="T105" fmla="*/ 136 h 166"/>
                <a:gd name="T106" fmla="*/ 169 w 389"/>
                <a:gd name="T107" fmla="*/ 128 h 166"/>
                <a:gd name="T108" fmla="*/ 389 w 389"/>
                <a:gd name="T10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9" h="166">
                  <a:moveTo>
                    <a:pt x="389" y="0"/>
                  </a:moveTo>
                  <a:cubicBezTo>
                    <a:pt x="383" y="3"/>
                    <a:pt x="378" y="6"/>
                    <a:pt x="372" y="9"/>
                  </a:cubicBezTo>
                  <a:cubicBezTo>
                    <a:pt x="372" y="9"/>
                    <a:pt x="372" y="9"/>
                    <a:pt x="372" y="9"/>
                  </a:cubicBezTo>
                  <a:cubicBezTo>
                    <a:pt x="368" y="10"/>
                    <a:pt x="364" y="12"/>
                    <a:pt x="361" y="14"/>
                  </a:cubicBezTo>
                  <a:cubicBezTo>
                    <a:pt x="360" y="14"/>
                    <a:pt x="359" y="15"/>
                    <a:pt x="357" y="15"/>
                  </a:cubicBezTo>
                  <a:cubicBezTo>
                    <a:pt x="354" y="16"/>
                    <a:pt x="351" y="18"/>
                    <a:pt x="347" y="19"/>
                  </a:cubicBezTo>
                  <a:cubicBezTo>
                    <a:pt x="346" y="19"/>
                    <a:pt x="346" y="20"/>
                    <a:pt x="345" y="20"/>
                  </a:cubicBezTo>
                  <a:cubicBezTo>
                    <a:pt x="342" y="21"/>
                    <a:pt x="338" y="22"/>
                    <a:pt x="334" y="24"/>
                  </a:cubicBezTo>
                  <a:cubicBezTo>
                    <a:pt x="333" y="24"/>
                    <a:pt x="332" y="24"/>
                    <a:pt x="331" y="25"/>
                  </a:cubicBezTo>
                  <a:cubicBezTo>
                    <a:pt x="328" y="25"/>
                    <a:pt x="325" y="26"/>
                    <a:pt x="322" y="27"/>
                  </a:cubicBezTo>
                  <a:cubicBezTo>
                    <a:pt x="320" y="27"/>
                    <a:pt x="319" y="28"/>
                    <a:pt x="317" y="28"/>
                  </a:cubicBezTo>
                  <a:cubicBezTo>
                    <a:pt x="315" y="29"/>
                    <a:pt x="312" y="29"/>
                    <a:pt x="310" y="30"/>
                  </a:cubicBezTo>
                  <a:cubicBezTo>
                    <a:pt x="308" y="30"/>
                    <a:pt x="307" y="31"/>
                    <a:pt x="305" y="31"/>
                  </a:cubicBezTo>
                  <a:cubicBezTo>
                    <a:pt x="302" y="32"/>
                    <a:pt x="299" y="32"/>
                    <a:pt x="296" y="33"/>
                  </a:cubicBezTo>
                  <a:cubicBezTo>
                    <a:pt x="295" y="33"/>
                    <a:pt x="294" y="33"/>
                    <a:pt x="293" y="33"/>
                  </a:cubicBezTo>
                  <a:cubicBezTo>
                    <a:pt x="289" y="34"/>
                    <a:pt x="285" y="35"/>
                    <a:pt x="281" y="35"/>
                  </a:cubicBezTo>
                  <a:cubicBezTo>
                    <a:pt x="280" y="35"/>
                    <a:pt x="280" y="35"/>
                    <a:pt x="279" y="35"/>
                  </a:cubicBezTo>
                  <a:cubicBezTo>
                    <a:pt x="276" y="36"/>
                    <a:pt x="272" y="36"/>
                    <a:pt x="269" y="36"/>
                  </a:cubicBezTo>
                  <a:cubicBezTo>
                    <a:pt x="267" y="37"/>
                    <a:pt x="265" y="37"/>
                    <a:pt x="263" y="37"/>
                  </a:cubicBezTo>
                  <a:cubicBezTo>
                    <a:pt x="261" y="37"/>
                    <a:pt x="259" y="37"/>
                    <a:pt x="256" y="37"/>
                  </a:cubicBezTo>
                  <a:cubicBezTo>
                    <a:pt x="255" y="37"/>
                    <a:pt x="253" y="38"/>
                    <a:pt x="251" y="38"/>
                  </a:cubicBezTo>
                  <a:cubicBezTo>
                    <a:pt x="248" y="38"/>
                    <a:pt x="246" y="38"/>
                    <a:pt x="244" y="38"/>
                  </a:cubicBezTo>
                  <a:cubicBezTo>
                    <a:pt x="243" y="38"/>
                    <a:pt x="241" y="38"/>
                    <a:pt x="240" y="38"/>
                  </a:cubicBezTo>
                  <a:cubicBezTo>
                    <a:pt x="234" y="38"/>
                    <a:pt x="227" y="38"/>
                    <a:pt x="220" y="38"/>
                  </a:cubicBezTo>
                  <a:cubicBezTo>
                    <a:pt x="0" y="166"/>
                    <a:pt x="0" y="166"/>
                    <a:pt x="0" y="166"/>
                  </a:cubicBezTo>
                  <a:cubicBezTo>
                    <a:pt x="7" y="166"/>
                    <a:pt x="14" y="166"/>
                    <a:pt x="20" y="166"/>
                  </a:cubicBezTo>
                  <a:cubicBezTo>
                    <a:pt x="21" y="166"/>
                    <a:pt x="22" y="166"/>
                    <a:pt x="22" y="166"/>
                  </a:cubicBezTo>
                  <a:cubicBezTo>
                    <a:pt x="23" y="166"/>
                    <a:pt x="23" y="166"/>
                    <a:pt x="24" y="166"/>
                  </a:cubicBezTo>
                  <a:cubicBezTo>
                    <a:pt x="26" y="166"/>
                    <a:pt x="28" y="166"/>
                    <a:pt x="31" y="165"/>
                  </a:cubicBezTo>
                  <a:cubicBezTo>
                    <a:pt x="33" y="165"/>
                    <a:pt x="35" y="165"/>
                    <a:pt x="36" y="165"/>
                  </a:cubicBezTo>
                  <a:cubicBezTo>
                    <a:pt x="39" y="165"/>
                    <a:pt x="41" y="165"/>
                    <a:pt x="43" y="165"/>
                  </a:cubicBezTo>
                  <a:cubicBezTo>
                    <a:pt x="45" y="165"/>
                    <a:pt x="46" y="164"/>
                    <a:pt x="48" y="164"/>
                  </a:cubicBezTo>
                  <a:cubicBezTo>
                    <a:pt x="49" y="164"/>
                    <a:pt x="49" y="164"/>
                    <a:pt x="49" y="164"/>
                  </a:cubicBezTo>
                  <a:cubicBezTo>
                    <a:pt x="52" y="164"/>
                    <a:pt x="56" y="164"/>
                    <a:pt x="59" y="163"/>
                  </a:cubicBezTo>
                  <a:cubicBezTo>
                    <a:pt x="60" y="163"/>
                    <a:pt x="60" y="163"/>
                    <a:pt x="61" y="163"/>
                  </a:cubicBezTo>
                  <a:cubicBezTo>
                    <a:pt x="65" y="162"/>
                    <a:pt x="69" y="162"/>
                    <a:pt x="73" y="161"/>
                  </a:cubicBezTo>
                  <a:cubicBezTo>
                    <a:pt x="74" y="161"/>
                    <a:pt x="74" y="161"/>
                    <a:pt x="74" y="161"/>
                  </a:cubicBezTo>
                  <a:cubicBezTo>
                    <a:pt x="74" y="161"/>
                    <a:pt x="75" y="161"/>
                    <a:pt x="76" y="161"/>
                  </a:cubicBezTo>
                  <a:cubicBezTo>
                    <a:pt x="79" y="160"/>
                    <a:pt x="82" y="159"/>
                    <a:pt x="85" y="159"/>
                  </a:cubicBezTo>
                  <a:cubicBezTo>
                    <a:pt x="87" y="158"/>
                    <a:pt x="88" y="158"/>
                    <a:pt x="90" y="158"/>
                  </a:cubicBezTo>
                  <a:cubicBezTo>
                    <a:pt x="92" y="157"/>
                    <a:pt x="95" y="157"/>
                    <a:pt x="97" y="156"/>
                  </a:cubicBezTo>
                  <a:cubicBezTo>
                    <a:pt x="98" y="156"/>
                    <a:pt x="99" y="156"/>
                    <a:pt x="100" y="155"/>
                  </a:cubicBezTo>
                  <a:cubicBezTo>
                    <a:pt x="100" y="155"/>
                    <a:pt x="101" y="155"/>
                    <a:pt x="102" y="155"/>
                  </a:cubicBezTo>
                  <a:cubicBezTo>
                    <a:pt x="105" y="154"/>
                    <a:pt x="108" y="153"/>
                    <a:pt x="111" y="152"/>
                  </a:cubicBezTo>
                  <a:cubicBezTo>
                    <a:pt x="112" y="152"/>
                    <a:pt x="113" y="152"/>
                    <a:pt x="114" y="151"/>
                  </a:cubicBezTo>
                  <a:cubicBezTo>
                    <a:pt x="118" y="150"/>
                    <a:pt x="122" y="149"/>
                    <a:pt x="125" y="148"/>
                  </a:cubicBezTo>
                  <a:cubicBezTo>
                    <a:pt x="126" y="147"/>
                    <a:pt x="126" y="147"/>
                    <a:pt x="126" y="147"/>
                  </a:cubicBezTo>
                  <a:cubicBezTo>
                    <a:pt x="126" y="147"/>
                    <a:pt x="127" y="147"/>
                    <a:pt x="127" y="147"/>
                  </a:cubicBezTo>
                  <a:cubicBezTo>
                    <a:pt x="131" y="146"/>
                    <a:pt x="134" y="144"/>
                    <a:pt x="137" y="143"/>
                  </a:cubicBezTo>
                  <a:cubicBezTo>
                    <a:pt x="139" y="142"/>
                    <a:pt x="140" y="142"/>
                    <a:pt x="141" y="142"/>
                  </a:cubicBezTo>
                  <a:cubicBezTo>
                    <a:pt x="144" y="140"/>
                    <a:pt x="148" y="138"/>
                    <a:pt x="152" y="137"/>
                  </a:cubicBezTo>
                  <a:cubicBezTo>
                    <a:pt x="152" y="136"/>
                    <a:pt x="152" y="136"/>
                    <a:pt x="152" y="136"/>
                  </a:cubicBezTo>
                  <a:cubicBezTo>
                    <a:pt x="152" y="136"/>
                    <a:pt x="152" y="136"/>
                    <a:pt x="152" y="136"/>
                  </a:cubicBezTo>
                  <a:cubicBezTo>
                    <a:pt x="158" y="134"/>
                    <a:pt x="163" y="131"/>
                    <a:pt x="169" y="128"/>
                  </a:cubicBezTo>
                  <a:lnTo>
                    <a:pt x="389" y="0"/>
                  </a:lnTo>
                  <a:close/>
                </a:path>
              </a:pathLst>
            </a:custGeom>
            <a:gradFill>
              <a:gsLst>
                <a:gs pos="100000">
                  <a:srgbClr val="627072"/>
                </a:gs>
                <a:gs pos="0">
                  <a:srgbClr val="627072"/>
                </a:gs>
              </a:gsLst>
              <a:lin ang="5400000" scaled="0"/>
            </a:gradFill>
            <a:ln>
              <a:noFill/>
            </a:ln>
          </p:spPr>
          <p:txBody>
            <a:bodyPr anchor="ctr"/>
            <a:lstStyle/>
            <a:p>
              <a:pPr algn="ctr"/>
              <a:endParaRPr>
                <a:cs typeface="+mn-ea"/>
                <a:sym typeface="+mn-lt"/>
              </a:endParaRPr>
            </a:p>
          </p:txBody>
        </p:sp>
        <p:sp>
          <p:nvSpPr>
            <p:cNvPr id="31" name="íṡ1íde">
              <a:extLst>
                <a:ext uri="{FF2B5EF4-FFF2-40B4-BE49-F238E27FC236}">
                  <a16:creationId xmlns:a16="http://schemas.microsoft.com/office/drawing/2014/main" id="{00416A15-1AF3-4ED4-A278-CE50C3CC21C2}"/>
                </a:ext>
              </a:extLst>
            </p:cNvPr>
            <p:cNvSpPr/>
            <p:nvPr/>
          </p:nvSpPr>
          <p:spPr bwMode="auto">
            <a:xfrm>
              <a:off x="6344349" y="4143874"/>
              <a:ext cx="1357023" cy="445636"/>
            </a:xfrm>
            <a:custGeom>
              <a:avLst/>
              <a:gdLst>
                <a:gd name="T0" fmla="*/ 556 w 776"/>
                <a:gd name="T1" fmla="*/ 255 h 255"/>
                <a:gd name="T2" fmla="*/ 750 w 776"/>
                <a:gd name="T3" fmla="*/ 107 h 255"/>
                <a:gd name="T4" fmla="*/ 725 w 776"/>
                <a:gd name="T5" fmla="*/ 90 h 255"/>
                <a:gd name="T6" fmla="*/ 700 w 776"/>
                <a:gd name="T7" fmla="*/ 75 h 255"/>
                <a:gd name="T8" fmla="*/ 675 w 776"/>
                <a:gd name="T9" fmla="*/ 61 h 255"/>
                <a:gd name="T10" fmla="*/ 650 w 776"/>
                <a:gd name="T11" fmla="*/ 49 h 255"/>
                <a:gd name="T12" fmla="*/ 624 w 776"/>
                <a:gd name="T13" fmla="*/ 39 h 255"/>
                <a:gd name="T14" fmla="*/ 597 w 776"/>
                <a:gd name="T15" fmla="*/ 29 h 255"/>
                <a:gd name="T16" fmla="*/ 580 w 776"/>
                <a:gd name="T17" fmla="*/ 23 h 255"/>
                <a:gd name="T18" fmla="*/ 564 w 776"/>
                <a:gd name="T19" fmla="*/ 19 h 255"/>
                <a:gd name="T20" fmla="*/ 543 w 776"/>
                <a:gd name="T21" fmla="*/ 14 h 255"/>
                <a:gd name="T22" fmla="*/ 527 w 776"/>
                <a:gd name="T23" fmla="*/ 10 h 255"/>
                <a:gd name="T24" fmla="*/ 506 w 776"/>
                <a:gd name="T25" fmla="*/ 7 h 255"/>
                <a:gd name="T26" fmla="*/ 480 w 776"/>
                <a:gd name="T27" fmla="*/ 3 h 255"/>
                <a:gd name="T28" fmla="*/ 462 w 776"/>
                <a:gd name="T29" fmla="*/ 2 h 255"/>
                <a:gd name="T30" fmla="*/ 444 w 776"/>
                <a:gd name="T31" fmla="*/ 1 h 255"/>
                <a:gd name="T32" fmla="*/ 414 w 776"/>
                <a:gd name="T33" fmla="*/ 0 h 255"/>
                <a:gd name="T34" fmla="*/ 396 w 776"/>
                <a:gd name="T35" fmla="*/ 1 h 255"/>
                <a:gd name="T36" fmla="*/ 376 w 776"/>
                <a:gd name="T37" fmla="*/ 3 h 255"/>
                <a:gd name="T38" fmla="*/ 347 w 776"/>
                <a:gd name="T39" fmla="*/ 6 h 255"/>
                <a:gd name="T40" fmla="*/ 331 w 776"/>
                <a:gd name="T41" fmla="*/ 10 h 255"/>
                <a:gd name="T42" fmla="*/ 311 w 776"/>
                <a:gd name="T43" fmla="*/ 14 h 255"/>
                <a:gd name="T44" fmla="*/ 291 w 776"/>
                <a:gd name="T45" fmla="*/ 20 h 255"/>
                <a:gd name="T46" fmla="*/ 274 w 776"/>
                <a:gd name="T47" fmla="*/ 26 h 255"/>
                <a:gd name="T48" fmla="*/ 242 w 776"/>
                <a:gd name="T49" fmla="*/ 39 h 255"/>
                <a:gd name="T50" fmla="*/ 231 w 776"/>
                <a:gd name="T51" fmla="*/ 45 h 255"/>
                <a:gd name="T52" fmla="*/ 11 w 776"/>
                <a:gd name="T53" fmla="*/ 172 h 255"/>
                <a:gd name="T54" fmla="*/ 37 w 776"/>
                <a:gd name="T55" fmla="*/ 160 h 255"/>
                <a:gd name="T56" fmla="*/ 58 w 776"/>
                <a:gd name="T57" fmla="*/ 152 h 255"/>
                <a:gd name="T58" fmla="*/ 89 w 776"/>
                <a:gd name="T59" fmla="*/ 142 h 255"/>
                <a:gd name="T60" fmla="*/ 111 w 776"/>
                <a:gd name="T61" fmla="*/ 137 h 255"/>
                <a:gd name="T62" fmla="*/ 137 w 776"/>
                <a:gd name="T63" fmla="*/ 133 h 255"/>
                <a:gd name="T64" fmla="*/ 160 w 776"/>
                <a:gd name="T65" fmla="*/ 130 h 255"/>
                <a:gd name="T66" fmla="*/ 193 w 776"/>
                <a:gd name="T67" fmla="*/ 128 h 255"/>
                <a:gd name="T68" fmla="*/ 224 w 776"/>
                <a:gd name="T69" fmla="*/ 129 h 255"/>
                <a:gd name="T70" fmla="*/ 251 w 776"/>
                <a:gd name="T71" fmla="*/ 130 h 255"/>
                <a:gd name="T72" fmla="*/ 275 w 776"/>
                <a:gd name="T73" fmla="*/ 133 h 255"/>
                <a:gd name="T74" fmla="*/ 307 w 776"/>
                <a:gd name="T75" fmla="*/ 138 h 255"/>
                <a:gd name="T76" fmla="*/ 328 w 776"/>
                <a:gd name="T77" fmla="*/ 143 h 255"/>
                <a:gd name="T78" fmla="*/ 354 w 776"/>
                <a:gd name="T79" fmla="*/ 150 h 255"/>
                <a:gd name="T80" fmla="*/ 375 w 776"/>
                <a:gd name="T81" fmla="*/ 156 h 255"/>
                <a:gd name="T82" fmla="*/ 404 w 776"/>
                <a:gd name="T83" fmla="*/ 167 h 255"/>
                <a:gd name="T84" fmla="*/ 454 w 776"/>
                <a:gd name="T85" fmla="*/ 189 h 255"/>
                <a:gd name="T86" fmla="*/ 483 w 776"/>
                <a:gd name="T87" fmla="*/ 204 h 255"/>
                <a:gd name="T88" fmla="*/ 527 w 776"/>
                <a:gd name="T89" fmla="*/ 23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255">
                  <a:moveTo>
                    <a:pt x="527" y="233"/>
                  </a:moveTo>
                  <a:cubicBezTo>
                    <a:pt x="529" y="234"/>
                    <a:pt x="531" y="236"/>
                    <a:pt x="533" y="237"/>
                  </a:cubicBezTo>
                  <a:cubicBezTo>
                    <a:pt x="541" y="243"/>
                    <a:pt x="549" y="249"/>
                    <a:pt x="556" y="255"/>
                  </a:cubicBezTo>
                  <a:cubicBezTo>
                    <a:pt x="776" y="127"/>
                    <a:pt x="776" y="127"/>
                    <a:pt x="776" y="127"/>
                  </a:cubicBezTo>
                  <a:cubicBezTo>
                    <a:pt x="769" y="121"/>
                    <a:pt x="761" y="115"/>
                    <a:pt x="753" y="109"/>
                  </a:cubicBezTo>
                  <a:cubicBezTo>
                    <a:pt x="752" y="109"/>
                    <a:pt x="751" y="108"/>
                    <a:pt x="750" y="107"/>
                  </a:cubicBezTo>
                  <a:cubicBezTo>
                    <a:pt x="749" y="106"/>
                    <a:pt x="748" y="106"/>
                    <a:pt x="747" y="105"/>
                  </a:cubicBezTo>
                  <a:cubicBezTo>
                    <a:pt x="741" y="100"/>
                    <a:pt x="734" y="96"/>
                    <a:pt x="728" y="92"/>
                  </a:cubicBezTo>
                  <a:cubicBezTo>
                    <a:pt x="727" y="91"/>
                    <a:pt x="726" y="90"/>
                    <a:pt x="725" y="90"/>
                  </a:cubicBezTo>
                  <a:cubicBezTo>
                    <a:pt x="724" y="89"/>
                    <a:pt x="724" y="89"/>
                    <a:pt x="723" y="89"/>
                  </a:cubicBezTo>
                  <a:cubicBezTo>
                    <a:pt x="717" y="85"/>
                    <a:pt x="710" y="80"/>
                    <a:pt x="703" y="76"/>
                  </a:cubicBezTo>
                  <a:cubicBezTo>
                    <a:pt x="702" y="76"/>
                    <a:pt x="701" y="75"/>
                    <a:pt x="700" y="75"/>
                  </a:cubicBezTo>
                  <a:cubicBezTo>
                    <a:pt x="699" y="74"/>
                    <a:pt x="698" y="74"/>
                    <a:pt x="697" y="73"/>
                  </a:cubicBezTo>
                  <a:cubicBezTo>
                    <a:pt x="690" y="70"/>
                    <a:pt x="684" y="66"/>
                    <a:pt x="677" y="62"/>
                  </a:cubicBezTo>
                  <a:cubicBezTo>
                    <a:pt x="676" y="62"/>
                    <a:pt x="675" y="62"/>
                    <a:pt x="675" y="61"/>
                  </a:cubicBezTo>
                  <a:cubicBezTo>
                    <a:pt x="674" y="61"/>
                    <a:pt x="674" y="61"/>
                    <a:pt x="674" y="61"/>
                  </a:cubicBezTo>
                  <a:cubicBezTo>
                    <a:pt x="667" y="57"/>
                    <a:pt x="659" y="54"/>
                    <a:pt x="652" y="50"/>
                  </a:cubicBezTo>
                  <a:cubicBezTo>
                    <a:pt x="651" y="50"/>
                    <a:pt x="650" y="50"/>
                    <a:pt x="650" y="49"/>
                  </a:cubicBezTo>
                  <a:cubicBezTo>
                    <a:pt x="649" y="49"/>
                    <a:pt x="648" y="49"/>
                    <a:pt x="647" y="48"/>
                  </a:cubicBezTo>
                  <a:cubicBezTo>
                    <a:pt x="639" y="45"/>
                    <a:pt x="632" y="42"/>
                    <a:pt x="624" y="39"/>
                  </a:cubicBezTo>
                  <a:cubicBezTo>
                    <a:pt x="624" y="39"/>
                    <a:pt x="624" y="39"/>
                    <a:pt x="624" y="39"/>
                  </a:cubicBezTo>
                  <a:cubicBezTo>
                    <a:pt x="623" y="38"/>
                    <a:pt x="623" y="38"/>
                    <a:pt x="622" y="38"/>
                  </a:cubicBezTo>
                  <a:cubicBezTo>
                    <a:pt x="615" y="35"/>
                    <a:pt x="608" y="32"/>
                    <a:pt x="600" y="30"/>
                  </a:cubicBezTo>
                  <a:cubicBezTo>
                    <a:pt x="599" y="30"/>
                    <a:pt x="598" y="29"/>
                    <a:pt x="597" y="29"/>
                  </a:cubicBezTo>
                  <a:cubicBezTo>
                    <a:pt x="597" y="29"/>
                    <a:pt x="596" y="28"/>
                    <a:pt x="595" y="28"/>
                  </a:cubicBezTo>
                  <a:cubicBezTo>
                    <a:pt x="593" y="28"/>
                    <a:pt x="591" y="27"/>
                    <a:pt x="589" y="26"/>
                  </a:cubicBezTo>
                  <a:cubicBezTo>
                    <a:pt x="586" y="25"/>
                    <a:pt x="583" y="24"/>
                    <a:pt x="580" y="23"/>
                  </a:cubicBezTo>
                  <a:cubicBezTo>
                    <a:pt x="578" y="23"/>
                    <a:pt x="576" y="22"/>
                    <a:pt x="574" y="22"/>
                  </a:cubicBezTo>
                  <a:cubicBezTo>
                    <a:pt x="572" y="21"/>
                    <a:pt x="571" y="21"/>
                    <a:pt x="570" y="21"/>
                  </a:cubicBezTo>
                  <a:cubicBezTo>
                    <a:pt x="568" y="20"/>
                    <a:pt x="566" y="20"/>
                    <a:pt x="564" y="19"/>
                  </a:cubicBezTo>
                  <a:cubicBezTo>
                    <a:pt x="562" y="18"/>
                    <a:pt x="560" y="18"/>
                    <a:pt x="558" y="17"/>
                  </a:cubicBezTo>
                  <a:cubicBezTo>
                    <a:pt x="555" y="17"/>
                    <a:pt x="551" y="16"/>
                    <a:pt x="548" y="15"/>
                  </a:cubicBezTo>
                  <a:cubicBezTo>
                    <a:pt x="546" y="14"/>
                    <a:pt x="544" y="14"/>
                    <a:pt x="543" y="14"/>
                  </a:cubicBezTo>
                  <a:cubicBezTo>
                    <a:pt x="542" y="14"/>
                    <a:pt x="542" y="13"/>
                    <a:pt x="541" y="13"/>
                  </a:cubicBezTo>
                  <a:cubicBezTo>
                    <a:pt x="538" y="13"/>
                    <a:pt x="534" y="12"/>
                    <a:pt x="530" y="11"/>
                  </a:cubicBezTo>
                  <a:cubicBezTo>
                    <a:pt x="529" y="11"/>
                    <a:pt x="528" y="11"/>
                    <a:pt x="527" y="10"/>
                  </a:cubicBezTo>
                  <a:cubicBezTo>
                    <a:pt x="522" y="9"/>
                    <a:pt x="517" y="8"/>
                    <a:pt x="512" y="8"/>
                  </a:cubicBezTo>
                  <a:cubicBezTo>
                    <a:pt x="511" y="7"/>
                    <a:pt x="511" y="7"/>
                    <a:pt x="511" y="7"/>
                  </a:cubicBezTo>
                  <a:cubicBezTo>
                    <a:pt x="509" y="7"/>
                    <a:pt x="508" y="7"/>
                    <a:pt x="506" y="7"/>
                  </a:cubicBezTo>
                  <a:cubicBezTo>
                    <a:pt x="502" y="6"/>
                    <a:pt x="498" y="6"/>
                    <a:pt x="495" y="5"/>
                  </a:cubicBezTo>
                  <a:cubicBezTo>
                    <a:pt x="493" y="5"/>
                    <a:pt x="491" y="5"/>
                    <a:pt x="488" y="4"/>
                  </a:cubicBezTo>
                  <a:cubicBezTo>
                    <a:pt x="486" y="4"/>
                    <a:pt x="483" y="4"/>
                    <a:pt x="480" y="3"/>
                  </a:cubicBezTo>
                  <a:cubicBezTo>
                    <a:pt x="480" y="3"/>
                    <a:pt x="479" y="3"/>
                    <a:pt x="479" y="3"/>
                  </a:cubicBezTo>
                  <a:cubicBezTo>
                    <a:pt x="476" y="3"/>
                    <a:pt x="474" y="3"/>
                    <a:pt x="471" y="2"/>
                  </a:cubicBezTo>
                  <a:cubicBezTo>
                    <a:pt x="468" y="2"/>
                    <a:pt x="465" y="2"/>
                    <a:pt x="462" y="2"/>
                  </a:cubicBezTo>
                  <a:cubicBezTo>
                    <a:pt x="460" y="2"/>
                    <a:pt x="457" y="1"/>
                    <a:pt x="455" y="1"/>
                  </a:cubicBezTo>
                  <a:cubicBezTo>
                    <a:pt x="452" y="1"/>
                    <a:pt x="450" y="1"/>
                    <a:pt x="448" y="1"/>
                  </a:cubicBezTo>
                  <a:cubicBezTo>
                    <a:pt x="447" y="1"/>
                    <a:pt x="445" y="1"/>
                    <a:pt x="444" y="1"/>
                  </a:cubicBezTo>
                  <a:cubicBezTo>
                    <a:pt x="438" y="0"/>
                    <a:pt x="433" y="0"/>
                    <a:pt x="428" y="0"/>
                  </a:cubicBezTo>
                  <a:cubicBezTo>
                    <a:pt x="426" y="0"/>
                    <a:pt x="424" y="0"/>
                    <a:pt x="423" y="0"/>
                  </a:cubicBezTo>
                  <a:cubicBezTo>
                    <a:pt x="420" y="0"/>
                    <a:pt x="417" y="0"/>
                    <a:pt x="414" y="0"/>
                  </a:cubicBezTo>
                  <a:cubicBezTo>
                    <a:pt x="413" y="0"/>
                    <a:pt x="413" y="0"/>
                    <a:pt x="413" y="0"/>
                  </a:cubicBezTo>
                  <a:cubicBezTo>
                    <a:pt x="408" y="1"/>
                    <a:pt x="404" y="1"/>
                    <a:pt x="399" y="1"/>
                  </a:cubicBezTo>
                  <a:cubicBezTo>
                    <a:pt x="398" y="1"/>
                    <a:pt x="397" y="1"/>
                    <a:pt x="396" y="1"/>
                  </a:cubicBezTo>
                  <a:cubicBezTo>
                    <a:pt x="390" y="1"/>
                    <a:pt x="385" y="2"/>
                    <a:pt x="380" y="2"/>
                  </a:cubicBezTo>
                  <a:cubicBezTo>
                    <a:pt x="379" y="2"/>
                    <a:pt x="379" y="2"/>
                    <a:pt x="379" y="2"/>
                  </a:cubicBezTo>
                  <a:cubicBezTo>
                    <a:pt x="378" y="2"/>
                    <a:pt x="377" y="3"/>
                    <a:pt x="376" y="3"/>
                  </a:cubicBezTo>
                  <a:cubicBezTo>
                    <a:pt x="372" y="3"/>
                    <a:pt x="367" y="4"/>
                    <a:pt x="363" y="4"/>
                  </a:cubicBezTo>
                  <a:cubicBezTo>
                    <a:pt x="361" y="4"/>
                    <a:pt x="359" y="5"/>
                    <a:pt x="357" y="5"/>
                  </a:cubicBezTo>
                  <a:cubicBezTo>
                    <a:pt x="354" y="5"/>
                    <a:pt x="351" y="6"/>
                    <a:pt x="347" y="6"/>
                  </a:cubicBezTo>
                  <a:cubicBezTo>
                    <a:pt x="346" y="7"/>
                    <a:pt x="346" y="7"/>
                    <a:pt x="345" y="7"/>
                  </a:cubicBezTo>
                  <a:cubicBezTo>
                    <a:pt x="344" y="7"/>
                    <a:pt x="342" y="7"/>
                    <a:pt x="341" y="8"/>
                  </a:cubicBezTo>
                  <a:cubicBezTo>
                    <a:pt x="338" y="8"/>
                    <a:pt x="334" y="9"/>
                    <a:pt x="331" y="10"/>
                  </a:cubicBezTo>
                  <a:cubicBezTo>
                    <a:pt x="329" y="10"/>
                    <a:pt x="327" y="10"/>
                    <a:pt x="325" y="11"/>
                  </a:cubicBezTo>
                  <a:cubicBezTo>
                    <a:pt x="321" y="12"/>
                    <a:pt x="318" y="12"/>
                    <a:pt x="314" y="13"/>
                  </a:cubicBezTo>
                  <a:cubicBezTo>
                    <a:pt x="313" y="14"/>
                    <a:pt x="312" y="14"/>
                    <a:pt x="311" y="14"/>
                  </a:cubicBezTo>
                  <a:cubicBezTo>
                    <a:pt x="310" y="14"/>
                    <a:pt x="310" y="14"/>
                    <a:pt x="309" y="14"/>
                  </a:cubicBezTo>
                  <a:cubicBezTo>
                    <a:pt x="304" y="16"/>
                    <a:pt x="299" y="17"/>
                    <a:pt x="293" y="19"/>
                  </a:cubicBezTo>
                  <a:cubicBezTo>
                    <a:pt x="293" y="19"/>
                    <a:pt x="292" y="19"/>
                    <a:pt x="291" y="20"/>
                  </a:cubicBezTo>
                  <a:cubicBezTo>
                    <a:pt x="287" y="21"/>
                    <a:pt x="282" y="23"/>
                    <a:pt x="278" y="24"/>
                  </a:cubicBezTo>
                  <a:cubicBezTo>
                    <a:pt x="277" y="24"/>
                    <a:pt x="277" y="24"/>
                    <a:pt x="276" y="25"/>
                  </a:cubicBezTo>
                  <a:cubicBezTo>
                    <a:pt x="275" y="25"/>
                    <a:pt x="274" y="25"/>
                    <a:pt x="274" y="26"/>
                  </a:cubicBezTo>
                  <a:cubicBezTo>
                    <a:pt x="269" y="27"/>
                    <a:pt x="265" y="29"/>
                    <a:pt x="261" y="30"/>
                  </a:cubicBezTo>
                  <a:cubicBezTo>
                    <a:pt x="260" y="31"/>
                    <a:pt x="259" y="32"/>
                    <a:pt x="257" y="32"/>
                  </a:cubicBezTo>
                  <a:cubicBezTo>
                    <a:pt x="252" y="34"/>
                    <a:pt x="247" y="36"/>
                    <a:pt x="242" y="39"/>
                  </a:cubicBezTo>
                  <a:cubicBezTo>
                    <a:pt x="242" y="39"/>
                    <a:pt x="242" y="39"/>
                    <a:pt x="242" y="39"/>
                  </a:cubicBezTo>
                  <a:cubicBezTo>
                    <a:pt x="239" y="40"/>
                    <a:pt x="237" y="41"/>
                    <a:pt x="235" y="43"/>
                  </a:cubicBezTo>
                  <a:cubicBezTo>
                    <a:pt x="234" y="43"/>
                    <a:pt x="232" y="44"/>
                    <a:pt x="231" y="45"/>
                  </a:cubicBezTo>
                  <a:cubicBezTo>
                    <a:pt x="227" y="47"/>
                    <a:pt x="224" y="49"/>
                    <a:pt x="220" y="51"/>
                  </a:cubicBezTo>
                  <a:cubicBezTo>
                    <a:pt x="0" y="179"/>
                    <a:pt x="0" y="179"/>
                    <a:pt x="0" y="179"/>
                  </a:cubicBezTo>
                  <a:cubicBezTo>
                    <a:pt x="4" y="176"/>
                    <a:pt x="7" y="174"/>
                    <a:pt x="11" y="172"/>
                  </a:cubicBezTo>
                  <a:cubicBezTo>
                    <a:pt x="12" y="172"/>
                    <a:pt x="14" y="171"/>
                    <a:pt x="15" y="170"/>
                  </a:cubicBezTo>
                  <a:cubicBezTo>
                    <a:pt x="17" y="169"/>
                    <a:pt x="20" y="168"/>
                    <a:pt x="22" y="167"/>
                  </a:cubicBezTo>
                  <a:cubicBezTo>
                    <a:pt x="27" y="164"/>
                    <a:pt x="32" y="162"/>
                    <a:pt x="37" y="160"/>
                  </a:cubicBezTo>
                  <a:cubicBezTo>
                    <a:pt x="39" y="159"/>
                    <a:pt x="40" y="159"/>
                    <a:pt x="41" y="158"/>
                  </a:cubicBezTo>
                  <a:cubicBezTo>
                    <a:pt x="45" y="157"/>
                    <a:pt x="49" y="155"/>
                    <a:pt x="54" y="154"/>
                  </a:cubicBezTo>
                  <a:cubicBezTo>
                    <a:pt x="55" y="153"/>
                    <a:pt x="57" y="152"/>
                    <a:pt x="58" y="152"/>
                  </a:cubicBezTo>
                  <a:cubicBezTo>
                    <a:pt x="62" y="150"/>
                    <a:pt x="67" y="149"/>
                    <a:pt x="71" y="148"/>
                  </a:cubicBezTo>
                  <a:cubicBezTo>
                    <a:pt x="72" y="147"/>
                    <a:pt x="73" y="147"/>
                    <a:pt x="74" y="147"/>
                  </a:cubicBezTo>
                  <a:cubicBezTo>
                    <a:pt x="79" y="145"/>
                    <a:pt x="84" y="144"/>
                    <a:pt x="89" y="142"/>
                  </a:cubicBezTo>
                  <a:cubicBezTo>
                    <a:pt x="91" y="142"/>
                    <a:pt x="93" y="142"/>
                    <a:pt x="94" y="141"/>
                  </a:cubicBezTo>
                  <a:cubicBezTo>
                    <a:pt x="98" y="140"/>
                    <a:pt x="101" y="139"/>
                    <a:pt x="105" y="139"/>
                  </a:cubicBezTo>
                  <a:cubicBezTo>
                    <a:pt x="107" y="138"/>
                    <a:pt x="109" y="138"/>
                    <a:pt x="111" y="137"/>
                  </a:cubicBezTo>
                  <a:cubicBezTo>
                    <a:pt x="114" y="137"/>
                    <a:pt x="118" y="136"/>
                    <a:pt x="121" y="135"/>
                  </a:cubicBezTo>
                  <a:cubicBezTo>
                    <a:pt x="123" y="135"/>
                    <a:pt x="125" y="135"/>
                    <a:pt x="127" y="134"/>
                  </a:cubicBezTo>
                  <a:cubicBezTo>
                    <a:pt x="131" y="134"/>
                    <a:pt x="134" y="133"/>
                    <a:pt x="137" y="133"/>
                  </a:cubicBezTo>
                  <a:cubicBezTo>
                    <a:pt x="139" y="133"/>
                    <a:pt x="141" y="132"/>
                    <a:pt x="143" y="132"/>
                  </a:cubicBezTo>
                  <a:cubicBezTo>
                    <a:pt x="147" y="131"/>
                    <a:pt x="152" y="131"/>
                    <a:pt x="156" y="131"/>
                  </a:cubicBezTo>
                  <a:cubicBezTo>
                    <a:pt x="157" y="130"/>
                    <a:pt x="158" y="130"/>
                    <a:pt x="160" y="130"/>
                  </a:cubicBezTo>
                  <a:cubicBezTo>
                    <a:pt x="165" y="130"/>
                    <a:pt x="170" y="129"/>
                    <a:pt x="176" y="129"/>
                  </a:cubicBezTo>
                  <a:cubicBezTo>
                    <a:pt x="177" y="129"/>
                    <a:pt x="178" y="129"/>
                    <a:pt x="179" y="129"/>
                  </a:cubicBezTo>
                  <a:cubicBezTo>
                    <a:pt x="184" y="129"/>
                    <a:pt x="188" y="128"/>
                    <a:pt x="193" y="128"/>
                  </a:cubicBezTo>
                  <a:cubicBezTo>
                    <a:pt x="196" y="128"/>
                    <a:pt x="199" y="128"/>
                    <a:pt x="203" y="128"/>
                  </a:cubicBezTo>
                  <a:cubicBezTo>
                    <a:pt x="205" y="128"/>
                    <a:pt x="206" y="128"/>
                    <a:pt x="208" y="128"/>
                  </a:cubicBezTo>
                  <a:cubicBezTo>
                    <a:pt x="213" y="128"/>
                    <a:pt x="218" y="128"/>
                    <a:pt x="224" y="129"/>
                  </a:cubicBezTo>
                  <a:cubicBezTo>
                    <a:pt x="227" y="129"/>
                    <a:pt x="231" y="129"/>
                    <a:pt x="235" y="129"/>
                  </a:cubicBezTo>
                  <a:cubicBezTo>
                    <a:pt x="237" y="129"/>
                    <a:pt x="240" y="129"/>
                    <a:pt x="242" y="130"/>
                  </a:cubicBezTo>
                  <a:cubicBezTo>
                    <a:pt x="245" y="130"/>
                    <a:pt x="248" y="130"/>
                    <a:pt x="251" y="130"/>
                  </a:cubicBezTo>
                  <a:cubicBezTo>
                    <a:pt x="254" y="131"/>
                    <a:pt x="256" y="131"/>
                    <a:pt x="259" y="131"/>
                  </a:cubicBezTo>
                  <a:cubicBezTo>
                    <a:pt x="262" y="131"/>
                    <a:pt x="265" y="132"/>
                    <a:pt x="269" y="132"/>
                  </a:cubicBezTo>
                  <a:cubicBezTo>
                    <a:pt x="271" y="132"/>
                    <a:pt x="273" y="133"/>
                    <a:pt x="275" y="133"/>
                  </a:cubicBezTo>
                  <a:cubicBezTo>
                    <a:pt x="279" y="133"/>
                    <a:pt x="282" y="134"/>
                    <a:pt x="286" y="135"/>
                  </a:cubicBezTo>
                  <a:cubicBezTo>
                    <a:pt x="288" y="135"/>
                    <a:pt x="289" y="135"/>
                    <a:pt x="291" y="135"/>
                  </a:cubicBezTo>
                  <a:cubicBezTo>
                    <a:pt x="296" y="136"/>
                    <a:pt x="302" y="137"/>
                    <a:pt x="307" y="138"/>
                  </a:cubicBezTo>
                  <a:cubicBezTo>
                    <a:pt x="308" y="138"/>
                    <a:pt x="309" y="139"/>
                    <a:pt x="310" y="139"/>
                  </a:cubicBezTo>
                  <a:cubicBezTo>
                    <a:pt x="314" y="140"/>
                    <a:pt x="319" y="141"/>
                    <a:pt x="323" y="142"/>
                  </a:cubicBezTo>
                  <a:cubicBezTo>
                    <a:pt x="324" y="142"/>
                    <a:pt x="326" y="142"/>
                    <a:pt x="328" y="143"/>
                  </a:cubicBezTo>
                  <a:cubicBezTo>
                    <a:pt x="331" y="144"/>
                    <a:pt x="335" y="144"/>
                    <a:pt x="338" y="145"/>
                  </a:cubicBezTo>
                  <a:cubicBezTo>
                    <a:pt x="340" y="146"/>
                    <a:pt x="342" y="146"/>
                    <a:pt x="344" y="147"/>
                  </a:cubicBezTo>
                  <a:cubicBezTo>
                    <a:pt x="347" y="148"/>
                    <a:pt x="351" y="149"/>
                    <a:pt x="354" y="150"/>
                  </a:cubicBezTo>
                  <a:cubicBezTo>
                    <a:pt x="356" y="150"/>
                    <a:pt x="358" y="151"/>
                    <a:pt x="360" y="151"/>
                  </a:cubicBezTo>
                  <a:cubicBezTo>
                    <a:pt x="363" y="152"/>
                    <a:pt x="366" y="153"/>
                    <a:pt x="369" y="154"/>
                  </a:cubicBezTo>
                  <a:cubicBezTo>
                    <a:pt x="371" y="155"/>
                    <a:pt x="373" y="155"/>
                    <a:pt x="375" y="156"/>
                  </a:cubicBezTo>
                  <a:cubicBezTo>
                    <a:pt x="377" y="157"/>
                    <a:pt x="378" y="157"/>
                    <a:pt x="380" y="158"/>
                  </a:cubicBezTo>
                  <a:cubicBezTo>
                    <a:pt x="388" y="160"/>
                    <a:pt x="395" y="163"/>
                    <a:pt x="402" y="166"/>
                  </a:cubicBezTo>
                  <a:cubicBezTo>
                    <a:pt x="403" y="166"/>
                    <a:pt x="404" y="166"/>
                    <a:pt x="404" y="167"/>
                  </a:cubicBezTo>
                  <a:cubicBezTo>
                    <a:pt x="412" y="170"/>
                    <a:pt x="419" y="173"/>
                    <a:pt x="427" y="176"/>
                  </a:cubicBezTo>
                  <a:cubicBezTo>
                    <a:pt x="429" y="177"/>
                    <a:pt x="430" y="178"/>
                    <a:pt x="432" y="178"/>
                  </a:cubicBezTo>
                  <a:cubicBezTo>
                    <a:pt x="439" y="182"/>
                    <a:pt x="447" y="185"/>
                    <a:pt x="454" y="189"/>
                  </a:cubicBezTo>
                  <a:cubicBezTo>
                    <a:pt x="455" y="189"/>
                    <a:pt x="456" y="190"/>
                    <a:pt x="457" y="190"/>
                  </a:cubicBezTo>
                  <a:cubicBezTo>
                    <a:pt x="464" y="194"/>
                    <a:pt x="470" y="197"/>
                    <a:pt x="477" y="201"/>
                  </a:cubicBezTo>
                  <a:cubicBezTo>
                    <a:pt x="479" y="202"/>
                    <a:pt x="481" y="203"/>
                    <a:pt x="483" y="204"/>
                  </a:cubicBezTo>
                  <a:cubicBezTo>
                    <a:pt x="490" y="208"/>
                    <a:pt x="497" y="213"/>
                    <a:pt x="503" y="217"/>
                  </a:cubicBezTo>
                  <a:cubicBezTo>
                    <a:pt x="505" y="218"/>
                    <a:pt x="506" y="219"/>
                    <a:pt x="508" y="220"/>
                  </a:cubicBezTo>
                  <a:cubicBezTo>
                    <a:pt x="514" y="224"/>
                    <a:pt x="521" y="228"/>
                    <a:pt x="527" y="233"/>
                  </a:cubicBezTo>
                  <a:close/>
                </a:path>
              </a:pathLst>
            </a:custGeom>
            <a:gradFill>
              <a:gsLst>
                <a:gs pos="100000">
                  <a:srgbClr val="738386"/>
                </a:gs>
                <a:gs pos="0">
                  <a:srgbClr val="87999D"/>
                </a:gs>
              </a:gsLst>
              <a:lin ang="5400000" scaled="0"/>
            </a:gradFill>
            <a:ln>
              <a:noFill/>
            </a:ln>
          </p:spPr>
          <p:txBody>
            <a:bodyPr anchor="ctr"/>
            <a:lstStyle/>
            <a:p>
              <a:pPr algn="ctr"/>
              <a:endParaRPr>
                <a:cs typeface="+mn-ea"/>
                <a:sym typeface="+mn-lt"/>
              </a:endParaRPr>
            </a:p>
          </p:txBody>
        </p:sp>
        <p:sp>
          <p:nvSpPr>
            <p:cNvPr id="32" name="îṣļiḋé">
              <a:extLst>
                <a:ext uri="{FF2B5EF4-FFF2-40B4-BE49-F238E27FC236}">
                  <a16:creationId xmlns:a16="http://schemas.microsoft.com/office/drawing/2014/main" id="{A9382327-CE24-45AA-88FF-B2F79A4C52ED}"/>
                </a:ext>
              </a:extLst>
            </p:cNvPr>
            <p:cNvSpPr/>
            <p:nvPr/>
          </p:nvSpPr>
          <p:spPr bwMode="auto">
            <a:xfrm>
              <a:off x="5061599" y="2107566"/>
              <a:ext cx="2644415" cy="894366"/>
            </a:xfrm>
            <a:custGeom>
              <a:avLst/>
              <a:gdLst>
                <a:gd name="T0" fmla="*/ 249 w 1709"/>
                <a:gd name="T1" fmla="*/ 0 h 578"/>
                <a:gd name="T2" fmla="*/ 0 w 1709"/>
                <a:gd name="T3" fmla="*/ 143 h 578"/>
                <a:gd name="T4" fmla="*/ 1461 w 1709"/>
                <a:gd name="T5" fmla="*/ 578 h 578"/>
                <a:gd name="T6" fmla="*/ 1709 w 1709"/>
                <a:gd name="T7" fmla="*/ 434 h 578"/>
                <a:gd name="T8" fmla="*/ 249 w 1709"/>
                <a:gd name="T9" fmla="*/ 0 h 578"/>
              </a:gdLst>
              <a:ahLst/>
              <a:cxnLst>
                <a:cxn ang="0">
                  <a:pos x="T0" y="T1"/>
                </a:cxn>
                <a:cxn ang="0">
                  <a:pos x="T2" y="T3"/>
                </a:cxn>
                <a:cxn ang="0">
                  <a:pos x="T4" y="T5"/>
                </a:cxn>
                <a:cxn ang="0">
                  <a:pos x="T6" y="T7"/>
                </a:cxn>
                <a:cxn ang="0">
                  <a:pos x="T8" y="T9"/>
                </a:cxn>
              </a:cxnLst>
              <a:rect l="0" t="0" r="r" b="b"/>
              <a:pathLst>
                <a:path w="1709" h="578">
                  <a:moveTo>
                    <a:pt x="249" y="0"/>
                  </a:moveTo>
                  <a:lnTo>
                    <a:pt x="0" y="143"/>
                  </a:lnTo>
                  <a:lnTo>
                    <a:pt x="1461" y="578"/>
                  </a:lnTo>
                  <a:lnTo>
                    <a:pt x="1709" y="434"/>
                  </a:lnTo>
                  <a:lnTo>
                    <a:pt x="249" y="0"/>
                  </a:lnTo>
                  <a:close/>
                </a:path>
              </a:pathLst>
            </a:custGeom>
            <a:gradFill>
              <a:gsLst>
                <a:gs pos="10000">
                  <a:srgbClr val="556264"/>
                </a:gs>
                <a:gs pos="83000">
                  <a:srgbClr val="627072"/>
                </a:gs>
              </a:gsLst>
              <a:lin ang="5400000" scaled="0"/>
            </a:gradFill>
            <a:ln>
              <a:noFill/>
            </a:ln>
          </p:spPr>
          <p:txBody>
            <a:bodyPr anchor="ctr"/>
            <a:lstStyle/>
            <a:p>
              <a:pPr algn="ctr"/>
              <a:endParaRPr>
                <a:cs typeface="+mn-ea"/>
                <a:sym typeface="+mn-lt"/>
              </a:endParaRPr>
            </a:p>
          </p:txBody>
        </p:sp>
        <p:sp>
          <p:nvSpPr>
            <p:cNvPr id="33" name="ïṡḻíḓé">
              <a:extLst>
                <a:ext uri="{FF2B5EF4-FFF2-40B4-BE49-F238E27FC236}">
                  <a16:creationId xmlns:a16="http://schemas.microsoft.com/office/drawing/2014/main" id="{95532F4F-70A8-479A-84D0-F784127116AB}"/>
                </a:ext>
              </a:extLst>
            </p:cNvPr>
            <p:cNvSpPr/>
            <p:nvPr/>
          </p:nvSpPr>
          <p:spPr bwMode="auto">
            <a:xfrm>
              <a:off x="4775340" y="1103339"/>
              <a:ext cx="3062199" cy="1002680"/>
            </a:xfrm>
            <a:custGeom>
              <a:avLst/>
              <a:gdLst>
                <a:gd name="T0" fmla="*/ 266 w 1751"/>
                <a:gd name="T1" fmla="*/ 3 h 574"/>
                <a:gd name="T2" fmla="*/ 266 w 1751"/>
                <a:gd name="T3" fmla="*/ 3 h 574"/>
                <a:gd name="T4" fmla="*/ 265 w 1751"/>
                <a:gd name="T5" fmla="*/ 3 h 574"/>
                <a:gd name="T6" fmla="*/ 261 w 1751"/>
                <a:gd name="T7" fmla="*/ 2 h 574"/>
                <a:gd name="T8" fmla="*/ 260 w 1751"/>
                <a:gd name="T9" fmla="*/ 2 h 574"/>
                <a:gd name="T10" fmla="*/ 259 w 1751"/>
                <a:gd name="T11" fmla="*/ 2 h 574"/>
                <a:gd name="T12" fmla="*/ 256 w 1751"/>
                <a:gd name="T13" fmla="*/ 1 h 574"/>
                <a:gd name="T14" fmla="*/ 254 w 1751"/>
                <a:gd name="T15" fmla="*/ 1 h 574"/>
                <a:gd name="T16" fmla="*/ 253 w 1751"/>
                <a:gd name="T17" fmla="*/ 1 h 574"/>
                <a:gd name="T18" fmla="*/ 252 w 1751"/>
                <a:gd name="T19" fmla="*/ 1 h 574"/>
                <a:gd name="T20" fmla="*/ 248 w 1751"/>
                <a:gd name="T21" fmla="*/ 0 h 574"/>
                <a:gd name="T22" fmla="*/ 247 w 1751"/>
                <a:gd name="T23" fmla="*/ 0 h 574"/>
                <a:gd name="T24" fmla="*/ 246 w 1751"/>
                <a:gd name="T25" fmla="*/ 0 h 574"/>
                <a:gd name="T26" fmla="*/ 244 w 1751"/>
                <a:gd name="T27" fmla="*/ 0 h 574"/>
                <a:gd name="T28" fmla="*/ 242 w 1751"/>
                <a:gd name="T29" fmla="*/ 0 h 574"/>
                <a:gd name="T30" fmla="*/ 241 w 1751"/>
                <a:gd name="T31" fmla="*/ 0 h 574"/>
                <a:gd name="T32" fmla="*/ 240 w 1751"/>
                <a:gd name="T33" fmla="*/ 1 h 574"/>
                <a:gd name="T34" fmla="*/ 236 w 1751"/>
                <a:gd name="T35" fmla="*/ 1 h 574"/>
                <a:gd name="T36" fmla="*/ 236 w 1751"/>
                <a:gd name="T37" fmla="*/ 1 h 574"/>
                <a:gd name="T38" fmla="*/ 235 w 1751"/>
                <a:gd name="T39" fmla="*/ 1 h 574"/>
                <a:gd name="T40" fmla="*/ 232 w 1751"/>
                <a:gd name="T41" fmla="*/ 2 h 574"/>
                <a:gd name="T42" fmla="*/ 231 w 1751"/>
                <a:gd name="T43" fmla="*/ 2 h 574"/>
                <a:gd name="T44" fmla="*/ 229 w 1751"/>
                <a:gd name="T45" fmla="*/ 3 h 574"/>
                <a:gd name="T46" fmla="*/ 228 w 1751"/>
                <a:gd name="T47" fmla="*/ 3 h 574"/>
                <a:gd name="T48" fmla="*/ 226 w 1751"/>
                <a:gd name="T49" fmla="*/ 4 h 574"/>
                <a:gd name="T50" fmla="*/ 224 w 1751"/>
                <a:gd name="T51" fmla="*/ 5 h 574"/>
                <a:gd name="T52" fmla="*/ 223 w 1751"/>
                <a:gd name="T53" fmla="*/ 5 h 574"/>
                <a:gd name="T54" fmla="*/ 220 w 1751"/>
                <a:gd name="T55" fmla="*/ 7 h 574"/>
                <a:gd name="T56" fmla="*/ 0 w 1751"/>
                <a:gd name="T57" fmla="*/ 135 h 574"/>
                <a:gd name="T58" fmla="*/ 4 w 1751"/>
                <a:gd name="T59" fmla="*/ 133 h 574"/>
                <a:gd name="T60" fmla="*/ 6 w 1751"/>
                <a:gd name="T61" fmla="*/ 132 h 574"/>
                <a:gd name="T62" fmla="*/ 9 w 1751"/>
                <a:gd name="T63" fmla="*/ 131 h 574"/>
                <a:gd name="T64" fmla="*/ 11 w 1751"/>
                <a:gd name="T65" fmla="*/ 130 h 574"/>
                <a:gd name="T66" fmla="*/ 15 w 1751"/>
                <a:gd name="T67" fmla="*/ 129 h 574"/>
                <a:gd name="T68" fmla="*/ 16 w 1751"/>
                <a:gd name="T69" fmla="*/ 129 h 574"/>
                <a:gd name="T70" fmla="*/ 21 w 1751"/>
                <a:gd name="T71" fmla="*/ 128 h 574"/>
                <a:gd name="T72" fmla="*/ 22 w 1751"/>
                <a:gd name="T73" fmla="*/ 128 h 574"/>
                <a:gd name="T74" fmla="*/ 26 w 1751"/>
                <a:gd name="T75" fmla="*/ 128 h 574"/>
                <a:gd name="T76" fmla="*/ 27 w 1751"/>
                <a:gd name="T77" fmla="*/ 128 h 574"/>
                <a:gd name="T78" fmla="*/ 33 w 1751"/>
                <a:gd name="T79" fmla="*/ 129 h 574"/>
                <a:gd name="T80" fmla="*/ 34 w 1751"/>
                <a:gd name="T81" fmla="*/ 129 h 574"/>
                <a:gd name="T82" fmla="*/ 39 w 1751"/>
                <a:gd name="T83" fmla="*/ 130 h 574"/>
                <a:gd name="T84" fmla="*/ 40 w 1751"/>
                <a:gd name="T85" fmla="*/ 130 h 574"/>
                <a:gd name="T86" fmla="*/ 46 w 1751"/>
                <a:gd name="T87" fmla="*/ 131 h 574"/>
                <a:gd name="T88" fmla="*/ 46 w 1751"/>
                <a:gd name="T89" fmla="*/ 131 h 574"/>
                <a:gd name="T90" fmla="*/ 1531 w 1751"/>
                <a:gd name="T91" fmla="*/ 574 h 574"/>
                <a:gd name="T92" fmla="*/ 1751 w 1751"/>
                <a:gd name="T93" fmla="*/ 446 h 574"/>
                <a:gd name="T94" fmla="*/ 266 w 1751"/>
                <a:gd name="T95" fmla="*/ 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1" h="574">
                  <a:moveTo>
                    <a:pt x="266" y="3"/>
                  </a:moveTo>
                  <a:cubicBezTo>
                    <a:pt x="266" y="3"/>
                    <a:pt x="266" y="3"/>
                    <a:pt x="266" y="3"/>
                  </a:cubicBezTo>
                  <a:cubicBezTo>
                    <a:pt x="266" y="3"/>
                    <a:pt x="265" y="3"/>
                    <a:pt x="265" y="3"/>
                  </a:cubicBezTo>
                  <a:cubicBezTo>
                    <a:pt x="263" y="3"/>
                    <a:pt x="262" y="2"/>
                    <a:pt x="261" y="2"/>
                  </a:cubicBezTo>
                  <a:cubicBezTo>
                    <a:pt x="260" y="2"/>
                    <a:pt x="260" y="2"/>
                    <a:pt x="260" y="2"/>
                  </a:cubicBezTo>
                  <a:cubicBezTo>
                    <a:pt x="260" y="2"/>
                    <a:pt x="259" y="2"/>
                    <a:pt x="259" y="2"/>
                  </a:cubicBezTo>
                  <a:cubicBezTo>
                    <a:pt x="258" y="2"/>
                    <a:pt x="257" y="1"/>
                    <a:pt x="256" y="1"/>
                  </a:cubicBezTo>
                  <a:cubicBezTo>
                    <a:pt x="256" y="1"/>
                    <a:pt x="255" y="1"/>
                    <a:pt x="254" y="1"/>
                  </a:cubicBezTo>
                  <a:cubicBezTo>
                    <a:pt x="253" y="1"/>
                    <a:pt x="253" y="1"/>
                    <a:pt x="253" y="1"/>
                  </a:cubicBezTo>
                  <a:cubicBezTo>
                    <a:pt x="252" y="1"/>
                    <a:pt x="252" y="1"/>
                    <a:pt x="252" y="1"/>
                  </a:cubicBezTo>
                  <a:cubicBezTo>
                    <a:pt x="251" y="0"/>
                    <a:pt x="250" y="0"/>
                    <a:pt x="248" y="0"/>
                  </a:cubicBezTo>
                  <a:cubicBezTo>
                    <a:pt x="247" y="0"/>
                    <a:pt x="247" y="0"/>
                    <a:pt x="247" y="0"/>
                  </a:cubicBezTo>
                  <a:cubicBezTo>
                    <a:pt x="247" y="0"/>
                    <a:pt x="247" y="0"/>
                    <a:pt x="246" y="0"/>
                  </a:cubicBezTo>
                  <a:cubicBezTo>
                    <a:pt x="246" y="0"/>
                    <a:pt x="245" y="0"/>
                    <a:pt x="244" y="0"/>
                  </a:cubicBezTo>
                  <a:cubicBezTo>
                    <a:pt x="243" y="0"/>
                    <a:pt x="243" y="0"/>
                    <a:pt x="242" y="0"/>
                  </a:cubicBezTo>
                  <a:cubicBezTo>
                    <a:pt x="241" y="0"/>
                    <a:pt x="241" y="0"/>
                    <a:pt x="241" y="0"/>
                  </a:cubicBezTo>
                  <a:cubicBezTo>
                    <a:pt x="240" y="1"/>
                    <a:pt x="240" y="1"/>
                    <a:pt x="240" y="1"/>
                  </a:cubicBezTo>
                  <a:cubicBezTo>
                    <a:pt x="239" y="1"/>
                    <a:pt x="237" y="1"/>
                    <a:pt x="236" y="1"/>
                  </a:cubicBezTo>
                  <a:cubicBezTo>
                    <a:pt x="236" y="1"/>
                    <a:pt x="236" y="1"/>
                    <a:pt x="236" y="1"/>
                  </a:cubicBezTo>
                  <a:cubicBezTo>
                    <a:pt x="235" y="1"/>
                    <a:pt x="235" y="1"/>
                    <a:pt x="235" y="1"/>
                  </a:cubicBezTo>
                  <a:cubicBezTo>
                    <a:pt x="234" y="2"/>
                    <a:pt x="233" y="2"/>
                    <a:pt x="232" y="2"/>
                  </a:cubicBezTo>
                  <a:cubicBezTo>
                    <a:pt x="232" y="2"/>
                    <a:pt x="231" y="2"/>
                    <a:pt x="231" y="2"/>
                  </a:cubicBezTo>
                  <a:cubicBezTo>
                    <a:pt x="230" y="2"/>
                    <a:pt x="230" y="3"/>
                    <a:pt x="229" y="3"/>
                  </a:cubicBezTo>
                  <a:cubicBezTo>
                    <a:pt x="229" y="3"/>
                    <a:pt x="228" y="3"/>
                    <a:pt x="228" y="3"/>
                  </a:cubicBezTo>
                  <a:cubicBezTo>
                    <a:pt x="227" y="3"/>
                    <a:pt x="227" y="4"/>
                    <a:pt x="226" y="4"/>
                  </a:cubicBezTo>
                  <a:cubicBezTo>
                    <a:pt x="225" y="4"/>
                    <a:pt x="225" y="4"/>
                    <a:pt x="224" y="5"/>
                  </a:cubicBezTo>
                  <a:cubicBezTo>
                    <a:pt x="223" y="5"/>
                    <a:pt x="223" y="5"/>
                    <a:pt x="223" y="5"/>
                  </a:cubicBezTo>
                  <a:cubicBezTo>
                    <a:pt x="222" y="6"/>
                    <a:pt x="221" y="6"/>
                    <a:pt x="220" y="7"/>
                  </a:cubicBezTo>
                  <a:cubicBezTo>
                    <a:pt x="0" y="135"/>
                    <a:pt x="0" y="135"/>
                    <a:pt x="0" y="135"/>
                  </a:cubicBezTo>
                  <a:cubicBezTo>
                    <a:pt x="1" y="134"/>
                    <a:pt x="3" y="133"/>
                    <a:pt x="4" y="133"/>
                  </a:cubicBezTo>
                  <a:cubicBezTo>
                    <a:pt x="5" y="132"/>
                    <a:pt x="6" y="132"/>
                    <a:pt x="6" y="132"/>
                  </a:cubicBezTo>
                  <a:cubicBezTo>
                    <a:pt x="7" y="131"/>
                    <a:pt x="8" y="131"/>
                    <a:pt x="9" y="131"/>
                  </a:cubicBezTo>
                  <a:cubicBezTo>
                    <a:pt x="10" y="130"/>
                    <a:pt x="10" y="130"/>
                    <a:pt x="11" y="130"/>
                  </a:cubicBezTo>
                  <a:cubicBezTo>
                    <a:pt x="12" y="130"/>
                    <a:pt x="13" y="129"/>
                    <a:pt x="15" y="129"/>
                  </a:cubicBezTo>
                  <a:cubicBezTo>
                    <a:pt x="15" y="129"/>
                    <a:pt x="15" y="129"/>
                    <a:pt x="16" y="129"/>
                  </a:cubicBezTo>
                  <a:cubicBezTo>
                    <a:pt x="17" y="129"/>
                    <a:pt x="19" y="128"/>
                    <a:pt x="21" y="128"/>
                  </a:cubicBezTo>
                  <a:cubicBezTo>
                    <a:pt x="21" y="128"/>
                    <a:pt x="21" y="128"/>
                    <a:pt x="22" y="128"/>
                  </a:cubicBezTo>
                  <a:cubicBezTo>
                    <a:pt x="23" y="128"/>
                    <a:pt x="25" y="128"/>
                    <a:pt x="26" y="128"/>
                  </a:cubicBezTo>
                  <a:cubicBezTo>
                    <a:pt x="27" y="128"/>
                    <a:pt x="27" y="128"/>
                    <a:pt x="27" y="128"/>
                  </a:cubicBezTo>
                  <a:cubicBezTo>
                    <a:pt x="29" y="128"/>
                    <a:pt x="31" y="128"/>
                    <a:pt x="33" y="129"/>
                  </a:cubicBezTo>
                  <a:cubicBezTo>
                    <a:pt x="34" y="129"/>
                    <a:pt x="34" y="129"/>
                    <a:pt x="34" y="129"/>
                  </a:cubicBezTo>
                  <a:cubicBezTo>
                    <a:pt x="36" y="129"/>
                    <a:pt x="37" y="129"/>
                    <a:pt x="39" y="130"/>
                  </a:cubicBezTo>
                  <a:cubicBezTo>
                    <a:pt x="39" y="130"/>
                    <a:pt x="40" y="130"/>
                    <a:pt x="40" y="130"/>
                  </a:cubicBezTo>
                  <a:cubicBezTo>
                    <a:pt x="42" y="130"/>
                    <a:pt x="44" y="131"/>
                    <a:pt x="46" y="131"/>
                  </a:cubicBezTo>
                  <a:cubicBezTo>
                    <a:pt x="46" y="131"/>
                    <a:pt x="46" y="131"/>
                    <a:pt x="46" y="131"/>
                  </a:cubicBezTo>
                  <a:cubicBezTo>
                    <a:pt x="1531" y="574"/>
                    <a:pt x="1531" y="574"/>
                    <a:pt x="1531" y="574"/>
                  </a:cubicBezTo>
                  <a:cubicBezTo>
                    <a:pt x="1751" y="446"/>
                    <a:pt x="1751" y="446"/>
                    <a:pt x="1751" y="446"/>
                  </a:cubicBezTo>
                  <a:lnTo>
                    <a:pt x="266" y="3"/>
                  </a:lnTo>
                  <a:close/>
                </a:path>
              </a:pathLst>
            </a:custGeom>
            <a:gradFill>
              <a:gsLst>
                <a:gs pos="0">
                  <a:srgbClr val="677577"/>
                </a:gs>
                <a:gs pos="100000">
                  <a:srgbClr val="889A9E"/>
                </a:gs>
              </a:gsLst>
              <a:lin ang="5400000" scaled="1"/>
            </a:gradFill>
            <a:ln>
              <a:noFill/>
            </a:ln>
          </p:spPr>
          <p:txBody>
            <a:bodyPr anchor="ctr"/>
            <a:lstStyle/>
            <a:p>
              <a:pPr algn="ctr"/>
              <a:endParaRPr>
                <a:cs typeface="+mn-ea"/>
                <a:sym typeface="+mn-lt"/>
              </a:endParaRPr>
            </a:p>
          </p:txBody>
        </p:sp>
        <p:sp>
          <p:nvSpPr>
            <p:cNvPr id="34" name="iślíḑé">
              <a:extLst>
                <a:ext uri="{FF2B5EF4-FFF2-40B4-BE49-F238E27FC236}">
                  <a16:creationId xmlns:a16="http://schemas.microsoft.com/office/drawing/2014/main" id="{4D7723D4-7A26-4260-B373-DD5E7B26E390}"/>
                </a:ext>
              </a:extLst>
            </p:cNvPr>
            <p:cNvSpPr/>
            <p:nvPr/>
          </p:nvSpPr>
          <p:spPr bwMode="auto">
            <a:xfrm>
              <a:off x="7387261" y="1881654"/>
              <a:ext cx="642149" cy="3772430"/>
            </a:xfrm>
            <a:custGeom>
              <a:avLst/>
              <a:gdLst>
                <a:gd name="T0" fmla="*/ 366 w 367"/>
                <a:gd name="T1" fmla="*/ 166 h 2159"/>
                <a:gd name="T2" fmla="*/ 366 w 367"/>
                <a:gd name="T3" fmla="*/ 160 h 2159"/>
                <a:gd name="T4" fmla="*/ 364 w 367"/>
                <a:gd name="T5" fmla="*/ 150 h 2159"/>
                <a:gd name="T6" fmla="*/ 362 w 367"/>
                <a:gd name="T7" fmla="*/ 138 h 2159"/>
                <a:gd name="T8" fmla="*/ 360 w 367"/>
                <a:gd name="T9" fmla="*/ 133 h 2159"/>
                <a:gd name="T10" fmla="*/ 357 w 367"/>
                <a:gd name="T11" fmla="*/ 123 h 2159"/>
                <a:gd name="T12" fmla="*/ 352 w 367"/>
                <a:gd name="T13" fmla="*/ 110 h 2159"/>
                <a:gd name="T14" fmla="*/ 350 w 367"/>
                <a:gd name="T15" fmla="*/ 103 h 2159"/>
                <a:gd name="T16" fmla="*/ 345 w 367"/>
                <a:gd name="T17" fmla="*/ 94 h 2159"/>
                <a:gd name="T18" fmla="*/ 338 w 367"/>
                <a:gd name="T19" fmla="*/ 82 h 2159"/>
                <a:gd name="T20" fmla="*/ 330 w 367"/>
                <a:gd name="T21" fmla="*/ 69 h 2159"/>
                <a:gd name="T22" fmla="*/ 322 w 367"/>
                <a:gd name="T23" fmla="*/ 57 h 2159"/>
                <a:gd name="T24" fmla="*/ 301 w 367"/>
                <a:gd name="T25" fmla="*/ 34 h 2159"/>
                <a:gd name="T26" fmla="*/ 293 w 367"/>
                <a:gd name="T27" fmla="*/ 26 h 2159"/>
                <a:gd name="T28" fmla="*/ 284 w 367"/>
                <a:gd name="T29" fmla="*/ 19 h 2159"/>
                <a:gd name="T30" fmla="*/ 277 w 367"/>
                <a:gd name="T31" fmla="*/ 14 h 2159"/>
                <a:gd name="T32" fmla="*/ 269 w 367"/>
                <a:gd name="T33" fmla="*/ 10 h 2159"/>
                <a:gd name="T34" fmla="*/ 264 w 367"/>
                <a:gd name="T35" fmla="*/ 7 h 2159"/>
                <a:gd name="T36" fmla="*/ 258 w 367"/>
                <a:gd name="T37" fmla="*/ 4 h 2159"/>
                <a:gd name="T38" fmla="*/ 252 w 367"/>
                <a:gd name="T39" fmla="*/ 1 h 2159"/>
                <a:gd name="T40" fmla="*/ 27 w 367"/>
                <a:gd name="T41" fmla="*/ 128 h 2159"/>
                <a:gd name="T42" fmla="*/ 38 w 367"/>
                <a:gd name="T43" fmla="*/ 132 h 2159"/>
                <a:gd name="T44" fmla="*/ 46 w 367"/>
                <a:gd name="T45" fmla="*/ 135 h 2159"/>
                <a:gd name="T46" fmla="*/ 60 w 367"/>
                <a:gd name="T47" fmla="*/ 144 h 2159"/>
                <a:gd name="T48" fmla="*/ 73 w 367"/>
                <a:gd name="T49" fmla="*/ 154 h 2159"/>
                <a:gd name="T50" fmla="*/ 91 w 367"/>
                <a:gd name="T51" fmla="*/ 172 h 2159"/>
                <a:gd name="T52" fmla="*/ 103 w 367"/>
                <a:gd name="T53" fmla="*/ 187 h 2159"/>
                <a:gd name="T54" fmla="*/ 118 w 367"/>
                <a:gd name="T55" fmla="*/ 210 h 2159"/>
                <a:gd name="T56" fmla="*/ 132 w 367"/>
                <a:gd name="T57" fmla="*/ 236 h 2159"/>
                <a:gd name="T58" fmla="*/ 137 w 367"/>
                <a:gd name="T59" fmla="*/ 251 h 2159"/>
                <a:gd name="T60" fmla="*/ 144 w 367"/>
                <a:gd name="T61" fmla="*/ 278 h 2159"/>
                <a:gd name="T62" fmla="*/ 146 w 367"/>
                <a:gd name="T63" fmla="*/ 292 h 2159"/>
                <a:gd name="T64" fmla="*/ 140 w 367"/>
                <a:gd name="T65" fmla="*/ 1956 h 2159"/>
                <a:gd name="T66" fmla="*/ 136 w 367"/>
                <a:gd name="T67" fmla="*/ 1977 h 2159"/>
                <a:gd name="T68" fmla="*/ 129 w 367"/>
                <a:gd name="T69" fmla="*/ 2003 h 2159"/>
                <a:gd name="T70" fmla="*/ 122 w 367"/>
                <a:gd name="T71" fmla="*/ 2023 h 2159"/>
                <a:gd name="T72" fmla="*/ 108 w 367"/>
                <a:gd name="T73" fmla="*/ 2051 h 2159"/>
                <a:gd name="T74" fmla="*/ 97 w 367"/>
                <a:gd name="T75" fmla="*/ 2069 h 2159"/>
                <a:gd name="T76" fmla="*/ 81 w 367"/>
                <a:gd name="T77" fmla="*/ 2091 h 2159"/>
                <a:gd name="T78" fmla="*/ 65 w 367"/>
                <a:gd name="T79" fmla="*/ 2108 h 2159"/>
                <a:gd name="T80" fmla="*/ 44 w 367"/>
                <a:gd name="T81" fmla="*/ 2127 h 2159"/>
                <a:gd name="T82" fmla="*/ 27 w 367"/>
                <a:gd name="T83" fmla="*/ 2141 h 2159"/>
                <a:gd name="T84" fmla="*/ 0 w 367"/>
                <a:gd name="T85" fmla="*/ 2159 h 2159"/>
                <a:gd name="T86" fmla="*/ 238 w 367"/>
                <a:gd name="T87" fmla="*/ 2020 h 2159"/>
                <a:gd name="T88" fmla="*/ 260 w 367"/>
                <a:gd name="T89" fmla="*/ 2003 h 2159"/>
                <a:gd name="T90" fmla="*/ 276 w 367"/>
                <a:gd name="T91" fmla="*/ 1989 h 2159"/>
                <a:gd name="T92" fmla="*/ 298 w 367"/>
                <a:gd name="T93" fmla="*/ 1966 h 2159"/>
                <a:gd name="T94" fmla="*/ 311 w 367"/>
                <a:gd name="T95" fmla="*/ 1950 h 2159"/>
                <a:gd name="T96" fmla="*/ 325 w 367"/>
                <a:gd name="T97" fmla="*/ 1928 h 2159"/>
                <a:gd name="T98" fmla="*/ 335 w 367"/>
                <a:gd name="T99" fmla="*/ 1909 h 2159"/>
                <a:gd name="T100" fmla="*/ 347 w 367"/>
                <a:gd name="T101" fmla="*/ 1880 h 2159"/>
                <a:gd name="T102" fmla="*/ 354 w 367"/>
                <a:gd name="T103" fmla="*/ 1859 h 2159"/>
                <a:gd name="T104" fmla="*/ 357 w 367"/>
                <a:gd name="T105" fmla="*/ 1844 h 2159"/>
                <a:gd name="T106" fmla="*/ 360 w 367"/>
                <a:gd name="T107" fmla="*/ 1827 h 2159"/>
                <a:gd name="T108" fmla="*/ 367 w 367"/>
                <a:gd name="T109" fmla="*/ 177 h 2159"/>
                <a:gd name="T110" fmla="*/ 367 w 367"/>
                <a:gd name="T111" fmla="*/ 171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2159">
                  <a:moveTo>
                    <a:pt x="367" y="171"/>
                  </a:moveTo>
                  <a:cubicBezTo>
                    <a:pt x="367" y="171"/>
                    <a:pt x="367" y="171"/>
                    <a:pt x="367" y="171"/>
                  </a:cubicBezTo>
                  <a:cubicBezTo>
                    <a:pt x="366" y="169"/>
                    <a:pt x="366" y="168"/>
                    <a:pt x="366" y="166"/>
                  </a:cubicBezTo>
                  <a:cubicBezTo>
                    <a:pt x="366" y="166"/>
                    <a:pt x="366" y="165"/>
                    <a:pt x="366" y="165"/>
                  </a:cubicBezTo>
                  <a:cubicBezTo>
                    <a:pt x="366" y="164"/>
                    <a:pt x="366" y="164"/>
                    <a:pt x="366" y="163"/>
                  </a:cubicBezTo>
                  <a:cubicBezTo>
                    <a:pt x="366" y="162"/>
                    <a:pt x="366" y="161"/>
                    <a:pt x="366" y="160"/>
                  </a:cubicBezTo>
                  <a:cubicBezTo>
                    <a:pt x="365" y="158"/>
                    <a:pt x="365" y="157"/>
                    <a:pt x="365" y="155"/>
                  </a:cubicBezTo>
                  <a:cubicBezTo>
                    <a:pt x="365" y="153"/>
                    <a:pt x="365" y="152"/>
                    <a:pt x="364" y="151"/>
                  </a:cubicBezTo>
                  <a:cubicBezTo>
                    <a:pt x="364" y="150"/>
                    <a:pt x="364" y="150"/>
                    <a:pt x="364" y="150"/>
                  </a:cubicBezTo>
                  <a:cubicBezTo>
                    <a:pt x="364" y="150"/>
                    <a:pt x="364" y="149"/>
                    <a:pt x="364" y="149"/>
                  </a:cubicBezTo>
                  <a:cubicBezTo>
                    <a:pt x="364" y="147"/>
                    <a:pt x="363" y="145"/>
                    <a:pt x="363" y="144"/>
                  </a:cubicBezTo>
                  <a:cubicBezTo>
                    <a:pt x="363" y="142"/>
                    <a:pt x="362" y="140"/>
                    <a:pt x="362" y="138"/>
                  </a:cubicBezTo>
                  <a:cubicBezTo>
                    <a:pt x="361" y="137"/>
                    <a:pt x="361" y="137"/>
                    <a:pt x="361" y="137"/>
                  </a:cubicBezTo>
                  <a:cubicBezTo>
                    <a:pt x="361" y="136"/>
                    <a:pt x="361" y="136"/>
                    <a:pt x="361" y="136"/>
                  </a:cubicBezTo>
                  <a:cubicBezTo>
                    <a:pt x="361" y="135"/>
                    <a:pt x="361" y="134"/>
                    <a:pt x="360" y="133"/>
                  </a:cubicBezTo>
                  <a:cubicBezTo>
                    <a:pt x="360" y="131"/>
                    <a:pt x="359" y="129"/>
                    <a:pt x="359" y="127"/>
                  </a:cubicBezTo>
                  <a:cubicBezTo>
                    <a:pt x="358" y="126"/>
                    <a:pt x="358" y="125"/>
                    <a:pt x="357" y="123"/>
                  </a:cubicBezTo>
                  <a:cubicBezTo>
                    <a:pt x="357" y="123"/>
                    <a:pt x="357" y="123"/>
                    <a:pt x="357" y="123"/>
                  </a:cubicBezTo>
                  <a:cubicBezTo>
                    <a:pt x="357" y="122"/>
                    <a:pt x="357" y="122"/>
                    <a:pt x="357" y="121"/>
                  </a:cubicBezTo>
                  <a:cubicBezTo>
                    <a:pt x="356" y="119"/>
                    <a:pt x="355" y="118"/>
                    <a:pt x="355" y="116"/>
                  </a:cubicBezTo>
                  <a:cubicBezTo>
                    <a:pt x="354" y="114"/>
                    <a:pt x="353" y="112"/>
                    <a:pt x="352" y="110"/>
                  </a:cubicBezTo>
                  <a:cubicBezTo>
                    <a:pt x="352" y="109"/>
                    <a:pt x="352" y="109"/>
                    <a:pt x="352" y="109"/>
                  </a:cubicBezTo>
                  <a:cubicBezTo>
                    <a:pt x="352" y="109"/>
                    <a:pt x="352" y="109"/>
                    <a:pt x="352" y="109"/>
                  </a:cubicBezTo>
                  <a:cubicBezTo>
                    <a:pt x="351" y="107"/>
                    <a:pt x="350" y="105"/>
                    <a:pt x="350" y="103"/>
                  </a:cubicBezTo>
                  <a:cubicBezTo>
                    <a:pt x="349" y="101"/>
                    <a:pt x="347" y="99"/>
                    <a:pt x="346" y="97"/>
                  </a:cubicBezTo>
                  <a:cubicBezTo>
                    <a:pt x="346" y="96"/>
                    <a:pt x="346" y="96"/>
                    <a:pt x="346" y="96"/>
                  </a:cubicBezTo>
                  <a:cubicBezTo>
                    <a:pt x="346" y="95"/>
                    <a:pt x="345" y="95"/>
                    <a:pt x="345" y="94"/>
                  </a:cubicBezTo>
                  <a:cubicBezTo>
                    <a:pt x="344" y="93"/>
                    <a:pt x="344" y="91"/>
                    <a:pt x="343" y="90"/>
                  </a:cubicBezTo>
                  <a:cubicBezTo>
                    <a:pt x="341" y="87"/>
                    <a:pt x="340" y="84"/>
                    <a:pt x="338" y="82"/>
                  </a:cubicBezTo>
                  <a:cubicBezTo>
                    <a:pt x="338" y="82"/>
                    <a:pt x="338" y="82"/>
                    <a:pt x="338" y="82"/>
                  </a:cubicBezTo>
                  <a:cubicBezTo>
                    <a:pt x="338" y="82"/>
                    <a:pt x="338" y="82"/>
                    <a:pt x="338" y="82"/>
                  </a:cubicBezTo>
                  <a:cubicBezTo>
                    <a:pt x="336" y="78"/>
                    <a:pt x="334" y="75"/>
                    <a:pt x="332" y="72"/>
                  </a:cubicBezTo>
                  <a:cubicBezTo>
                    <a:pt x="332" y="71"/>
                    <a:pt x="331" y="70"/>
                    <a:pt x="330" y="69"/>
                  </a:cubicBezTo>
                  <a:cubicBezTo>
                    <a:pt x="328" y="65"/>
                    <a:pt x="325" y="62"/>
                    <a:pt x="323" y="59"/>
                  </a:cubicBezTo>
                  <a:cubicBezTo>
                    <a:pt x="323" y="58"/>
                    <a:pt x="323" y="58"/>
                    <a:pt x="323" y="58"/>
                  </a:cubicBezTo>
                  <a:cubicBezTo>
                    <a:pt x="322" y="58"/>
                    <a:pt x="322" y="57"/>
                    <a:pt x="322" y="57"/>
                  </a:cubicBezTo>
                  <a:cubicBezTo>
                    <a:pt x="319" y="54"/>
                    <a:pt x="316" y="50"/>
                    <a:pt x="314" y="47"/>
                  </a:cubicBezTo>
                  <a:cubicBezTo>
                    <a:pt x="313" y="46"/>
                    <a:pt x="312" y="45"/>
                    <a:pt x="311" y="44"/>
                  </a:cubicBezTo>
                  <a:cubicBezTo>
                    <a:pt x="308" y="41"/>
                    <a:pt x="305" y="37"/>
                    <a:pt x="301" y="34"/>
                  </a:cubicBezTo>
                  <a:cubicBezTo>
                    <a:pt x="301" y="34"/>
                    <a:pt x="301" y="34"/>
                    <a:pt x="301" y="34"/>
                  </a:cubicBezTo>
                  <a:cubicBezTo>
                    <a:pt x="299" y="32"/>
                    <a:pt x="297" y="30"/>
                    <a:pt x="295" y="28"/>
                  </a:cubicBezTo>
                  <a:cubicBezTo>
                    <a:pt x="294" y="27"/>
                    <a:pt x="293" y="27"/>
                    <a:pt x="293" y="26"/>
                  </a:cubicBezTo>
                  <a:cubicBezTo>
                    <a:pt x="292" y="25"/>
                    <a:pt x="291" y="24"/>
                    <a:pt x="290" y="23"/>
                  </a:cubicBezTo>
                  <a:cubicBezTo>
                    <a:pt x="289" y="23"/>
                    <a:pt x="288" y="23"/>
                    <a:pt x="288" y="22"/>
                  </a:cubicBezTo>
                  <a:cubicBezTo>
                    <a:pt x="287" y="21"/>
                    <a:pt x="285" y="20"/>
                    <a:pt x="284" y="19"/>
                  </a:cubicBezTo>
                  <a:cubicBezTo>
                    <a:pt x="283" y="19"/>
                    <a:pt x="282" y="18"/>
                    <a:pt x="282" y="17"/>
                  </a:cubicBezTo>
                  <a:cubicBezTo>
                    <a:pt x="281" y="17"/>
                    <a:pt x="280" y="16"/>
                    <a:pt x="280" y="16"/>
                  </a:cubicBezTo>
                  <a:cubicBezTo>
                    <a:pt x="279" y="15"/>
                    <a:pt x="278" y="15"/>
                    <a:pt x="277" y="14"/>
                  </a:cubicBezTo>
                  <a:cubicBezTo>
                    <a:pt x="276" y="14"/>
                    <a:pt x="276" y="13"/>
                    <a:pt x="275" y="13"/>
                  </a:cubicBezTo>
                  <a:cubicBezTo>
                    <a:pt x="273" y="12"/>
                    <a:pt x="272" y="11"/>
                    <a:pt x="270" y="10"/>
                  </a:cubicBezTo>
                  <a:cubicBezTo>
                    <a:pt x="269" y="10"/>
                    <a:pt x="269" y="10"/>
                    <a:pt x="269" y="10"/>
                  </a:cubicBezTo>
                  <a:cubicBezTo>
                    <a:pt x="268" y="9"/>
                    <a:pt x="267" y="8"/>
                    <a:pt x="266" y="8"/>
                  </a:cubicBezTo>
                  <a:cubicBezTo>
                    <a:pt x="265" y="7"/>
                    <a:pt x="265" y="7"/>
                    <a:pt x="264" y="7"/>
                  </a:cubicBezTo>
                  <a:cubicBezTo>
                    <a:pt x="264" y="7"/>
                    <a:pt x="264" y="7"/>
                    <a:pt x="264" y="7"/>
                  </a:cubicBezTo>
                  <a:cubicBezTo>
                    <a:pt x="262" y="6"/>
                    <a:pt x="261" y="5"/>
                    <a:pt x="259" y="4"/>
                  </a:cubicBezTo>
                  <a:cubicBezTo>
                    <a:pt x="259" y="4"/>
                    <a:pt x="259" y="4"/>
                    <a:pt x="259" y="4"/>
                  </a:cubicBezTo>
                  <a:cubicBezTo>
                    <a:pt x="258" y="4"/>
                    <a:pt x="258" y="4"/>
                    <a:pt x="258" y="4"/>
                  </a:cubicBezTo>
                  <a:cubicBezTo>
                    <a:pt x="257" y="3"/>
                    <a:pt x="256" y="3"/>
                    <a:pt x="255" y="2"/>
                  </a:cubicBezTo>
                  <a:cubicBezTo>
                    <a:pt x="254" y="2"/>
                    <a:pt x="254" y="2"/>
                    <a:pt x="254" y="2"/>
                  </a:cubicBezTo>
                  <a:cubicBezTo>
                    <a:pt x="253" y="2"/>
                    <a:pt x="253" y="2"/>
                    <a:pt x="252" y="1"/>
                  </a:cubicBezTo>
                  <a:cubicBezTo>
                    <a:pt x="251" y="1"/>
                    <a:pt x="251" y="1"/>
                    <a:pt x="250" y="1"/>
                  </a:cubicBezTo>
                  <a:cubicBezTo>
                    <a:pt x="249" y="1"/>
                    <a:pt x="248" y="0"/>
                    <a:pt x="247" y="0"/>
                  </a:cubicBezTo>
                  <a:cubicBezTo>
                    <a:pt x="27" y="128"/>
                    <a:pt x="27" y="128"/>
                    <a:pt x="27" y="128"/>
                  </a:cubicBezTo>
                  <a:cubicBezTo>
                    <a:pt x="29" y="128"/>
                    <a:pt x="30" y="129"/>
                    <a:pt x="32" y="129"/>
                  </a:cubicBezTo>
                  <a:cubicBezTo>
                    <a:pt x="33" y="130"/>
                    <a:pt x="33" y="130"/>
                    <a:pt x="34" y="130"/>
                  </a:cubicBezTo>
                  <a:cubicBezTo>
                    <a:pt x="35" y="130"/>
                    <a:pt x="36" y="131"/>
                    <a:pt x="38" y="132"/>
                  </a:cubicBezTo>
                  <a:cubicBezTo>
                    <a:pt x="38" y="132"/>
                    <a:pt x="38" y="132"/>
                    <a:pt x="39" y="132"/>
                  </a:cubicBezTo>
                  <a:cubicBezTo>
                    <a:pt x="41" y="133"/>
                    <a:pt x="42" y="134"/>
                    <a:pt x="44" y="135"/>
                  </a:cubicBezTo>
                  <a:cubicBezTo>
                    <a:pt x="45" y="135"/>
                    <a:pt x="45" y="135"/>
                    <a:pt x="46" y="135"/>
                  </a:cubicBezTo>
                  <a:cubicBezTo>
                    <a:pt x="47" y="136"/>
                    <a:pt x="49" y="137"/>
                    <a:pt x="50" y="138"/>
                  </a:cubicBezTo>
                  <a:cubicBezTo>
                    <a:pt x="52" y="139"/>
                    <a:pt x="55" y="141"/>
                    <a:pt x="57" y="142"/>
                  </a:cubicBezTo>
                  <a:cubicBezTo>
                    <a:pt x="58" y="143"/>
                    <a:pt x="59" y="143"/>
                    <a:pt x="60" y="144"/>
                  </a:cubicBezTo>
                  <a:cubicBezTo>
                    <a:pt x="61" y="145"/>
                    <a:pt x="62" y="146"/>
                    <a:pt x="64" y="147"/>
                  </a:cubicBezTo>
                  <a:cubicBezTo>
                    <a:pt x="65" y="148"/>
                    <a:pt x="67" y="149"/>
                    <a:pt x="68" y="150"/>
                  </a:cubicBezTo>
                  <a:cubicBezTo>
                    <a:pt x="69" y="151"/>
                    <a:pt x="71" y="153"/>
                    <a:pt x="73" y="154"/>
                  </a:cubicBezTo>
                  <a:cubicBezTo>
                    <a:pt x="73" y="155"/>
                    <a:pt x="74" y="155"/>
                    <a:pt x="75" y="156"/>
                  </a:cubicBezTo>
                  <a:cubicBezTo>
                    <a:pt x="77" y="158"/>
                    <a:pt x="79" y="160"/>
                    <a:pt x="81" y="162"/>
                  </a:cubicBezTo>
                  <a:cubicBezTo>
                    <a:pt x="85" y="165"/>
                    <a:pt x="88" y="169"/>
                    <a:pt x="91" y="172"/>
                  </a:cubicBezTo>
                  <a:cubicBezTo>
                    <a:pt x="92" y="173"/>
                    <a:pt x="93" y="174"/>
                    <a:pt x="94" y="175"/>
                  </a:cubicBezTo>
                  <a:cubicBezTo>
                    <a:pt x="96" y="178"/>
                    <a:pt x="99" y="181"/>
                    <a:pt x="102" y="185"/>
                  </a:cubicBezTo>
                  <a:cubicBezTo>
                    <a:pt x="102" y="185"/>
                    <a:pt x="103" y="186"/>
                    <a:pt x="103" y="187"/>
                  </a:cubicBezTo>
                  <a:cubicBezTo>
                    <a:pt x="106" y="190"/>
                    <a:pt x="108" y="193"/>
                    <a:pt x="110" y="196"/>
                  </a:cubicBezTo>
                  <a:cubicBezTo>
                    <a:pt x="113" y="201"/>
                    <a:pt x="116" y="205"/>
                    <a:pt x="118" y="210"/>
                  </a:cubicBezTo>
                  <a:cubicBezTo>
                    <a:pt x="118" y="210"/>
                    <a:pt x="118" y="210"/>
                    <a:pt x="118" y="210"/>
                  </a:cubicBezTo>
                  <a:cubicBezTo>
                    <a:pt x="121" y="214"/>
                    <a:pt x="123" y="218"/>
                    <a:pt x="125" y="222"/>
                  </a:cubicBezTo>
                  <a:cubicBezTo>
                    <a:pt x="125" y="223"/>
                    <a:pt x="126" y="223"/>
                    <a:pt x="126" y="224"/>
                  </a:cubicBezTo>
                  <a:cubicBezTo>
                    <a:pt x="128" y="228"/>
                    <a:pt x="130" y="232"/>
                    <a:pt x="132" y="236"/>
                  </a:cubicBezTo>
                  <a:cubicBezTo>
                    <a:pt x="132" y="237"/>
                    <a:pt x="132" y="237"/>
                    <a:pt x="132" y="237"/>
                  </a:cubicBezTo>
                  <a:cubicBezTo>
                    <a:pt x="134" y="241"/>
                    <a:pt x="136" y="246"/>
                    <a:pt x="137" y="250"/>
                  </a:cubicBezTo>
                  <a:cubicBezTo>
                    <a:pt x="137" y="251"/>
                    <a:pt x="137" y="251"/>
                    <a:pt x="137" y="251"/>
                  </a:cubicBezTo>
                  <a:cubicBezTo>
                    <a:pt x="139" y="256"/>
                    <a:pt x="140" y="260"/>
                    <a:pt x="141" y="264"/>
                  </a:cubicBezTo>
                  <a:cubicBezTo>
                    <a:pt x="141" y="265"/>
                    <a:pt x="141" y="265"/>
                    <a:pt x="141" y="265"/>
                  </a:cubicBezTo>
                  <a:cubicBezTo>
                    <a:pt x="143" y="269"/>
                    <a:pt x="143" y="274"/>
                    <a:pt x="144" y="278"/>
                  </a:cubicBezTo>
                  <a:cubicBezTo>
                    <a:pt x="144" y="279"/>
                    <a:pt x="144" y="279"/>
                    <a:pt x="144" y="279"/>
                  </a:cubicBezTo>
                  <a:cubicBezTo>
                    <a:pt x="145" y="283"/>
                    <a:pt x="146" y="287"/>
                    <a:pt x="146" y="291"/>
                  </a:cubicBezTo>
                  <a:cubicBezTo>
                    <a:pt x="146" y="292"/>
                    <a:pt x="146" y="292"/>
                    <a:pt x="146" y="292"/>
                  </a:cubicBezTo>
                  <a:cubicBezTo>
                    <a:pt x="146" y="297"/>
                    <a:pt x="147" y="301"/>
                    <a:pt x="147" y="305"/>
                  </a:cubicBezTo>
                  <a:cubicBezTo>
                    <a:pt x="142" y="1939"/>
                    <a:pt x="142" y="1939"/>
                    <a:pt x="142" y="1939"/>
                  </a:cubicBezTo>
                  <a:cubicBezTo>
                    <a:pt x="142" y="1945"/>
                    <a:pt x="141" y="1950"/>
                    <a:pt x="140" y="1956"/>
                  </a:cubicBezTo>
                  <a:cubicBezTo>
                    <a:pt x="140" y="1957"/>
                    <a:pt x="140" y="1958"/>
                    <a:pt x="139" y="1959"/>
                  </a:cubicBezTo>
                  <a:cubicBezTo>
                    <a:pt x="139" y="1964"/>
                    <a:pt x="138" y="1968"/>
                    <a:pt x="137" y="1972"/>
                  </a:cubicBezTo>
                  <a:cubicBezTo>
                    <a:pt x="137" y="1973"/>
                    <a:pt x="136" y="1975"/>
                    <a:pt x="136" y="1977"/>
                  </a:cubicBezTo>
                  <a:cubicBezTo>
                    <a:pt x="135" y="1980"/>
                    <a:pt x="134" y="1984"/>
                    <a:pt x="134" y="1987"/>
                  </a:cubicBezTo>
                  <a:cubicBezTo>
                    <a:pt x="133" y="1989"/>
                    <a:pt x="133" y="1991"/>
                    <a:pt x="132" y="1993"/>
                  </a:cubicBezTo>
                  <a:cubicBezTo>
                    <a:pt x="131" y="1996"/>
                    <a:pt x="130" y="2000"/>
                    <a:pt x="129" y="2003"/>
                  </a:cubicBezTo>
                  <a:cubicBezTo>
                    <a:pt x="128" y="2005"/>
                    <a:pt x="128" y="2006"/>
                    <a:pt x="127" y="2008"/>
                  </a:cubicBezTo>
                  <a:cubicBezTo>
                    <a:pt x="126" y="2012"/>
                    <a:pt x="124" y="2016"/>
                    <a:pt x="123" y="2020"/>
                  </a:cubicBezTo>
                  <a:cubicBezTo>
                    <a:pt x="122" y="2021"/>
                    <a:pt x="122" y="2022"/>
                    <a:pt x="122" y="2023"/>
                  </a:cubicBezTo>
                  <a:cubicBezTo>
                    <a:pt x="120" y="2028"/>
                    <a:pt x="117" y="2032"/>
                    <a:pt x="115" y="2037"/>
                  </a:cubicBezTo>
                  <a:cubicBezTo>
                    <a:pt x="115" y="2038"/>
                    <a:pt x="114" y="2040"/>
                    <a:pt x="113" y="2041"/>
                  </a:cubicBezTo>
                  <a:cubicBezTo>
                    <a:pt x="111" y="2044"/>
                    <a:pt x="110" y="2048"/>
                    <a:pt x="108" y="2051"/>
                  </a:cubicBezTo>
                  <a:cubicBezTo>
                    <a:pt x="107" y="2052"/>
                    <a:pt x="106" y="2054"/>
                    <a:pt x="105" y="2056"/>
                  </a:cubicBezTo>
                  <a:cubicBezTo>
                    <a:pt x="103" y="2059"/>
                    <a:pt x="102" y="2061"/>
                    <a:pt x="100" y="2064"/>
                  </a:cubicBezTo>
                  <a:cubicBezTo>
                    <a:pt x="99" y="2066"/>
                    <a:pt x="98" y="2068"/>
                    <a:pt x="97" y="2069"/>
                  </a:cubicBezTo>
                  <a:cubicBezTo>
                    <a:pt x="95" y="2072"/>
                    <a:pt x="93" y="2075"/>
                    <a:pt x="91" y="2077"/>
                  </a:cubicBezTo>
                  <a:cubicBezTo>
                    <a:pt x="90" y="2079"/>
                    <a:pt x="89" y="2080"/>
                    <a:pt x="88" y="2082"/>
                  </a:cubicBezTo>
                  <a:cubicBezTo>
                    <a:pt x="85" y="2085"/>
                    <a:pt x="83" y="2088"/>
                    <a:pt x="81" y="2091"/>
                  </a:cubicBezTo>
                  <a:cubicBezTo>
                    <a:pt x="80" y="2092"/>
                    <a:pt x="79" y="2093"/>
                    <a:pt x="78" y="2094"/>
                  </a:cubicBezTo>
                  <a:cubicBezTo>
                    <a:pt x="75" y="2098"/>
                    <a:pt x="71" y="2102"/>
                    <a:pt x="68" y="2106"/>
                  </a:cubicBezTo>
                  <a:cubicBezTo>
                    <a:pt x="67" y="2107"/>
                    <a:pt x="66" y="2107"/>
                    <a:pt x="65" y="2108"/>
                  </a:cubicBezTo>
                  <a:cubicBezTo>
                    <a:pt x="62" y="2111"/>
                    <a:pt x="59" y="2114"/>
                    <a:pt x="56" y="2117"/>
                  </a:cubicBezTo>
                  <a:cubicBezTo>
                    <a:pt x="55" y="2118"/>
                    <a:pt x="54" y="2119"/>
                    <a:pt x="52" y="2121"/>
                  </a:cubicBezTo>
                  <a:cubicBezTo>
                    <a:pt x="50" y="2123"/>
                    <a:pt x="47" y="2125"/>
                    <a:pt x="44" y="2127"/>
                  </a:cubicBezTo>
                  <a:cubicBezTo>
                    <a:pt x="43" y="2129"/>
                    <a:pt x="41" y="2130"/>
                    <a:pt x="40" y="2131"/>
                  </a:cubicBezTo>
                  <a:cubicBezTo>
                    <a:pt x="37" y="2133"/>
                    <a:pt x="34" y="2136"/>
                    <a:pt x="32" y="2138"/>
                  </a:cubicBezTo>
                  <a:cubicBezTo>
                    <a:pt x="30" y="2139"/>
                    <a:pt x="29" y="2140"/>
                    <a:pt x="27" y="2141"/>
                  </a:cubicBezTo>
                  <a:cubicBezTo>
                    <a:pt x="24" y="2143"/>
                    <a:pt x="21" y="2146"/>
                    <a:pt x="18" y="2148"/>
                  </a:cubicBezTo>
                  <a:cubicBezTo>
                    <a:pt x="16" y="2149"/>
                    <a:pt x="15" y="2150"/>
                    <a:pt x="14" y="2150"/>
                  </a:cubicBezTo>
                  <a:cubicBezTo>
                    <a:pt x="9" y="2153"/>
                    <a:pt x="4" y="2156"/>
                    <a:pt x="0" y="2159"/>
                  </a:cubicBezTo>
                  <a:cubicBezTo>
                    <a:pt x="220" y="2031"/>
                    <a:pt x="220" y="2031"/>
                    <a:pt x="220" y="2031"/>
                  </a:cubicBezTo>
                  <a:cubicBezTo>
                    <a:pt x="224" y="2029"/>
                    <a:pt x="229" y="2026"/>
                    <a:pt x="234" y="2023"/>
                  </a:cubicBezTo>
                  <a:cubicBezTo>
                    <a:pt x="235" y="2022"/>
                    <a:pt x="236" y="2021"/>
                    <a:pt x="238" y="2020"/>
                  </a:cubicBezTo>
                  <a:cubicBezTo>
                    <a:pt x="241" y="2018"/>
                    <a:pt x="244" y="2016"/>
                    <a:pt x="247" y="2013"/>
                  </a:cubicBezTo>
                  <a:cubicBezTo>
                    <a:pt x="249" y="2012"/>
                    <a:pt x="250" y="2011"/>
                    <a:pt x="252" y="2010"/>
                  </a:cubicBezTo>
                  <a:cubicBezTo>
                    <a:pt x="254" y="2008"/>
                    <a:pt x="257" y="2006"/>
                    <a:pt x="260" y="2003"/>
                  </a:cubicBezTo>
                  <a:cubicBezTo>
                    <a:pt x="261" y="2002"/>
                    <a:pt x="263" y="2001"/>
                    <a:pt x="264" y="2000"/>
                  </a:cubicBezTo>
                  <a:cubicBezTo>
                    <a:pt x="267" y="1997"/>
                    <a:pt x="270" y="1995"/>
                    <a:pt x="272" y="1993"/>
                  </a:cubicBezTo>
                  <a:cubicBezTo>
                    <a:pt x="274" y="1992"/>
                    <a:pt x="275" y="1990"/>
                    <a:pt x="276" y="1989"/>
                  </a:cubicBezTo>
                  <a:cubicBezTo>
                    <a:pt x="279" y="1986"/>
                    <a:pt x="282" y="1983"/>
                    <a:pt x="285" y="1980"/>
                  </a:cubicBezTo>
                  <a:cubicBezTo>
                    <a:pt x="286" y="1979"/>
                    <a:pt x="287" y="1979"/>
                    <a:pt x="288" y="1978"/>
                  </a:cubicBezTo>
                  <a:cubicBezTo>
                    <a:pt x="291" y="1974"/>
                    <a:pt x="295" y="1970"/>
                    <a:pt x="298" y="1966"/>
                  </a:cubicBezTo>
                  <a:cubicBezTo>
                    <a:pt x="299" y="1965"/>
                    <a:pt x="300" y="1964"/>
                    <a:pt x="301" y="1963"/>
                  </a:cubicBezTo>
                  <a:cubicBezTo>
                    <a:pt x="303" y="1960"/>
                    <a:pt x="305" y="1957"/>
                    <a:pt x="308" y="1954"/>
                  </a:cubicBezTo>
                  <a:cubicBezTo>
                    <a:pt x="309" y="1953"/>
                    <a:pt x="310" y="1951"/>
                    <a:pt x="311" y="1950"/>
                  </a:cubicBezTo>
                  <a:cubicBezTo>
                    <a:pt x="313" y="1947"/>
                    <a:pt x="315" y="1944"/>
                    <a:pt x="317" y="1941"/>
                  </a:cubicBezTo>
                  <a:cubicBezTo>
                    <a:pt x="318" y="1940"/>
                    <a:pt x="319" y="1938"/>
                    <a:pt x="320" y="1936"/>
                  </a:cubicBezTo>
                  <a:cubicBezTo>
                    <a:pt x="322" y="1934"/>
                    <a:pt x="323" y="1931"/>
                    <a:pt x="325" y="1928"/>
                  </a:cubicBezTo>
                  <a:cubicBezTo>
                    <a:pt x="326" y="1926"/>
                    <a:pt x="327" y="1925"/>
                    <a:pt x="328" y="1923"/>
                  </a:cubicBezTo>
                  <a:cubicBezTo>
                    <a:pt x="330" y="1920"/>
                    <a:pt x="331" y="1916"/>
                    <a:pt x="333" y="1913"/>
                  </a:cubicBezTo>
                  <a:cubicBezTo>
                    <a:pt x="334" y="1912"/>
                    <a:pt x="335" y="1910"/>
                    <a:pt x="335" y="1909"/>
                  </a:cubicBezTo>
                  <a:cubicBezTo>
                    <a:pt x="337" y="1904"/>
                    <a:pt x="340" y="1900"/>
                    <a:pt x="342" y="1895"/>
                  </a:cubicBezTo>
                  <a:cubicBezTo>
                    <a:pt x="342" y="1894"/>
                    <a:pt x="342" y="1893"/>
                    <a:pt x="342" y="1893"/>
                  </a:cubicBezTo>
                  <a:cubicBezTo>
                    <a:pt x="344" y="1889"/>
                    <a:pt x="346" y="1884"/>
                    <a:pt x="347" y="1880"/>
                  </a:cubicBezTo>
                  <a:cubicBezTo>
                    <a:pt x="348" y="1878"/>
                    <a:pt x="348" y="1877"/>
                    <a:pt x="349" y="1875"/>
                  </a:cubicBezTo>
                  <a:cubicBezTo>
                    <a:pt x="350" y="1872"/>
                    <a:pt x="351" y="1868"/>
                    <a:pt x="352" y="1865"/>
                  </a:cubicBezTo>
                  <a:cubicBezTo>
                    <a:pt x="353" y="1863"/>
                    <a:pt x="353" y="1861"/>
                    <a:pt x="354" y="1859"/>
                  </a:cubicBezTo>
                  <a:cubicBezTo>
                    <a:pt x="354" y="1858"/>
                    <a:pt x="355" y="1856"/>
                    <a:pt x="355" y="1854"/>
                  </a:cubicBezTo>
                  <a:cubicBezTo>
                    <a:pt x="355" y="1853"/>
                    <a:pt x="356" y="1851"/>
                    <a:pt x="356" y="1849"/>
                  </a:cubicBezTo>
                  <a:cubicBezTo>
                    <a:pt x="356" y="1847"/>
                    <a:pt x="357" y="1845"/>
                    <a:pt x="357" y="1844"/>
                  </a:cubicBezTo>
                  <a:cubicBezTo>
                    <a:pt x="358" y="1840"/>
                    <a:pt x="359" y="1836"/>
                    <a:pt x="359" y="1832"/>
                  </a:cubicBezTo>
                  <a:cubicBezTo>
                    <a:pt x="360" y="1830"/>
                    <a:pt x="360" y="1829"/>
                    <a:pt x="360" y="1828"/>
                  </a:cubicBezTo>
                  <a:cubicBezTo>
                    <a:pt x="360" y="1827"/>
                    <a:pt x="360" y="1827"/>
                    <a:pt x="360" y="1827"/>
                  </a:cubicBezTo>
                  <a:cubicBezTo>
                    <a:pt x="361" y="1822"/>
                    <a:pt x="362" y="1816"/>
                    <a:pt x="362" y="1811"/>
                  </a:cubicBezTo>
                  <a:cubicBezTo>
                    <a:pt x="362" y="1811"/>
                    <a:pt x="362" y="1811"/>
                    <a:pt x="362" y="1811"/>
                  </a:cubicBezTo>
                  <a:cubicBezTo>
                    <a:pt x="367" y="177"/>
                    <a:pt x="367" y="177"/>
                    <a:pt x="367" y="177"/>
                  </a:cubicBezTo>
                  <a:cubicBezTo>
                    <a:pt x="367" y="177"/>
                    <a:pt x="367" y="177"/>
                    <a:pt x="367" y="177"/>
                  </a:cubicBezTo>
                  <a:cubicBezTo>
                    <a:pt x="367" y="176"/>
                    <a:pt x="367" y="176"/>
                    <a:pt x="367" y="176"/>
                  </a:cubicBezTo>
                  <a:lnTo>
                    <a:pt x="367" y="171"/>
                  </a:lnTo>
                  <a:close/>
                </a:path>
              </a:pathLst>
            </a:custGeom>
            <a:gradFill>
              <a:gsLst>
                <a:gs pos="100000">
                  <a:srgbClr val="677577"/>
                </a:gs>
                <a:gs pos="0">
                  <a:srgbClr val="87999D"/>
                </a:gs>
              </a:gsLst>
              <a:lin ang="5400000" scaled="0"/>
            </a:gradFill>
            <a:ln>
              <a:noFill/>
            </a:ln>
          </p:spPr>
          <p:txBody>
            <a:bodyPr anchor="ctr"/>
            <a:lstStyle/>
            <a:p>
              <a:pPr algn="ctr"/>
              <a:endParaRPr>
                <a:cs typeface="+mn-ea"/>
                <a:sym typeface="+mn-lt"/>
              </a:endParaRPr>
            </a:p>
          </p:txBody>
        </p:sp>
        <p:sp>
          <p:nvSpPr>
            <p:cNvPr id="35" name="íṡlîḍè">
              <a:extLst>
                <a:ext uri="{FF2B5EF4-FFF2-40B4-BE49-F238E27FC236}">
                  <a16:creationId xmlns:a16="http://schemas.microsoft.com/office/drawing/2014/main" id="{75B8B08B-0E57-4D70-9257-43A994D3253A}"/>
                </a:ext>
              </a:extLst>
            </p:cNvPr>
            <p:cNvSpPr/>
            <p:nvPr/>
          </p:nvSpPr>
          <p:spPr bwMode="auto">
            <a:xfrm>
              <a:off x="3461884" y="1309136"/>
              <a:ext cx="4210330" cy="4445527"/>
            </a:xfrm>
            <a:custGeom>
              <a:avLst/>
              <a:gdLst>
                <a:gd name="T0" fmla="*/ 2370 w 2407"/>
                <a:gd name="T1" fmla="*/ 524 h 2545"/>
                <a:gd name="T2" fmla="*/ 2310 w 2407"/>
                <a:gd name="T3" fmla="*/ 466 h 2545"/>
                <a:gd name="T4" fmla="*/ 2287 w 2407"/>
                <a:gd name="T5" fmla="*/ 456 h 2545"/>
                <a:gd name="T6" fmla="*/ 802 w 2407"/>
                <a:gd name="T7" fmla="*/ 13 h 2545"/>
                <a:gd name="T8" fmla="*/ 728 w 2407"/>
                <a:gd name="T9" fmla="*/ 79 h 2545"/>
                <a:gd name="T10" fmla="*/ 726 w 2407"/>
                <a:gd name="T11" fmla="*/ 617 h 2545"/>
                <a:gd name="T12" fmla="*/ 724 w 2407"/>
                <a:gd name="T13" fmla="*/ 1435 h 2545"/>
                <a:gd name="T14" fmla="*/ 651 w 2407"/>
                <a:gd name="T15" fmla="*/ 1385 h 2545"/>
                <a:gd name="T16" fmla="*/ 391 w 2407"/>
                <a:gd name="T17" fmla="*/ 1309 h 2545"/>
                <a:gd name="T18" fmla="*/ 30 w 2407"/>
                <a:gd name="T19" fmla="*/ 1655 h 2545"/>
                <a:gd name="T20" fmla="*/ 293 w 2407"/>
                <a:gd name="T21" fmla="*/ 2019 h 2545"/>
                <a:gd name="T22" fmla="*/ 552 w 2407"/>
                <a:gd name="T23" fmla="*/ 2095 h 2545"/>
                <a:gd name="T24" fmla="*/ 822 w 2407"/>
                <a:gd name="T25" fmla="*/ 2011 h 2545"/>
                <a:gd name="T26" fmla="*/ 917 w 2407"/>
                <a:gd name="T27" fmla="*/ 1824 h 2545"/>
                <a:gd name="T28" fmla="*/ 920 w 2407"/>
                <a:gd name="T29" fmla="*/ 813 h 2545"/>
                <a:gd name="T30" fmla="*/ 2211 w 2407"/>
                <a:gd name="T31" fmla="*/ 1198 h 2545"/>
                <a:gd name="T32" fmla="*/ 2209 w 2407"/>
                <a:gd name="T33" fmla="*/ 1878 h 2545"/>
                <a:gd name="T34" fmla="*/ 2136 w 2407"/>
                <a:gd name="T35" fmla="*/ 1827 h 2545"/>
                <a:gd name="T36" fmla="*/ 1877 w 2407"/>
                <a:gd name="T37" fmla="*/ 1752 h 2545"/>
                <a:gd name="T38" fmla="*/ 1515 w 2407"/>
                <a:gd name="T39" fmla="*/ 2098 h 2545"/>
                <a:gd name="T40" fmla="*/ 1778 w 2407"/>
                <a:gd name="T41" fmla="*/ 2462 h 2545"/>
                <a:gd name="T42" fmla="*/ 2037 w 2407"/>
                <a:gd name="T43" fmla="*/ 2537 h 2545"/>
                <a:gd name="T44" fmla="*/ 2402 w 2407"/>
                <a:gd name="T45" fmla="*/ 2267 h 2545"/>
                <a:gd name="T46" fmla="*/ 2407 w 2407"/>
                <a:gd name="T47" fmla="*/ 633 h 2545"/>
                <a:gd name="T48" fmla="*/ 2370 w 2407"/>
                <a:gd name="T49" fmla="*/ 524 h 2545"/>
                <a:gd name="T50" fmla="*/ 470 w 2407"/>
                <a:gd name="T51" fmla="*/ 1846 h 2545"/>
                <a:gd name="T52" fmla="*/ 293 w 2407"/>
                <a:gd name="T53" fmla="*/ 1797 h 2545"/>
                <a:gd name="T54" fmla="*/ 220 w 2407"/>
                <a:gd name="T55" fmla="*/ 1724 h 2545"/>
                <a:gd name="T56" fmla="*/ 473 w 2407"/>
                <a:gd name="T57" fmla="*/ 1558 h 2545"/>
                <a:gd name="T58" fmla="*/ 650 w 2407"/>
                <a:gd name="T59" fmla="*/ 1607 h 2545"/>
                <a:gd name="T60" fmla="*/ 723 w 2407"/>
                <a:gd name="T61" fmla="*/ 1680 h 2545"/>
                <a:gd name="T62" fmla="*/ 470 w 2407"/>
                <a:gd name="T63" fmla="*/ 1846 h 2545"/>
                <a:gd name="T64" fmla="*/ 1955 w 2407"/>
                <a:gd name="T65" fmla="*/ 2289 h 2545"/>
                <a:gd name="T66" fmla="*/ 1778 w 2407"/>
                <a:gd name="T67" fmla="*/ 2239 h 2545"/>
                <a:gd name="T68" fmla="*/ 1706 w 2407"/>
                <a:gd name="T69" fmla="*/ 2167 h 2545"/>
                <a:gd name="T70" fmla="*/ 1958 w 2407"/>
                <a:gd name="T71" fmla="*/ 2000 h 2545"/>
                <a:gd name="T72" fmla="*/ 2135 w 2407"/>
                <a:gd name="T73" fmla="*/ 2050 h 2545"/>
                <a:gd name="T74" fmla="*/ 2208 w 2407"/>
                <a:gd name="T75" fmla="*/ 2122 h 2545"/>
                <a:gd name="T76" fmla="*/ 1955 w 2407"/>
                <a:gd name="T77" fmla="*/ 2289 h 2545"/>
                <a:gd name="T78" fmla="*/ 2212 w 2407"/>
                <a:gd name="T79" fmla="*/ 969 h 2545"/>
                <a:gd name="T80" fmla="*/ 920 w 2407"/>
                <a:gd name="T81" fmla="*/ 584 h 2545"/>
                <a:gd name="T82" fmla="*/ 921 w 2407"/>
                <a:gd name="T83" fmla="*/ 278 h 2545"/>
                <a:gd name="T84" fmla="*/ 2213 w 2407"/>
                <a:gd name="T85" fmla="*/ 663 h 2545"/>
                <a:gd name="T86" fmla="*/ 2212 w 2407"/>
                <a:gd name="T87" fmla="*/ 969 h 2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07" h="2545">
                  <a:moveTo>
                    <a:pt x="2370" y="524"/>
                  </a:moveTo>
                  <a:cubicBezTo>
                    <a:pt x="2353" y="499"/>
                    <a:pt x="2332" y="478"/>
                    <a:pt x="2310" y="466"/>
                  </a:cubicBezTo>
                  <a:cubicBezTo>
                    <a:pt x="2302" y="461"/>
                    <a:pt x="2295" y="458"/>
                    <a:pt x="2287" y="456"/>
                  </a:cubicBezTo>
                  <a:cubicBezTo>
                    <a:pt x="802" y="13"/>
                    <a:pt x="802" y="13"/>
                    <a:pt x="802" y="13"/>
                  </a:cubicBezTo>
                  <a:cubicBezTo>
                    <a:pt x="759" y="0"/>
                    <a:pt x="728" y="27"/>
                    <a:pt x="728" y="79"/>
                  </a:cubicBezTo>
                  <a:cubicBezTo>
                    <a:pt x="726" y="617"/>
                    <a:pt x="726" y="617"/>
                    <a:pt x="726" y="617"/>
                  </a:cubicBezTo>
                  <a:cubicBezTo>
                    <a:pt x="724" y="1435"/>
                    <a:pt x="724" y="1435"/>
                    <a:pt x="724" y="1435"/>
                  </a:cubicBezTo>
                  <a:cubicBezTo>
                    <a:pt x="701" y="1417"/>
                    <a:pt x="676" y="1400"/>
                    <a:pt x="651" y="1385"/>
                  </a:cubicBezTo>
                  <a:cubicBezTo>
                    <a:pt x="570" y="1338"/>
                    <a:pt x="481" y="1312"/>
                    <a:pt x="391" y="1309"/>
                  </a:cubicBezTo>
                  <a:cubicBezTo>
                    <a:pt x="155" y="1300"/>
                    <a:pt x="0" y="1449"/>
                    <a:pt x="30" y="1655"/>
                  </a:cubicBezTo>
                  <a:cubicBezTo>
                    <a:pt x="51" y="1798"/>
                    <a:pt x="151" y="1938"/>
                    <a:pt x="293" y="2019"/>
                  </a:cubicBezTo>
                  <a:cubicBezTo>
                    <a:pt x="373" y="2066"/>
                    <a:pt x="462" y="2092"/>
                    <a:pt x="552" y="2095"/>
                  </a:cubicBezTo>
                  <a:cubicBezTo>
                    <a:pt x="659" y="2099"/>
                    <a:pt x="755" y="2069"/>
                    <a:pt x="822" y="2011"/>
                  </a:cubicBezTo>
                  <a:cubicBezTo>
                    <a:pt x="878" y="1963"/>
                    <a:pt x="910" y="1897"/>
                    <a:pt x="917" y="1824"/>
                  </a:cubicBezTo>
                  <a:cubicBezTo>
                    <a:pt x="920" y="813"/>
                    <a:pt x="920" y="813"/>
                    <a:pt x="920" y="813"/>
                  </a:cubicBezTo>
                  <a:cubicBezTo>
                    <a:pt x="2211" y="1198"/>
                    <a:pt x="2211" y="1198"/>
                    <a:pt x="2211" y="1198"/>
                  </a:cubicBezTo>
                  <a:cubicBezTo>
                    <a:pt x="2209" y="1878"/>
                    <a:pt x="2209" y="1878"/>
                    <a:pt x="2209" y="1878"/>
                  </a:cubicBezTo>
                  <a:cubicBezTo>
                    <a:pt x="2186" y="1859"/>
                    <a:pt x="2162" y="1842"/>
                    <a:pt x="2136" y="1827"/>
                  </a:cubicBezTo>
                  <a:cubicBezTo>
                    <a:pt x="2056" y="1781"/>
                    <a:pt x="1966" y="1755"/>
                    <a:pt x="1877" y="1752"/>
                  </a:cubicBezTo>
                  <a:cubicBezTo>
                    <a:pt x="1641" y="1743"/>
                    <a:pt x="1485" y="1892"/>
                    <a:pt x="1515" y="2098"/>
                  </a:cubicBezTo>
                  <a:cubicBezTo>
                    <a:pt x="1536" y="2241"/>
                    <a:pt x="1637" y="2380"/>
                    <a:pt x="1778" y="2462"/>
                  </a:cubicBezTo>
                  <a:cubicBezTo>
                    <a:pt x="1858" y="2508"/>
                    <a:pt x="1947" y="2534"/>
                    <a:pt x="2037" y="2537"/>
                  </a:cubicBezTo>
                  <a:cubicBezTo>
                    <a:pt x="2241" y="2545"/>
                    <a:pt x="2387" y="2432"/>
                    <a:pt x="2402" y="2267"/>
                  </a:cubicBezTo>
                  <a:cubicBezTo>
                    <a:pt x="2407" y="633"/>
                    <a:pt x="2407" y="633"/>
                    <a:pt x="2407" y="633"/>
                  </a:cubicBezTo>
                  <a:cubicBezTo>
                    <a:pt x="2407" y="599"/>
                    <a:pt x="2393" y="559"/>
                    <a:pt x="2370" y="524"/>
                  </a:cubicBezTo>
                  <a:close/>
                  <a:moveTo>
                    <a:pt x="470" y="1846"/>
                  </a:moveTo>
                  <a:cubicBezTo>
                    <a:pt x="407" y="1844"/>
                    <a:pt x="344" y="1826"/>
                    <a:pt x="293" y="1797"/>
                  </a:cubicBezTo>
                  <a:cubicBezTo>
                    <a:pt x="282" y="1790"/>
                    <a:pt x="225" y="1756"/>
                    <a:pt x="220" y="1724"/>
                  </a:cubicBezTo>
                  <a:cubicBezTo>
                    <a:pt x="210" y="1654"/>
                    <a:pt x="306" y="1552"/>
                    <a:pt x="473" y="1558"/>
                  </a:cubicBezTo>
                  <a:cubicBezTo>
                    <a:pt x="536" y="1560"/>
                    <a:pt x="599" y="1578"/>
                    <a:pt x="650" y="1607"/>
                  </a:cubicBezTo>
                  <a:cubicBezTo>
                    <a:pt x="661" y="1614"/>
                    <a:pt x="718" y="1648"/>
                    <a:pt x="723" y="1680"/>
                  </a:cubicBezTo>
                  <a:cubicBezTo>
                    <a:pt x="733" y="1750"/>
                    <a:pt x="637" y="1852"/>
                    <a:pt x="470" y="1846"/>
                  </a:cubicBezTo>
                  <a:close/>
                  <a:moveTo>
                    <a:pt x="1955" y="2289"/>
                  </a:moveTo>
                  <a:cubicBezTo>
                    <a:pt x="1892" y="2286"/>
                    <a:pt x="1829" y="2269"/>
                    <a:pt x="1778" y="2239"/>
                  </a:cubicBezTo>
                  <a:cubicBezTo>
                    <a:pt x="1767" y="2233"/>
                    <a:pt x="1710" y="2199"/>
                    <a:pt x="1706" y="2167"/>
                  </a:cubicBezTo>
                  <a:cubicBezTo>
                    <a:pt x="1695" y="2097"/>
                    <a:pt x="1791" y="1994"/>
                    <a:pt x="1958" y="2000"/>
                  </a:cubicBezTo>
                  <a:cubicBezTo>
                    <a:pt x="2021" y="2003"/>
                    <a:pt x="2084" y="2020"/>
                    <a:pt x="2135" y="2050"/>
                  </a:cubicBezTo>
                  <a:cubicBezTo>
                    <a:pt x="2146" y="2056"/>
                    <a:pt x="2203" y="2091"/>
                    <a:pt x="2208" y="2122"/>
                  </a:cubicBezTo>
                  <a:cubicBezTo>
                    <a:pt x="2218" y="2193"/>
                    <a:pt x="2123" y="2295"/>
                    <a:pt x="1955" y="2289"/>
                  </a:cubicBezTo>
                  <a:close/>
                  <a:moveTo>
                    <a:pt x="2212" y="969"/>
                  </a:moveTo>
                  <a:cubicBezTo>
                    <a:pt x="920" y="584"/>
                    <a:pt x="920" y="584"/>
                    <a:pt x="920" y="584"/>
                  </a:cubicBezTo>
                  <a:cubicBezTo>
                    <a:pt x="921" y="278"/>
                    <a:pt x="921" y="278"/>
                    <a:pt x="921" y="278"/>
                  </a:cubicBezTo>
                  <a:cubicBezTo>
                    <a:pt x="2213" y="663"/>
                    <a:pt x="2213" y="663"/>
                    <a:pt x="2213" y="663"/>
                  </a:cubicBezTo>
                  <a:lnTo>
                    <a:pt x="2212" y="969"/>
                  </a:lnTo>
                  <a:close/>
                </a:path>
              </a:pathLst>
            </a:custGeom>
            <a:solidFill>
              <a:srgbClr val="A7C1C1"/>
            </a:solidFill>
            <a:ln>
              <a:noFill/>
            </a:ln>
          </p:spPr>
          <p:txBody>
            <a:bodyPr anchor="ctr"/>
            <a:lstStyle/>
            <a:p>
              <a:pPr algn="ctr"/>
              <a:endParaRPr>
                <a:cs typeface="+mn-ea"/>
                <a:sym typeface="+mn-lt"/>
              </a:endParaRPr>
            </a:p>
          </p:txBody>
        </p:sp>
      </p:grpSp>
      <p:grpSp>
        <p:nvGrpSpPr>
          <p:cNvPr id="36" name="d97d0467-e4af-4754-9eaf-9ac1850aef2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4919657" y="4507305"/>
            <a:ext cx="2352686" cy="2073438"/>
            <a:chOff x="3461884" y="1103339"/>
            <a:chExt cx="5277758" cy="4651324"/>
          </a:xfrm>
        </p:grpSpPr>
        <p:sp>
          <p:nvSpPr>
            <p:cNvPr id="37" name="ïşľíďê">
              <a:extLst>
                <a:ext uri="{FF2B5EF4-FFF2-40B4-BE49-F238E27FC236}">
                  <a16:creationId xmlns:a16="http://schemas.microsoft.com/office/drawing/2014/main" id="{4B4FA379-B336-4FAE-86CF-6E994B7AC9B0}"/>
                </a:ext>
              </a:extLst>
            </p:cNvPr>
            <p:cNvSpPr/>
            <p:nvPr/>
          </p:nvSpPr>
          <p:spPr bwMode="auto">
            <a:xfrm>
              <a:off x="3897995" y="3071564"/>
              <a:ext cx="4841647" cy="2681552"/>
            </a:xfrm>
            <a:custGeom>
              <a:avLst/>
              <a:gdLst>
                <a:gd name="T0" fmla="*/ 1835 w 2769"/>
                <a:gd name="T1" fmla="*/ 1263 h 1535"/>
                <a:gd name="T2" fmla="*/ 1819 w 2769"/>
                <a:gd name="T3" fmla="*/ 1263 h 1535"/>
                <a:gd name="T4" fmla="*/ 1622 w 2769"/>
                <a:gd name="T5" fmla="*/ 1215 h 1535"/>
                <a:gd name="T6" fmla="*/ 1574 w 2769"/>
                <a:gd name="T7" fmla="*/ 1148 h 1535"/>
                <a:gd name="T8" fmla="*/ 1953 w 2769"/>
                <a:gd name="T9" fmla="*/ 999 h 1535"/>
                <a:gd name="T10" fmla="*/ 1962 w 2769"/>
                <a:gd name="T11" fmla="*/ 999 h 1535"/>
                <a:gd name="T12" fmla="*/ 2153 w 2769"/>
                <a:gd name="T13" fmla="*/ 1039 h 1535"/>
                <a:gd name="T14" fmla="*/ 2215 w 2769"/>
                <a:gd name="T15" fmla="*/ 1102 h 1535"/>
                <a:gd name="T16" fmla="*/ 1835 w 2769"/>
                <a:gd name="T17" fmla="*/ 1263 h 1535"/>
                <a:gd name="T18" fmla="*/ 420 w 2769"/>
                <a:gd name="T19" fmla="*/ 900 h 1535"/>
                <a:gd name="T20" fmla="*/ 414 w 2769"/>
                <a:gd name="T21" fmla="*/ 900 h 1535"/>
                <a:gd name="T22" fmla="*/ 274 w 2769"/>
                <a:gd name="T23" fmla="*/ 867 h 1535"/>
                <a:gd name="T24" fmla="*/ 262 w 2769"/>
                <a:gd name="T25" fmla="*/ 817 h 1535"/>
                <a:gd name="T26" fmla="*/ 637 w 2769"/>
                <a:gd name="T27" fmla="*/ 704 h 1535"/>
                <a:gd name="T28" fmla="*/ 639 w 2769"/>
                <a:gd name="T29" fmla="*/ 704 h 1535"/>
                <a:gd name="T30" fmla="*/ 777 w 2769"/>
                <a:gd name="T31" fmla="*/ 732 h 1535"/>
                <a:gd name="T32" fmla="*/ 799 w 2769"/>
                <a:gd name="T33" fmla="*/ 779 h 1535"/>
                <a:gd name="T34" fmla="*/ 420 w 2769"/>
                <a:gd name="T35" fmla="*/ 900 h 1535"/>
                <a:gd name="T36" fmla="*/ 2535 w 2769"/>
                <a:gd name="T37" fmla="*/ 339 h 1535"/>
                <a:gd name="T38" fmla="*/ 1546 w 2769"/>
                <a:gd name="T39" fmla="*/ 203 h 1535"/>
                <a:gd name="T40" fmla="*/ 1657 w 2769"/>
                <a:gd name="T41" fmla="*/ 87 h 1535"/>
                <a:gd name="T42" fmla="*/ 2593 w 2769"/>
                <a:gd name="T43" fmla="*/ 201 h 1535"/>
                <a:gd name="T44" fmla="*/ 2535 w 2769"/>
                <a:gd name="T45" fmla="*/ 339 h 1535"/>
                <a:gd name="T46" fmla="*/ 1648 w 2769"/>
                <a:gd name="T47" fmla="*/ 0 h 1535"/>
                <a:gd name="T48" fmla="*/ 1583 w 2769"/>
                <a:gd name="T49" fmla="*/ 23 h 1535"/>
                <a:gd name="T50" fmla="*/ 1378 w 2769"/>
                <a:gd name="T51" fmla="*/ 221 h 1535"/>
                <a:gd name="T52" fmla="*/ 960 w 2769"/>
                <a:gd name="T53" fmla="*/ 624 h 1535"/>
                <a:gd name="T54" fmla="*/ 922 w 2769"/>
                <a:gd name="T55" fmla="*/ 596 h 1535"/>
                <a:gd name="T56" fmla="*/ 732 w 2769"/>
                <a:gd name="T57" fmla="*/ 558 h 1535"/>
                <a:gd name="T58" fmla="*/ 731 w 2769"/>
                <a:gd name="T59" fmla="*/ 558 h 1535"/>
                <a:gd name="T60" fmla="*/ 134 w 2769"/>
                <a:gd name="T61" fmla="*/ 774 h 1535"/>
                <a:gd name="T62" fmla="*/ 71 w 2769"/>
                <a:gd name="T63" fmla="*/ 1036 h 1535"/>
                <a:gd name="T64" fmla="*/ 282 w 2769"/>
                <a:gd name="T65" fmla="*/ 1095 h 1535"/>
                <a:gd name="T66" fmla="*/ 296 w 2769"/>
                <a:gd name="T67" fmla="*/ 1096 h 1535"/>
                <a:gd name="T68" fmla="*/ 656 w 2769"/>
                <a:gd name="T69" fmla="*/ 1022 h 1535"/>
                <a:gd name="T70" fmla="*/ 899 w 2769"/>
                <a:gd name="T71" fmla="*/ 877 h 1535"/>
                <a:gd name="T72" fmla="*/ 1453 w 2769"/>
                <a:gd name="T73" fmla="*/ 300 h 1535"/>
                <a:gd name="T74" fmla="*/ 2486 w 2769"/>
                <a:gd name="T75" fmla="*/ 456 h 1535"/>
                <a:gd name="T76" fmla="*/ 2301 w 2769"/>
                <a:gd name="T77" fmla="*/ 897 h 1535"/>
                <a:gd name="T78" fmla="*/ 2234 w 2769"/>
                <a:gd name="T79" fmla="*/ 859 h 1535"/>
                <a:gd name="T80" fmla="*/ 1973 w 2769"/>
                <a:gd name="T81" fmla="*/ 808 h 1535"/>
                <a:gd name="T82" fmla="*/ 1966 w 2769"/>
                <a:gd name="T83" fmla="*/ 808 h 1535"/>
                <a:gd name="T84" fmla="*/ 1386 w 2769"/>
                <a:gd name="T85" fmla="*/ 1088 h 1535"/>
                <a:gd name="T86" fmla="*/ 1482 w 2769"/>
                <a:gd name="T87" fmla="*/ 1447 h 1535"/>
                <a:gd name="T88" fmla="*/ 1792 w 2769"/>
                <a:gd name="T89" fmla="*/ 1535 h 1535"/>
                <a:gd name="T90" fmla="*/ 1821 w 2769"/>
                <a:gd name="T91" fmla="*/ 1535 h 1535"/>
                <a:gd name="T92" fmla="*/ 2412 w 2769"/>
                <a:gd name="T93" fmla="*/ 1238 h 1535"/>
                <a:gd name="T94" fmla="*/ 2764 w 2769"/>
                <a:gd name="T95" fmla="*/ 183 h 1535"/>
                <a:gd name="T96" fmla="*/ 2748 w 2769"/>
                <a:gd name="T97" fmla="*/ 140 h 1535"/>
                <a:gd name="T98" fmla="*/ 2706 w 2769"/>
                <a:gd name="T99" fmla="*/ 119 h 1535"/>
                <a:gd name="T100" fmla="*/ 2689 w 2769"/>
                <a:gd name="T101" fmla="*/ 115 h 1535"/>
                <a:gd name="T102" fmla="*/ 1658 w 2769"/>
                <a:gd name="T103" fmla="*/ 0 h 1535"/>
                <a:gd name="T104" fmla="*/ 1648 w 2769"/>
                <a:gd name="T10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69" h="1535">
                  <a:moveTo>
                    <a:pt x="1835" y="1263"/>
                  </a:moveTo>
                  <a:cubicBezTo>
                    <a:pt x="1830" y="1263"/>
                    <a:pt x="1825" y="1263"/>
                    <a:pt x="1819" y="1263"/>
                  </a:cubicBezTo>
                  <a:cubicBezTo>
                    <a:pt x="1739" y="1261"/>
                    <a:pt x="1669" y="1244"/>
                    <a:pt x="1622" y="1215"/>
                  </a:cubicBezTo>
                  <a:cubicBezTo>
                    <a:pt x="1611" y="1209"/>
                    <a:pt x="1561" y="1177"/>
                    <a:pt x="1574" y="1148"/>
                  </a:cubicBezTo>
                  <a:cubicBezTo>
                    <a:pt x="1601" y="1086"/>
                    <a:pt x="1763" y="999"/>
                    <a:pt x="1953" y="999"/>
                  </a:cubicBezTo>
                  <a:cubicBezTo>
                    <a:pt x="1956" y="999"/>
                    <a:pt x="1959" y="999"/>
                    <a:pt x="1962" y="999"/>
                  </a:cubicBezTo>
                  <a:cubicBezTo>
                    <a:pt x="2035" y="1000"/>
                    <a:pt x="2103" y="1014"/>
                    <a:pt x="2153" y="1039"/>
                  </a:cubicBezTo>
                  <a:cubicBezTo>
                    <a:pt x="2164" y="1044"/>
                    <a:pt x="2221" y="1074"/>
                    <a:pt x="2215" y="1102"/>
                  </a:cubicBezTo>
                  <a:cubicBezTo>
                    <a:pt x="2201" y="1165"/>
                    <a:pt x="2042" y="1263"/>
                    <a:pt x="1835" y="1263"/>
                  </a:cubicBezTo>
                  <a:moveTo>
                    <a:pt x="420" y="900"/>
                  </a:moveTo>
                  <a:cubicBezTo>
                    <a:pt x="418" y="900"/>
                    <a:pt x="416" y="900"/>
                    <a:pt x="414" y="900"/>
                  </a:cubicBezTo>
                  <a:cubicBezTo>
                    <a:pt x="351" y="899"/>
                    <a:pt x="301" y="887"/>
                    <a:pt x="274" y="867"/>
                  </a:cubicBezTo>
                  <a:cubicBezTo>
                    <a:pt x="268" y="862"/>
                    <a:pt x="240" y="839"/>
                    <a:pt x="262" y="817"/>
                  </a:cubicBezTo>
                  <a:cubicBezTo>
                    <a:pt x="310" y="771"/>
                    <a:pt x="481" y="704"/>
                    <a:pt x="637" y="704"/>
                  </a:cubicBezTo>
                  <a:cubicBezTo>
                    <a:pt x="637" y="704"/>
                    <a:pt x="638" y="704"/>
                    <a:pt x="639" y="704"/>
                  </a:cubicBezTo>
                  <a:cubicBezTo>
                    <a:pt x="698" y="704"/>
                    <a:pt x="747" y="714"/>
                    <a:pt x="777" y="732"/>
                  </a:cubicBezTo>
                  <a:cubicBezTo>
                    <a:pt x="784" y="736"/>
                    <a:pt x="817" y="757"/>
                    <a:pt x="799" y="779"/>
                  </a:cubicBezTo>
                  <a:cubicBezTo>
                    <a:pt x="760" y="826"/>
                    <a:pt x="588" y="900"/>
                    <a:pt x="420" y="900"/>
                  </a:cubicBezTo>
                  <a:moveTo>
                    <a:pt x="2535" y="339"/>
                  </a:moveTo>
                  <a:cubicBezTo>
                    <a:pt x="1546" y="203"/>
                    <a:pt x="1546" y="203"/>
                    <a:pt x="1546" y="203"/>
                  </a:cubicBezTo>
                  <a:cubicBezTo>
                    <a:pt x="1657" y="87"/>
                    <a:pt x="1657" y="87"/>
                    <a:pt x="1657" y="87"/>
                  </a:cubicBezTo>
                  <a:cubicBezTo>
                    <a:pt x="2593" y="201"/>
                    <a:pt x="2593" y="201"/>
                    <a:pt x="2593" y="201"/>
                  </a:cubicBezTo>
                  <a:cubicBezTo>
                    <a:pt x="2535" y="339"/>
                    <a:pt x="2535" y="339"/>
                    <a:pt x="2535" y="339"/>
                  </a:cubicBezTo>
                  <a:moveTo>
                    <a:pt x="1648" y="0"/>
                  </a:moveTo>
                  <a:cubicBezTo>
                    <a:pt x="1624" y="0"/>
                    <a:pt x="1598" y="9"/>
                    <a:pt x="1583" y="23"/>
                  </a:cubicBezTo>
                  <a:cubicBezTo>
                    <a:pt x="1378" y="221"/>
                    <a:pt x="1378" y="221"/>
                    <a:pt x="1378" y="221"/>
                  </a:cubicBezTo>
                  <a:cubicBezTo>
                    <a:pt x="960" y="624"/>
                    <a:pt x="960" y="624"/>
                    <a:pt x="960" y="624"/>
                  </a:cubicBezTo>
                  <a:cubicBezTo>
                    <a:pt x="950" y="613"/>
                    <a:pt x="937" y="604"/>
                    <a:pt x="922" y="596"/>
                  </a:cubicBezTo>
                  <a:cubicBezTo>
                    <a:pt x="876" y="571"/>
                    <a:pt x="811" y="558"/>
                    <a:pt x="732" y="558"/>
                  </a:cubicBezTo>
                  <a:cubicBezTo>
                    <a:pt x="732" y="558"/>
                    <a:pt x="731" y="558"/>
                    <a:pt x="731" y="558"/>
                  </a:cubicBezTo>
                  <a:cubicBezTo>
                    <a:pt x="523" y="559"/>
                    <a:pt x="273" y="647"/>
                    <a:pt x="134" y="774"/>
                  </a:cubicBezTo>
                  <a:cubicBezTo>
                    <a:pt x="28" y="872"/>
                    <a:pt x="0" y="973"/>
                    <a:pt x="71" y="1036"/>
                  </a:cubicBezTo>
                  <a:cubicBezTo>
                    <a:pt x="113" y="1073"/>
                    <a:pt x="186" y="1094"/>
                    <a:pt x="282" y="1095"/>
                  </a:cubicBezTo>
                  <a:cubicBezTo>
                    <a:pt x="287" y="1096"/>
                    <a:pt x="291" y="1096"/>
                    <a:pt x="296" y="1096"/>
                  </a:cubicBezTo>
                  <a:cubicBezTo>
                    <a:pt x="410" y="1096"/>
                    <a:pt x="538" y="1069"/>
                    <a:pt x="656" y="1022"/>
                  </a:cubicBezTo>
                  <a:cubicBezTo>
                    <a:pt x="755" y="983"/>
                    <a:pt x="839" y="932"/>
                    <a:pt x="899" y="877"/>
                  </a:cubicBezTo>
                  <a:cubicBezTo>
                    <a:pt x="1453" y="300"/>
                    <a:pt x="1453" y="300"/>
                    <a:pt x="1453" y="300"/>
                  </a:cubicBezTo>
                  <a:cubicBezTo>
                    <a:pt x="2486" y="456"/>
                    <a:pt x="2486" y="456"/>
                    <a:pt x="2486" y="456"/>
                  </a:cubicBezTo>
                  <a:cubicBezTo>
                    <a:pt x="2301" y="897"/>
                    <a:pt x="2301" y="897"/>
                    <a:pt x="2301" y="897"/>
                  </a:cubicBezTo>
                  <a:cubicBezTo>
                    <a:pt x="2281" y="883"/>
                    <a:pt x="2258" y="870"/>
                    <a:pt x="2234" y="859"/>
                  </a:cubicBezTo>
                  <a:cubicBezTo>
                    <a:pt x="2159" y="826"/>
                    <a:pt x="2070" y="809"/>
                    <a:pt x="1973" y="808"/>
                  </a:cubicBezTo>
                  <a:cubicBezTo>
                    <a:pt x="1970" y="808"/>
                    <a:pt x="1968" y="808"/>
                    <a:pt x="1966" y="808"/>
                  </a:cubicBezTo>
                  <a:cubicBezTo>
                    <a:pt x="1716" y="808"/>
                    <a:pt x="1472" y="920"/>
                    <a:pt x="1386" y="1088"/>
                  </a:cubicBezTo>
                  <a:cubicBezTo>
                    <a:pt x="1319" y="1218"/>
                    <a:pt x="1351" y="1358"/>
                    <a:pt x="1482" y="1447"/>
                  </a:cubicBezTo>
                  <a:cubicBezTo>
                    <a:pt x="1560" y="1500"/>
                    <a:pt x="1668" y="1530"/>
                    <a:pt x="1792" y="1535"/>
                  </a:cubicBezTo>
                  <a:cubicBezTo>
                    <a:pt x="1802" y="1535"/>
                    <a:pt x="1811" y="1535"/>
                    <a:pt x="1821" y="1535"/>
                  </a:cubicBezTo>
                  <a:cubicBezTo>
                    <a:pt x="2096" y="1535"/>
                    <a:pt x="2337" y="1406"/>
                    <a:pt x="2412" y="1238"/>
                  </a:cubicBezTo>
                  <a:cubicBezTo>
                    <a:pt x="2764" y="183"/>
                    <a:pt x="2764" y="183"/>
                    <a:pt x="2764" y="183"/>
                  </a:cubicBezTo>
                  <a:cubicBezTo>
                    <a:pt x="2769" y="169"/>
                    <a:pt x="2763" y="153"/>
                    <a:pt x="2748" y="140"/>
                  </a:cubicBezTo>
                  <a:cubicBezTo>
                    <a:pt x="2737" y="130"/>
                    <a:pt x="2722" y="123"/>
                    <a:pt x="2706" y="119"/>
                  </a:cubicBezTo>
                  <a:cubicBezTo>
                    <a:pt x="2701" y="117"/>
                    <a:pt x="2695" y="116"/>
                    <a:pt x="2689" y="115"/>
                  </a:cubicBezTo>
                  <a:cubicBezTo>
                    <a:pt x="1658" y="0"/>
                    <a:pt x="1658" y="0"/>
                    <a:pt x="1658" y="0"/>
                  </a:cubicBezTo>
                  <a:cubicBezTo>
                    <a:pt x="1654" y="0"/>
                    <a:pt x="1651" y="0"/>
                    <a:pt x="1648" y="0"/>
                  </a:cubicBezTo>
                </a:path>
              </a:pathLst>
            </a:custGeom>
            <a:solidFill>
              <a:schemeClr val="bg1">
                <a:lumMod val="85000"/>
              </a:schemeClr>
            </a:solidFill>
            <a:ln>
              <a:noFill/>
            </a:ln>
          </p:spPr>
          <p:txBody>
            <a:bodyPr anchor="ctr"/>
            <a:lstStyle/>
            <a:p>
              <a:pPr algn="ctr"/>
              <a:endParaRPr>
                <a:cs typeface="+mn-ea"/>
                <a:sym typeface="+mn-lt"/>
              </a:endParaRPr>
            </a:p>
          </p:txBody>
        </p:sp>
        <p:sp>
          <p:nvSpPr>
            <p:cNvPr id="38" name="íśľíḓe">
              <a:extLst>
                <a:ext uri="{FF2B5EF4-FFF2-40B4-BE49-F238E27FC236}">
                  <a16:creationId xmlns:a16="http://schemas.microsoft.com/office/drawing/2014/main" id="{D8A2582E-8FD9-46AE-BDE3-373BAD51316A}"/>
                </a:ext>
              </a:extLst>
            </p:cNvPr>
            <p:cNvSpPr/>
            <p:nvPr/>
          </p:nvSpPr>
          <p:spPr bwMode="auto">
            <a:xfrm>
              <a:off x="3837648" y="3873089"/>
              <a:ext cx="821641" cy="660717"/>
            </a:xfrm>
            <a:custGeom>
              <a:avLst/>
              <a:gdLst>
                <a:gd name="T0" fmla="*/ 444 w 470"/>
                <a:gd name="T1" fmla="*/ 248 h 378"/>
                <a:gd name="T2" fmla="*/ 398 w 470"/>
                <a:gd name="T3" fmla="*/ 241 h 378"/>
                <a:gd name="T4" fmla="*/ 360 w 470"/>
                <a:gd name="T5" fmla="*/ 231 h 378"/>
                <a:gd name="T6" fmla="*/ 326 w 470"/>
                <a:gd name="T7" fmla="*/ 218 h 378"/>
                <a:gd name="T8" fmla="*/ 297 w 470"/>
                <a:gd name="T9" fmla="*/ 203 h 378"/>
                <a:gd name="T10" fmla="*/ 288 w 470"/>
                <a:gd name="T11" fmla="*/ 198 h 378"/>
                <a:gd name="T12" fmla="*/ 282 w 470"/>
                <a:gd name="T13" fmla="*/ 194 h 378"/>
                <a:gd name="T14" fmla="*/ 267 w 470"/>
                <a:gd name="T15" fmla="*/ 184 h 378"/>
                <a:gd name="T16" fmla="*/ 255 w 470"/>
                <a:gd name="T17" fmla="*/ 175 h 378"/>
                <a:gd name="T18" fmla="*/ 243 w 470"/>
                <a:gd name="T19" fmla="*/ 164 h 378"/>
                <a:gd name="T20" fmla="*/ 228 w 470"/>
                <a:gd name="T21" fmla="*/ 146 h 378"/>
                <a:gd name="T22" fmla="*/ 222 w 470"/>
                <a:gd name="T23" fmla="*/ 134 h 378"/>
                <a:gd name="T24" fmla="*/ 220 w 470"/>
                <a:gd name="T25" fmla="*/ 120 h 378"/>
                <a:gd name="T26" fmla="*/ 222 w 470"/>
                <a:gd name="T27" fmla="*/ 100 h 378"/>
                <a:gd name="T28" fmla="*/ 226 w 470"/>
                <a:gd name="T29" fmla="*/ 86 h 378"/>
                <a:gd name="T30" fmla="*/ 234 w 470"/>
                <a:gd name="T31" fmla="*/ 69 h 378"/>
                <a:gd name="T32" fmla="*/ 244 w 470"/>
                <a:gd name="T33" fmla="*/ 53 h 378"/>
                <a:gd name="T34" fmla="*/ 259 w 470"/>
                <a:gd name="T35" fmla="*/ 36 h 378"/>
                <a:gd name="T36" fmla="*/ 275 w 470"/>
                <a:gd name="T37" fmla="*/ 21 h 378"/>
                <a:gd name="T38" fmla="*/ 295 w 470"/>
                <a:gd name="T39" fmla="*/ 6 h 378"/>
                <a:gd name="T40" fmla="*/ 72 w 470"/>
                <a:gd name="T41" fmla="*/ 136 h 378"/>
                <a:gd name="T42" fmla="*/ 54 w 470"/>
                <a:gd name="T43" fmla="*/ 149 h 378"/>
                <a:gd name="T44" fmla="*/ 36 w 470"/>
                <a:gd name="T45" fmla="*/ 166 h 378"/>
                <a:gd name="T46" fmla="*/ 23 w 470"/>
                <a:gd name="T47" fmla="*/ 183 h 378"/>
                <a:gd name="T48" fmla="*/ 13 w 470"/>
                <a:gd name="T49" fmla="*/ 199 h 378"/>
                <a:gd name="T50" fmla="*/ 5 w 470"/>
                <a:gd name="T51" fmla="*/ 216 h 378"/>
                <a:gd name="T52" fmla="*/ 2 w 470"/>
                <a:gd name="T53" fmla="*/ 227 h 378"/>
                <a:gd name="T54" fmla="*/ 0 w 470"/>
                <a:gd name="T55" fmla="*/ 240 h 378"/>
                <a:gd name="T56" fmla="*/ 0 w 470"/>
                <a:gd name="T57" fmla="*/ 248 h 378"/>
                <a:gd name="T58" fmla="*/ 0 w 470"/>
                <a:gd name="T59" fmla="*/ 256 h 378"/>
                <a:gd name="T60" fmla="*/ 1 w 470"/>
                <a:gd name="T61" fmla="*/ 259 h 378"/>
                <a:gd name="T62" fmla="*/ 2 w 470"/>
                <a:gd name="T63" fmla="*/ 262 h 378"/>
                <a:gd name="T64" fmla="*/ 3 w 470"/>
                <a:gd name="T65" fmla="*/ 266 h 378"/>
                <a:gd name="T66" fmla="*/ 5 w 470"/>
                <a:gd name="T67" fmla="*/ 269 h 378"/>
                <a:gd name="T68" fmla="*/ 8 w 470"/>
                <a:gd name="T69" fmla="*/ 274 h 378"/>
                <a:gd name="T70" fmla="*/ 17 w 470"/>
                <a:gd name="T71" fmla="*/ 286 h 378"/>
                <a:gd name="T72" fmla="*/ 29 w 470"/>
                <a:gd name="T73" fmla="*/ 297 h 378"/>
                <a:gd name="T74" fmla="*/ 38 w 470"/>
                <a:gd name="T75" fmla="*/ 305 h 378"/>
                <a:gd name="T76" fmla="*/ 48 w 470"/>
                <a:gd name="T77" fmla="*/ 313 h 378"/>
                <a:gd name="T78" fmla="*/ 62 w 470"/>
                <a:gd name="T79" fmla="*/ 322 h 378"/>
                <a:gd name="T80" fmla="*/ 67 w 470"/>
                <a:gd name="T81" fmla="*/ 325 h 378"/>
                <a:gd name="T82" fmla="*/ 73 w 470"/>
                <a:gd name="T83" fmla="*/ 329 h 378"/>
                <a:gd name="T84" fmla="*/ 89 w 470"/>
                <a:gd name="T85" fmla="*/ 338 h 378"/>
                <a:gd name="T86" fmla="*/ 106 w 470"/>
                <a:gd name="T87" fmla="*/ 345 h 378"/>
                <a:gd name="T88" fmla="*/ 137 w 470"/>
                <a:gd name="T89" fmla="*/ 358 h 378"/>
                <a:gd name="T90" fmla="*/ 157 w 470"/>
                <a:gd name="T91" fmla="*/ 364 h 378"/>
                <a:gd name="T92" fmla="*/ 178 w 470"/>
                <a:gd name="T93" fmla="*/ 369 h 378"/>
                <a:gd name="T94" fmla="*/ 220 w 470"/>
                <a:gd name="T95" fmla="*/ 376 h 378"/>
                <a:gd name="T96" fmla="*/ 236 w 470"/>
                <a:gd name="T97" fmla="*/ 377 h 378"/>
                <a:gd name="T98" fmla="*/ 470 w 470"/>
                <a:gd name="T9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0" h="378">
                  <a:moveTo>
                    <a:pt x="462" y="250"/>
                  </a:moveTo>
                  <a:cubicBezTo>
                    <a:pt x="460" y="250"/>
                    <a:pt x="458" y="250"/>
                    <a:pt x="456" y="250"/>
                  </a:cubicBezTo>
                  <a:cubicBezTo>
                    <a:pt x="454" y="249"/>
                    <a:pt x="452" y="249"/>
                    <a:pt x="450" y="249"/>
                  </a:cubicBezTo>
                  <a:cubicBezTo>
                    <a:pt x="448" y="249"/>
                    <a:pt x="446" y="249"/>
                    <a:pt x="444" y="248"/>
                  </a:cubicBezTo>
                  <a:cubicBezTo>
                    <a:pt x="443" y="248"/>
                    <a:pt x="441" y="248"/>
                    <a:pt x="440" y="248"/>
                  </a:cubicBezTo>
                  <a:cubicBezTo>
                    <a:pt x="433" y="247"/>
                    <a:pt x="427" y="246"/>
                    <a:pt x="420" y="245"/>
                  </a:cubicBezTo>
                  <a:cubicBezTo>
                    <a:pt x="419" y="245"/>
                    <a:pt x="418" y="245"/>
                    <a:pt x="417" y="245"/>
                  </a:cubicBezTo>
                  <a:cubicBezTo>
                    <a:pt x="411" y="244"/>
                    <a:pt x="404" y="243"/>
                    <a:pt x="398" y="241"/>
                  </a:cubicBezTo>
                  <a:cubicBezTo>
                    <a:pt x="397" y="241"/>
                    <a:pt x="397" y="241"/>
                    <a:pt x="396" y="241"/>
                  </a:cubicBezTo>
                  <a:cubicBezTo>
                    <a:pt x="390" y="239"/>
                    <a:pt x="383" y="238"/>
                    <a:pt x="377" y="236"/>
                  </a:cubicBezTo>
                  <a:cubicBezTo>
                    <a:pt x="377" y="236"/>
                    <a:pt x="377" y="236"/>
                    <a:pt x="377" y="236"/>
                  </a:cubicBezTo>
                  <a:cubicBezTo>
                    <a:pt x="371" y="234"/>
                    <a:pt x="366" y="233"/>
                    <a:pt x="360" y="231"/>
                  </a:cubicBezTo>
                  <a:cubicBezTo>
                    <a:pt x="359" y="230"/>
                    <a:pt x="358" y="230"/>
                    <a:pt x="357" y="230"/>
                  </a:cubicBezTo>
                  <a:cubicBezTo>
                    <a:pt x="352" y="228"/>
                    <a:pt x="347" y="226"/>
                    <a:pt x="342" y="224"/>
                  </a:cubicBezTo>
                  <a:cubicBezTo>
                    <a:pt x="341" y="224"/>
                    <a:pt x="340" y="223"/>
                    <a:pt x="339" y="223"/>
                  </a:cubicBezTo>
                  <a:cubicBezTo>
                    <a:pt x="335" y="221"/>
                    <a:pt x="330" y="220"/>
                    <a:pt x="326" y="218"/>
                  </a:cubicBezTo>
                  <a:cubicBezTo>
                    <a:pt x="325" y="217"/>
                    <a:pt x="325" y="217"/>
                    <a:pt x="324" y="217"/>
                  </a:cubicBezTo>
                  <a:cubicBezTo>
                    <a:pt x="319" y="215"/>
                    <a:pt x="315" y="213"/>
                    <a:pt x="311" y="210"/>
                  </a:cubicBezTo>
                  <a:cubicBezTo>
                    <a:pt x="310" y="210"/>
                    <a:pt x="308" y="209"/>
                    <a:pt x="307" y="209"/>
                  </a:cubicBezTo>
                  <a:cubicBezTo>
                    <a:pt x="304" y="207"/>
                    <a:pt x="300" y="205"/>
                    <a:pt x="297" y="203"/>
                  </a:cubicBezTo>
                  <a:cubicBezTo>
                    <a:pt x="296" y="202"/>
                    <a:pt x="294" y="202"/>
                    <a:pt x="293" y="201"/>
                  </a:cubicBezTo>
                  <a:cubicBezTo>
                    <a:pt x="293" y="201"/>
                    <a:pt x="292" y="200"/>
                    <a:pt x="291" y="200"/>
                  </a:cubicBezTo>
                  <a:cubicBezTo>
                    <a:pt x="290" y="199"/>
                    <a:pt x="290" y="199"/>
                    <a:pt x="290" y="199"/>
                  </a:cubicBezTo>
                  <a:cubicBezTo>
                    <a:pt x="289" y="199"/>
                    <a:pt x="289" y="198"/>
                    <a:pt x="288" y="198"/>
                  </a:cubicBezTo>
                  <a:cubicBezTo>
                    <a:pt x="287" y="198"/>
                    <a:pt x="287" y="197"/>
                    <a:pt x="287" y="197"/>
                  </a:cubicBezTo>
                  <a:cubicBezTo>
                    <a:pt x="285" y="196"/>
                    <a:pt x="284" y="196"/>
                    <a:pt x="283" y="195"/>
                  </a:cubicBezTo>
                  <a:cubicBezTo>
                    <a:pt x="283" y="195"/>
                    <a:pt x="283" y="195"/>
                    <a:pt x="283" y="195"/>
                  </a:cubicBezTo>
                  <a:cubicBezTo>
                    <a:pt x="282" y="194"/>
                    <a:pt x="282" y="194"/>
                    <a:pt x="282" y="194"/>
                  </a:cubicBezTo>
                  <a:cubicBezTo>
                    <a:pt x="280" y="193"/>
                    <a:pt x="279" y="192"/>
                    <a:pt x="277" y="191"/>
                  </a:cubicBezTo>
                  <a:cubicBezTo>
                    <a:pt x="276" y="190"/>
                    <a:pt x="275" y="190"/>
                    <a:pt x="275" y="189"/>
                  </a:cubicBezTo>
                  <a:cubicBezTo>
                    <a:pt x="273" y="188"/>
                    <a:pt x="271" y="187"/>
                    <a:pt x="270" y="186"/>
                  </a:cubicBezTo>
                  <a:cubicBezTo>
                    <a:pt x="269" y="185"/>
                    <a:pt x="268" y="185"/>
                    <a:pt x="267" y="184"/>
                  </a:cubicBezTo>
                  <a:cubicBezTo>
                    <a:pt x="266" y="184"/>
                    <a:pt x="265" y="183"/>
                    <a:pt x="264" y="182"/>
                  </a:cubicBezTo>
                  <a:cubicBezTo>
                    <a:pt x="263" y="181"/>
                    <a:pt x="262" y="180"/>
                    <a:pt x="261" y="180"/>
                  </a:cubicBezTo>
                  <a:cubicBezTo>
                    <a:pt x="260" y="179"/>
                    <a:pt x="259" y="178"/>
                    <a:pt x="258" y="177"/>
                  </a:cubicBezTo>
                  <a:cubicBezTo>
                    <a:pt x="257" y="176"/>
                    <a:pt x="256" y="176"/>
                    <a:pt x="255" y="175"/>
                  </a:cubicBezTo>
                  <a:cubicBezTo>
                    <a:pt x="254" y="174"/>
                    <a:pt x="253" y="173"/>
                    <a:pt x="251" y="172"/>
                  </a:cubicBezTo>
                  <a:cubicBezTo>
                    <a:pt x="251" y="171"/>
                    <a:pt x="250" y="170"/>
                    <a:pt x="249" y="169"/>
                  </a:cubicBezTo>
                  <a:cubicBezTo>
                    <a:pt x="248" y="168"/>
                    <a:pt x="246" y="167"/>
                    <a:pt x="245" y="166"/>
                  </a:cubicBezTo>
                  <a:cubicBezTo>
                    <a:pt x="244" y="166"/>
                    <a:pt x="244" y="165"/>
                    <a:pt x="243" y="164"/>
                  </a:cubicBezTo>
                  <a:cubicBezTo>
                    <a:pt x="241" y="162"/>
                    <a:pt x="239" y="160"/>
                    <a:pt x="237" y="158"/>
                  </a:cubicBezTo>
                  <a:cubicBezTo>
                    <a:pt x="236" y="157"/>
                    <a:pt x="236" y="157"/>
                    <a:pt x="236" y="157"/>
                  </a:cubicBezTo>
                  <a:cubicBezTo>
                    <a:pt x="235" y="155"/>
                    <a:pt x="233" y="153"/>
                    <a:pt x="232" y="152"/>
                  </a:cubicBezTo>
                  <a:cubicBezTo>
                    <a:pt x="230" y="150"/>
                    <a:pt x="229" y="148"/>
                    <a:pt x="228" y="146"/>
                  </a:cubicBezTo>
                  <a:cubicBezTo>
                    <a:pt x="228" y="146"/>
                    <a:pt x="228" y="146"/>
                    <a:pt x="228" y="146"/>
                  </a:cubicBezTo>
                  <a:cubicBezTo>
                    <a:pt x="226" y="144"/>
                    <a:pt x="225" y="142"/>
                    <a:pt x="224" y="140"/>
                  </a:cubicBezTo>
                  <a:cubicBezTo>
                    <a:pt x="224" y="140"/>
                    <a:pt x="224" y="140"/>
                    <a:pt x="224" y="140"/>
                  </a:cubicBezTo>
                  <a:cubicBezTo>
                    <a:pt x="223" y="138"/>
                    <a:pt x="222" y="136"/>
                    <a:pt x="222" y="134"/>
                  </a:cubicBezTo>
                  <a:cubicBezTo>
                    <a:pt x="222" y="134"/>
                    <a:pt x="222" y="134"/>
                    <a:pt x="222" y="134"/>
                  </a:cubicBezTo>
                  <a:cubicBezTo>
                    <a:pt x="221" y="132"/>
                    <a:pt x="221" y="130"/>
                    <a:pt x="220" y="128"/>
                  </a:cubicBezTo>
                  <a:cubicBezTo>
                    <a:pt x="220" y="126"/>
                    <a:pt x="220" y="123"/>
                    <a:pt x="220" y="121"/>
                  </a:cubicBezTo>
                  <a:cubicBezTo>
                    <a:pt x="220" y="120"/>
                    <a:pt x="220" y="120"/>
                    <a:pt x="220" y="120"/>
                  </a:cubicBezTo>
                  <a:cubicBezTo>
                    <a:pt x="220" y="118"/>
                    <a:pt x="220" y="116"/>
                    <a:pt x="220" y="113"/>
                  </a:cubicBezTo>
                  <a:cubicBezTo>
                    <a:pt x="220" y="112"/>
                    <a:pt x="220" y="112"/>
                    <a:pt x="220" y="112"/>
                  </a:cubicBezTo>
                  <a:cubicBezTo>
                    <a:pt x="220" y="110"/>
                    <a:pt x="220" y="108"/>
                    <a:pt x="221" y="105"/>
                  </a:cubicBezTo>
                  <a:cubicBezTo>
                    <a:pt x="221" y="103"/>
                    <a:pt x="221" y="101"/>
                    <a:pt x="222" y="100"/>
                  </a:cubicBezTo>
                  <a:cubicBezTo>
                    <a:pt x="222" y="98"/>
                    <a:pt x="222" y="97"/>
                    <a:pt x="222" y="96"/>
                  </a:cubicBezTo>
                  <a:cubicBezTo>
                    <a:pt x="223" y="96"/>
                    <a:pt x="223" y="95"/>
                    <a:pt x="223" y="94"/>
                  </a:cubicBezTo>
                  <a:cubicBezTo>
                    <a:pt x="223" y="92"/>
                    <a:pt x="224" y="91"/>
                    <a:pt x="225" y="89"/>
                  </a:cubicBezTo>
                  <a:cubicBezTo>
                    <a:pt x="225" y="88"/>
                    <a:pt x="225" y="87"/>
                    <a:pt x="226" y="86"/>
                  </a:cubicBezTo>
                  <a:cubicBezTo>
                    <a:pt x="226" y="84"/>
                    <a:pt x="227" y="82"/>
                    <a:pt x="228" y="80"/>
                  </a:cubicBezTo>
                  <a:cubicBezTo>
                    <a:pt x="228" y="80"/>
                    <a:pt x="229" y="79"/>
                    <a:pt x="229" y="78"/>
                  </a:cubicBezTo>
                  <a:cubicBezTo>
                    <a:pt x="230" y="76"/>
                    <a:pt x="231" y="73"/>
                    <a:pt x="233" y="71"/>
                  </a:cubicBezTo>
                  <a:cubicBezTo>
                    <a:pt x="233" y="70"/>
                    <a:pt x="233" y="70"/>
                    <a:pt x="234" y="69"/>
                  </a:cubicBezTo>
                  <a:cubicBezTo>
                    <a:pt x="235" y="67"/>
                    <a:pt x="236" y="65"/>
                    <a:pt x="237" y="63"/>
                  </a:cubicBezTo>
                  <a:cubicBezTo>
                    <a:pt x="238" y="62"/>
                    <a:pt x="238" y="61"/>
                    <a:pt x="239" y="61"/>
                  </a:cubicBezTo>
                  <a:cubicBezTo>
                    <a:pt x="240" y="59"/>
                    <a:pt x="241" y="57"/>
                    <a:pt x="243" y="55"/>
                  </a:cubicBezTo>
                  <a:cubicBezTo>
                    <a:pt x="243" y="54"/>
                    <a:pt x="243" y="54"/>
                    <a:pt x="244" y="53"/>
                  </a:cubicBezTo>
                  <a:cubicBezTo>
                    <a:pt x="246" y="50"/>
                    <a:pt x="248" y="48"/>
                    <a:pt x="250" y="45"/>
                  </a:cubicBezTo>
                  <a:cubicBezTo>
                    <a:pt x="250" y="45"/>
                    <a:pt x="251" y="44"/>
                    <a:pt x="251" y="44"/>
                  </a:cubicBezTo>
                  <a:cubicBezTo>
                    <a:pt x="253" y="42"/>
                    <a:pt x="255" y="40"/>
                    <a:pt x="256" y="38"/>
                  </a:cubicBezTo>
                  <a:cubicBezTo>
                    <a:pt x="257" y="37"/>
                    <a:pt x="258" y="36"/>
                    <a:pt x="259" y="36"/>
                  </a:cubicBezTo>
                  <a:cubicBezTo>
                    <a:pt x="260" y="34"/>
                    <a:pt x="262" y="32"/>
                    <a:pt x="264" y="30"/>
                  </a:cubicBezTo>
                  <a:cubicBezTo>
                    <a:pt x="265" y="30"/>
                    <a:pt x="265" y="29"/>
                    <a:pt x="266" y="28"/>
                  </a:cubicBezTo>
                  <a:cubicBezTo>
                    <a:pt x="269" y="26"/>
                    <a:pt x="271" y="24"/>
                    <a:pt x="274" y="21"/>
                  </a:cubicBezTo>
                  <a:cubicBezTo>
                    <a:pt x="275" y="21"/>
                    <a:pt x="275" y="21"/>
                    <a:pt x="275" y="21"/>
                  </a:cubicBezTo>
                  <a:cubicBezTo>
                    <a:pt x="277" y="19"/>
                    <a:pt x="280" y="17"/>
                    <a:pt x="283" y="15"/>
                  </a:cubicBezTo>
                  <a:cubicBezTo>
                    <a:pt x="284" y="14"/>
                    <a:pt x="284" y="13"/>
                    <a:pt x="285" y="13"/>
                  </a:cubicBezTo>
                  <a:cubicBezTo>
                    <a:pt x="288" y="11"/>
                    <a:pt x="290" y="10"/>
                    <a:pt x="292" y="8"/>
                  </a:cubicBezTo>
                  <a:cubicBezTo>
                    <a:pt x="293" y="7"/>
                    <a:pt x="294" y="7"/>
                    <a:pt x="295" y="6"/>
                  </a:cubicBezTo>
                  <a:cubicBezTo>
                    <a:pt x="298" y="4"/>
                    <a:pt x="301" y="2"/>
                    <a:pt x="305" y="0"/>
                  </a:cubicBezTo>
                  <a:cubicBezTo>
                    <a:pt x="85" y="128"/>
                    <a:pt x="85" y="128"/>
                    <a:pt x="85" y="128"/>
                  </a:cubicBezTo>
                  <a:cubicBezTo>
                    <a:pt x="81" y="130"/>
                    <a:pt x="78" y="132"/>
                    <a:pt x="75" y="134"/>
                  </a:cubicBezTo>
                  <a:cubicBezTo>
                    <a:pt x="74" y="135"/>
                    <a:pt x="73" y="135"/>
                    <a:pt x="72" y="136"/>
                  </a:cubicBezTo>
                  <a:cubicBezTo>
                    <a:pt x="70" y="137"/>
                    <a:pt x="68" y="139"/>
                    <a:pt x="65" y="141"/>
                  </a:cubicBezTo>
                  <a:cubicBezTo>
                    <a:pt x="64" y="141"/>
                    <a:pt x="64" y="142"/>
                    <a:pt x="63" y="143"/>
                  </a:cubicBezTo>
                  <a:cubicBezTo>
                    <a:pt x="60" y="145"/>
                    <a:pt x="57" y="147"/>
                    <a:pt x="55" y="149"/>
                  </a:cubicBezTo>
                  <a:cubicBezTo>
                    <a:pt x="54" y="149"/>
                    <a:pt x="54" y="149"/>
                    <a:pt x="54" y="149"/>
                  </a:cubicBezTo>
                  <a:cubicBezTo>
                    <a:pt x="51" y="152"/>
                    <a:pt x="49" y="154"/>
                    <a:pt x="46" y="156"/>
                  </a:cubicBezTo>
                  <a:cubicBezTo>
                    <a:pt x="45" y="157"/>
                    <a:pt x="45" y="158"/>
                    <a:pt x="44" y="158"/>
                  </a:cubicBezTo>
                  <a:cubicBezTo>
                    <a:pt x="42" y="160"/>
                    <a:pt x="40" y="162"/>
                    <a:pt x="39" y="164"/>
                  </a:cubicBezTo>
                  <a:cubicBezTo>
                    <a:pt x="38" y="164"/>
                    <a:pt x="37" y="165"/>
                    <a:pt x="36" y="166"/>
                  </a:cubicBezTo>
                  <a:cubicBezTo>
                    <a:pt x="35" y="168"/>
                    <a:pt x="33" y="170"/>
                    <a:pt x="31" y="172"/>
                  </a:cubicBezTo>
                  <a:cubicBezTo>
                    <a:pt x="31" y="172"/>
                    <a:pt x="30" y="173"/>
                    <a:pt x="30" y="173"/>
                  </a:cubicBezTo>
                  <a:cubicBezTo>
                    <a:pt x="28" y="176"/>
                    <a:pt x="26" y="178"/>
                    <a:pt x="24" y="181"/>
                  </a:cubicBezTo>
                  <a:cubicBezTo>
                    <a:pt x="24" y="181"/>
                    <a:pt x="23" y="182"/>
                    <a:pt x="23" y="183"/>
                  </a:cubicBezTo>
                  <a:cubicBezTo>
                    <a:pt x="21" y="185"/>
                    <a:pt x="20" y="186"/>
                    <a:pt x="19" y="188"/>
                  </a:cubicBezTo>
                  <a:cubicBezTo>
                    <a:pt x="18" y="189"/>
                    <a:pt x="18" y="190"/>
                    <a:pt x="17" y="191"/>
                  </a:cubicBezTo>
                  <a:cubicBezTo>
                    <a:pt x="16" y="193"/>
                    <a:pt x="15" y="195"/>
                    <a:pt x="14" y="197"/>
                  </a:cubicBezTo>
                  <a:cubicBezTo>
                    <a:pt x="13" y="197"/>
                    <a:pt x="13" y="198"/>
                    <a:pt x="13" y="199"/>
                  </a:cubicBezTo>
                  <a:cubicBezTo>
                    <a:pt x="11" y="201"/>
                    <a:pt x="10" y="204"/>
                    <a:pt x="9" y="206"/>
                  </a:cubicBezTo>
                  <a:cubicBezTo>
                    <a:pt x="9" y="207"/>
                    <a:pt x="8" y="207"/>
                    <a:pt x="8" y="208"/>
                  </a:cubicBezTo>
                  <a:cubicBezTo>
                    <a:pt x="7" y="210"/>
                    <a:pt x="6" y="212"/>
                    <a:pt x="6" y="214"/>
                  </a:cubicBezTo>
                  <a:cubicBezTo>
                    <a:pt x="5" y="215"/>
                    <a:pt x="5" y="216"/>
                    <a:pt x="5" y="216"/>
                  </a:cubicBezTo>
                  <a:cubicBezTo>
                    <a:pt x="4" y="218"/>
                    <a:pt x="4" y="220"/>
                    <a:pt x="3" y="222"/>
                  </a:cubicBezTo>
                  <a:cubicBezTo>
                    <a:pt x="3" y="223"/>
                    <a:pt x="3" y="224"/>
                    <a:pt x="2" y="224"/>
                  </a:cubicBezTo>
                  <a:cubicBezTo>
                    <a:pt x="2" y="225"/>
                    <a:pt x="2" y="225"/>
                    <a:pt x="2" y="225"/>
                  </a:cubicBezTo>
                  <a:cubicBezTo>
                    <a:pt x="2" y="226"/>
                    <a:pt x="2" y="227"/>
                    <a:pt x="2" y="227"/>
                  </a:cubicBezTo>
                  <a:cubicBezTo>
                    <a:pt x="1" y="229"/>
                    <a:pt x="1" y="231"/>
                    <a:pt x="1" y="233"/>
                  </a:cubicBezTo>
                  <a:cubicBezTo>
                    <a:pt x="0" y="234"/>
                    <a:pt x="0" y="234"/>
                    <a:pt x="0" y="234"/>
                  </a:cubicBezTo>
                  <a:cubicBezTo>
                    <a:pt x="0" y="236"/>
                    <a:pt x="0" y="238"/>
                    <a:pt x="0" y="239"/>
                  </a:cubicBezTo>
                  <a:cubicBezTo>
                    <a:pt x="0" y="240"/>
                    <a:pt x="0" y="240"/>
                    <a:pt x="0" y="240"/>
                  </a:cubicBezTo>
                  <a:cubicBezTo>
                    <a:pt x="0" y="241"/>
                    <a:pt x="0" y="241"/>
                    <a:pt x="0" y="241"/>
                  </a:cubicBezTo>
                  <a:cubicBezTo>
                    <a:pt x="0" y="242"/>
                    <a:pt x="0" y="243"/>
                    <a:pt x="0" y="244"/>
                  </a:cubicBezTo>
                  <a:cubicBezTo>
                    <a:pt x="0" y="246"/>
                    <a:pt x="0" y="247"/>
                    <a:pt x="0" y="248"/>
                  </a:cubicBezTo>
                  <a:cubicBezTo>
                    <a:pt x="0" y="248"/>
                    <a:pt x="0" y="248"/>
                    <a:pt x="0" y="248"/>
                  </a:cubicBezTo>
                  <a:cubicBezTo>
                    <a:pt x="0" y="249"/>
                    <a:pt x="0" y="249"/>
                    <a:pt x="0" y="249"/>
                  </a:cubicBezTo>
                  <a:cubicBezTo>
                    <a:pt x="0" y="249"/>
                    <a:pt x="0" y="250"/>
                    <a:pt x="0" y="251"/>
                  </a:cubicBezTo>
                  <a:cubicBezTo>
                    <a:pt x="0" y="252"/>
                    <a:pt x="0" y="253"/>
                    <a:pt x="0" y="254"/>
                  </a:cubicBezTo>
                  <a:cubicBezTo>
                    <a:pt x="0" y="255"/>
                    <a:pt x="0" y="255"/>
                    <a:pt x="0" y="256"/>
                  </a:cubicBezTo>
                  <a:cubicBezTo>
                    <a:pt x="0" y="256"/>
                    <a:pt x="0" y="256"/>
                    <a:pt x="0" y="256"/>
                  </a:cubicBezTo>
                  <a:cubicBezTo>
                    <a:pt x="1" y="257"/>
                    <a:pt x="1" y="257"/>
                    <a:pt x="1" y="257"/>
                  </a:cubicBezTo>
                  <a:cubicBezTo>
                    <a:pt x="1" y="258"/>
                    <a:pt x="1" y="258"/>
                    <a:pt x="1" y="258"/>
                  </a:cubicBezTo>
                  <a:cubicBezTo>
                    <a:pt x="1" y="259"/>
                    <a:pt x="1" y="259"/>
                    <a:pt x="1" y="259"/>
                  </a:cubicBezTo>
                  <a:cubicBezTo>
                    <a:pt x="1" y="260"/>
                    <a:pt x="1" y="260"/>
                    <a:pt x="1" y="260"/>
                  </a:cubicBezTo>
                  <a:cubicBezTo>
                    <a:pt x="2" y="261"/>
                    <a:pt x="2" y="261"/>
                    <a:pt x="2" y="261"/>
                  </a:cubicBezTo>
                  <a:cubicBezTo>
                    <a:pt x="2" y="262"/>
                    <a:pt x="2" y="262"/>
                    <a:pt x="2" y="262"/>
                  </a:cubicBezTo>
                  <a:cubicBezTo>
                    <a:pt x="2" y="262"/>
                    <a:pt x="2" y="262"/>
                    <a:pt x="2" y="262"/>
                  </a:cubicBezTo>
                  <a:cubicBezTo>
                    <a:pt x="2" y="263"/>
                    <a:pt x="2" y="263"/>
                    <a:pt x="2" y="263"/>
                  </a:cubicBezTo>
                  <a:cubicBezTo>
                    <a:pt x="2" y="263"/>
                    <a:pt x="2" y="263"/>
                    <a:pt x="2" y="264"/>
                  </a:cubicBezTo>
                  <a:cubicBezTo>
                    <a:pt x="2" y="264"/>
                    <a:pt x="3" y="264"/>
                    <a:pt x="3" y="265"/>
                  </a:cubicBezTo>
                  <a:cubicBezTo>
                    <a:pt x="3" y="265"/>
                    <a:pt x="3" y="266"/>
                    <a:pt x="3" y="266"/>
                  </a:cubicBezTo>
                  <a:cubicBezTo>
                    <a:pt x="4" y="267"/>
                    <a:pt x="4" y="267"/>
                    <a:pt x="4" y="268"/>
                  </a:cubicBezTo>
                  <a:cubicBezTo>
                    <a:pt x="4" y="268"/>
                    <a:pt x="4" y="268"/>
                    <a:pt x="4" y="268"/>
                  </a:cubicBezTo>
                  <a:cubicBezTo>
                    <a:pt x="4" y="268"/>
                    <a:pt x="4" y="268"/>
                    <a:pt x="4" y="268"/>
                  </a:cubicBezTo>
                  <a:cubicBezTo>
                    <a:pt x="5" y="269"/>
                    <a:pt x="5" y="269"/>
                    <a:pt x="5" y="269"/>
                  </a:cubicBezTo>
                  <a:cubicBezTo>
                    <a:pt x="5" y="270"/>
                    <a:pt x="6" y="271"/>
                    <a:pt x="6" y="271"/>
                  </a:cubicBezTo>
                  <a:cubicBezTo>
                    <a:pt x="7" y="272"/>
                    <a:pt x="7" y="273"/>
                    <a:pt x="8" y="274"/>
                  </a:cubicBezTo>
                  <a:cubicBezTo>
                    <a:pt x="8" y="274"/>
                    <a:pt x="8" y="274"/>
                    <a:pt x="8" y="274"/>
                  </a:cubicBezTo>
                  <a:cubicBezTo>
                    <a:pt x="8" y="274"/>
                    <a:pt x="8" y="274"/>
                    <a:pt x="8" y="274"/>
                  </a:cubicBezTo>
                  <a:cubicBezTo>
                    <a:pt x="9" y="276"/>
                    <a:pt x="10" y="277"/>
                    <a:pt x="11" y="279"/>
                  </a:cubicBezTo>
                  <a:cubicBezTo>
                    <a:pt x="12" y="279"/>
                    <a:pt x="12" y="279"/>
                    <a:pt x="12" y="279"/>
                  </a:cubicBezTo>
                  <a:cubicBezTo>
                    <a:pt x="13" y="281"/>
                    <a:pt x="15" y="283"/>
                    <a:pt x="16" y="285"/>
                  </a:cubicBezTo>
                  <a:cubicBezTo>
                    <a:pt x="17" y="286"/>
                    <a:pt x="17" y="286"/>
                    <a:pt x="17" y="286"/>
                  </a:cubicBezTo>
                  <a:cubicBezTo>
                    <a:pt x="19" y="288"/>
                    <a:pt x="21" y="290"/>
                    <a:pt x="23" y="292"/>
                  </a:cubicBezTo>
                  <a:cubicBezTo>
                    <a:pt x="23" y="292"/>
                    <a:pt x="23" y="292"/>
                    <a:pt x="23" y="292"/>
                  </a:cubicBezTo>
                  <a:cubicBezTo>
                    <a:pt x="24" y="293"/>
                    <a:pt x="25" y="293"/>
                    <a:pt x="25" y="294"/>
                  </a:cubicBezTo>
                  <a:cubicBezTo>
                    <a:pt x="26" y="295"/>
                    <a:pt x="28" y="296"/>
                    <a:pt x="29" y="297"/>
                  </a:cubicBezTo>
                  <a:cubicBezTo>
                    <a:pt x="30" y="298"/>
                    <a:pt x="31" y="299"/>
                    <a:pt x="31" y="300"/>
                  </a:cubicBezTo>
                  <a:cubicBezTo>
                    <a:pt x="33" y="301"/>
                    <a:pt x="34" y="302"/>
                    <a:pt x="35" y="303"/>
                  </a:cubicBezTo>
                  <a:cubicBezTo>
                    <a:pt x="36" y="303"/>
                    <a:pt x="36" y="303"/>
                    <a:pt x="36" y="303"/>
                  </a:cubicBezTo>
                  <a:cubicBezTo>
                    <a:pt x="36" y="304"/>
                    <a:pt x="37" y="304"/>
                    <a:pt x="38" y="305"/>
                  </a:cubicBezTo>
                  <a:cubicBezTo>
                    <a:pt x="39" y="306"/>
                    <a:pt x="40" y="307"/>
                    <a:pt x="41" y="308"/>
                  </a:cubicBezTo>
                  <a:cubicBezTo>
                    <a:pt x="42" y="308"/>
                    <a:pt x="43" y="309"/>
                    <a:pt x="44" y="310"/>
                  </a:cubicBezTo>
                  <a:cubicBezTo>
                    <a:pt x="45" y="311"/>
                    <a:pt x="46" y="311"/>
                    <a:pt x="47" y="312"/>
                  </a:cubicBezTo>
                  <a:cubicBezTo>
                    <a:pt x="48" y="313"/>
                    <a:pt x="48" y="313"/>
                    <a:pt x="48" y="313"/>
                  </a:cubicBezTo>
                  <a:cubicBezTo>
                    <a:pt x="49" y="313"/>
                    <a:pt x="49" y="313"/>
                    <a:pt x="50" y="314"/>
                  </a:cubicBezTo>
                  <a:cubicBezTo>
                    <a:pt x="51" y="315"/>
                    <a:pt x="53" y="316"/>
                    <a:pt x="55" y="317"/>
                  </a:cubicBezTo>
                  <a:cubicBezTo>
                    <a:pt x="55" y="318"/>
                    <a:pt x="56" y="318"/>
                    <a:pt x="57" y="319"/>
                  </a:cubicBezTo>
                  <a:cubicBezTo>
                    <a:pt x="59" y="320"/>
                    <a:pt x="60" y="321"/>
                    <a:pt x="62" y="322"/>
                  </a:cubicBezTo>
                  <a:cubicBezTo>
                    <a:pt x="62" y="322"/>
                    <a:pt x="62" y="322"/>
                    <a:pt x="62" y="322"/>
                  </a:cubicBezTo>
                  <a:cubicBezTo>
                    <a:pt x="63" y="322"/>
                    <a:pt x="63" y="322"/>
                    <a:pt x="63" y="322"/>
                  </a:cubicBezTo>
                  <a:cubicBezTo>
                    <a:pt x="63" y="323"/>
                    <a:pt x="63" y="323"/>
                    <a:pt x="63" y="323"/>
                  </a:cubicBezTo>
                  <a:cubicBezTo>
                    <a:pt x="64" y="324"/>
                    <a:pt x="66" y="324"/>
                    <a:pt x="67" y="325"/>
                  </a:cubicBezTo>
                  <a:cubicBezTo>
                    <a:pt x="67" y="325"/>
                    <a:pt x="67" y="325"/>
                    <a:pt x="68" y="326"/>
                  </a:cubicBezTo>
                  <a:cubicBezTo>
                    <a:pt x="69" y="326"/>
                    <a:pt x="69" y="327"/>
                    <a:pt x="70" y="327"/>
                  </a:cubicBezTo>
                  <a:cubicBezTo>
                    <a:pt x="71" y="328"/>
                    <a:pt x="71" y="328"/>
                    <a:pt x="71" y="328"/>
                  </a:cubicBezTo>
                  <a:cubicBezTo>
                    <a:pt x="72" y="328"/>
                    <a:pt x="73" y="329"/>
                    <a:pt x="73" y="329"/>
                  </a:cubicBezTo>
                  <a:cubicBezTo>
                    <a:pt x="74" y="329"/>
                    <a:pt x="74" y="330"/>
                    <a:pt x="75" y="330"/>
                  </a:cubicBezTo>
                  <a:cubicBezTo>
                    <a:pt x="76" y="330"/>
                    <a:pt x="76" y="331"/>
                    <a:pt x="77" y="331"/>
                  </a:cubicBezTo>
                  <a:cubicBezTo>
                    <a:pt x="80" y="333"/>
                    <a:pt x="84" y="335"/>
                    <a:pt x="87" y="337"/>
                  </a:cubicBezTo>
                  <a:cubicBezTo>
                    <a:pt x="88" y="337"/>
                    <a:pt x="89" y="337"/>
                    <a:pt x="89" y="338"/>
                  </a:cubicBezTo>
                  <a:cubicBezTo>
                    <a:pt x="90" y="338"/>
                    <a:pt x="90" y="338"/>
                    <a:pt x="91" y="338"/>
                  </a:cubicBezTo>
                  <a:cubicBezTo>
                    <a:pt x="95" y="340"/>
                    <a:pt x="99" y="343"/>
                    <a:pt x="104" y="345"/>
                  </a:cubicBezTo>
                  <a:cubicBezTo>
                    <a:pt x="105" y="345"/>
                    <a:pt x="105" y="345"/>
                    <a:pt x="105" y="345"/>
                  </a:cubicBezTo>
                  <a:cubicBezTo>
                    <a:pt x="105" y="345"/>
                    <a:pt x="106" y="345"/>
                    <a:pt x="106" y="345"/>
                  </a:cubicBezTo>
                  <a:cubicBezTo>
                    <a:pt x="110" y="347"/>
                    <a:pt x="115" y="349"/>
                    <a:pt x="119" y="351"/>
                  </a:cubicBezTo>
                  <a:cubicBezTo>
                    <a:pt x="120" y="351"/>
                    <a:pt x="120" y="351"/>
                    <a:pt x="121" y="352"/>
                  </a:cubicBezTo>
                  <a:cubicBezTo>
                    <a:pt x="121" y="352"/>
                    <a:pt x="122" y="352"/>
                    <a:pt x="122" y="352"/>
                  </a:cubicBezTo>
                  <a:cubicBezTo>
                    <a:pt x="127" y="354"/>
                    <a:pt x="132" y="356"/>
                    <a:pt x="137" y="358"/>
                  </a:cubicBezTo>
                  <a:cubicBezTo>
                    <a:pt x="138" y="358"/>
                    <a:pt x="138" y="358"/>
                    <a:pt x="138" y="358"/>
                  </a:cubicBezTo>
                  <a:cubicBezTo>
                    <a:pt x="139" y="358"/>
                    <a:pt x="140" y="358"/>
                    <a:pt x="140" y="359"/>
                  </a:cubicBezTo>
                  <a:cubicBezTo>
                    <a:pt x="146" y="360"/>
                    <a:pt x="151" y="362"/>
                    <a:pt x="157" y="364"/>
                  </a:cubicBezTo>
                  <a:cubicBezTo>
                    <a:pt x="157" y="364"/>
                    <a:pt x="157" y="364"/>
                    <a:pt x="157" y="364"/>
                  </a:cubicBezTo>
                  <a:cubicBezTo>
                    <a:pt x="157" y="364"/>
                    <a:pt x="157" y="364"/>
                    <a:pt x="157" y="364"/>
                  </a:cubicBezTo>
                  <a:cubicBezTo>
                    <a:pt x="163" y="366"/>
                    <a:pt x="170" y="367"/>
                    <a:pt x="176" y="368"/>
                  </a:cubicBezTo>
                  <a:cubicBezTo>
                    <a:pt x="176" y="369"/>
                    <a:pt x="177" y="369"/>
                    <a:pt x="177" y="369"/>
                  </a:cubicBezTo>
                  <a:cubicBezTo>
                    <a:pt x="178" y="369"/>
                    <a:pt x="178" y="369"/>
                    <a:pt x="178" y="369"/>
                  </a:cubicBezTo>
                  <a:cubicBezTo>
                    <a:pt x="184" y="370"/>
                    <a:pt x="191" y="372"/>
                    <a:pt x="197" y="373"/>
                  </a:cubicBezTo>
                  <a:cubicBezTo>
                    <a:pt x="198" y="373"/>
                    <a:pt x="198" y="373"/>
                    <a:pt x="199" y="373"/>
                  </a:cubicBezTo>
                  <a:cubicBezTo>
                    <a:pt x="199" y="373"/>
                    <a:pt x="200" y="373"/>
                    <a:pt x="200" y="373"/>
                  </a:cubicBezTo>
                  <a:cubicBezTo>
                    <a:pt x="207" y="374"/>
                    <a:pt x="213" y="375"/>
                    <a:pt x="220" y="376"/>
                  </a:cubicBezTo>
                  <a:cubicBezTo>
                    <a:pt x="221" y="376"/>
                    <a:pt x="221" y="376"/>
                    <a:pt x="222" y="376"/>
                  </a:cubicBezTo>
                  <a:cubicBezTo>
                    <a:pt x="222" y="376"/>
                    <a:pt x="223" y="376"/>
                    <a:pt x="224" y="376"/>
                  </a:cubicBezTo>
                  <a:cubicBezTo>
                    <a:pt x="226" y="377"/>
                    <a:pt x="228" y="377"/>
                    <a:pt x="230" y="377"/>
                  </a:cubicBezTo>
                  <a:cubicBezTo>
                    <a:pt x="232" y="377"/>
                    <a:pt x="234" y="377"/>
                    <a:pt x="236" y="377"/>
                  </a:cubicBezTo>
                  <a:cubicBezTo>
                    <a:pt x="238" y="377"/>
                    <a:pt x="240" y="378"/>
                    <a:pt x="242" y="378"/>
                  </a:cubicBezTo>
                  <a:cubicBezTo>
                    <a:pt x="243" y="378"/>
                    <a:pt x="244" y="378"/>
                    <a:pt x="246" y="378"/>
                  </a:cubicBezTo>
                  <a:cubicBezTo>
                    <a:pt x="247" y="378"/>
                    <a:pt x="248" y="378"/>
                    <a:pt x="250" y="378"/>
                  </a:cubicBezTo>
                  <a:cubicBezTo>
                    <a:pt x="470" y="250"/>
                    <a:pt x="470" y="250"/>
                    <a:pt x="470" y="250"/>
                  </a:cubicBezTo>
                  <a:cubicBezTo>
                    <a:pt x="467" y="250"/>
                    <a:pt x="464" y="250"/>
                    <a:pt x="462" y="250"/>
                  </a:cubicBezTo>
                  <a:close/>
                </a:path>
              </a:pathLst>
            </a:custGeom>
            <a:gradFill>
              <a:gsLst>
                <a:gs pos="100000">
                  <a:srgbClr val="627072"/>
                </a:gs>
                <a:gs pos="0">
                  <a:srgbClr val="5A6769"/>
                </a:gs>
              </a:gsLst>
              <a:lin ang="5400000" scaled="0"/>
            </a:gradFill>
            <a:ln>
              <a:noFill/>
            </a:ln>
          </p:spPr>
          <p:txBody>
            <a:bodyPr anchor="ctr"/>
            <a:lstStyle/>
            <a:p>
              <a:pPr algn="ctr"/>
              <a:endParaRPr>
                <a:cs typeface="+mn-ea"/>
                <a:sym typeface="+mn-lt"/>
              </a:endParaRPr>
            </a:p>
          </p:txBody>
        </p:sp>
        <p:sp>
          <p:nvSpPr>
            <p:cNvPr id="39" name="iṡlíďé">
              <a:extLst>
                <a:ext uri="{FF2B5EF4-FFF2-40B4-BE49-F238E27FC236}">
                  <a16:creationId xmlns:a16="http://schemas.microsoft.com/office/drawing/2014/main" id="{44BB22AD-25D4-4F03-B9A6-4E40556AF331}"/>
                </a:ext>
              </a:extLst>
            </p:cNvPr>
            <p:cNvSpPr/>
            <p:nvPr/>
          </p:nvSpPr>
          <p:spPr bwMode="auto">
            <a:xfrm>
              <a:off x="4266022" y="4244452"/>
              <a:ext cx="677738" cy="289354"/>
            </a:xfrm>
            <a:custGeom>
              <a:avLst/>
              <a:gdLst>
                <a:gd name="T0" fmla="*/ 388 w 388"/>
                <a:gd name="T1" fmla="*/ 0 h 166"/>
                <a:gd name="T2" fmla="*/ 372 w 388"/>
                <a:gd name="T3" fmla="*/ 9 h 166"/>
                <a:gd name="T4" fmla="*/ 371 w 388"/>
                <a:gd name="T5" fmla="*/ 9 h 166"/>
                <a:gd name="T6" fmla="*/ 360 w 388"/>
                <a:gd name="T7" fmla="*/ 14 h 166"/>
                <a:gd name="T8" fmla="*/ 357 w 388"/>
                <a:gd name="T9" fmla="*/ 15 h 166"/>
                <a:gd name="T10" fmla="*/ 347 w 388"/>
                <a:gd name="T11" fmla="*/ 20 h 166"/>
                <a:gd name="T12" fmla="*/ 345 w 388"/>
                <a:gd name="T13" fmla="*/ 20 h 166"/>
                <a:gd name="T14" fmla="*/ 333 w 388"/>
                <a:gd name="T15" fmla="*/ 24 h 166"/>
                <a:gd name="T16" fmla="*/ 330 w 388"/>
                <a:gd name="T17" fmla="*/ 25 h 166"/>
                <a:gd name="T18" fmla="*/ 321 w 388"/>
                <a:gd name="T19" fmla="*/ 28 h 166"/>
                <a:gd name="T20" fmla="*/ 317 w 388"/>
                <a:gd name="T21" fmla="*/ 29 h 166"/>
                <a:gd name="T22" fmla="*/ 309 w 388"/>
                <a:gd name="T23" fmla="*/ 30 h 166"/>
                <a:gd name="T24" fmla="*/ 305 w 388"/>
                <a:gd name="T25" fmla="*/ 31 h 166"/>
                <a:gd name="T26" fmla="*/ 296 w 388"/>
                <a:gd name="T27" fmla="*/ 33 h 166"/>
                <a:gd name="T28" fmla="*/ 293 w 388"/>
                <a:gd name="T29" fmla="*/ 34 h 166"/>
                <a:gd name="T30" fmla="*/ 281 w 388"/>
                <a:gd name="T31" fmla="*/ 36 h 166"/>
                <a:gd name="T32" fmla="*/ 278 w 388"/>
                <a:gd name="T33" fmla="*/ 36 h 166"/>
                <a:gd name="T34" fmla="*/ 268 w 388"/>
                <a:gd name="T35" fmla="*/ 37 h 166"/>
                <a:gd name="T36" fmla="*/ 263 w 388"/>
                <a:gd name="T37" fmla="*/ 37 h 166"/>
                <a:gd name="T38" fmla="*/ 256 w 388"/>
                <a:gd name="T39" fmla="*/ 38 h 166"/>
                <a:gd name="T40" fmla="*/ 250 w 388"/>
                <a:gd name="T41" fmla="*/ 38 h 166"/>
                <a:gd name="T42" fmla="*/ 243 w 388"/>
                <a:gd name="T43" fmla="*/ 38 h 166"/>
                <a:gd name="T44" fmla="*/ 240 w 388"/>
                <a:gd name="T45" fmla="*/ 38 h 166"/>
                <a:gd name="T46" fmla="*/ 220 w 388"/>
                <a:gd name="T47" fmla="*/ 38 h 166"/>
                <a:gd name="T48" fmla="*/ 0 w 388"/>
                <a:gd name="T49" fmla="*/ 166 h 166"/>
                <a:gd name="T50" fmla="*/ 20 w 388"/>
                <a:gd name="T51" fmla="*/ 166 h 166"/>
                <a:gd name="T52" fmla="*/ 22 w 388"/>
                <a:gd name="T53" fmla="*/ 166 h 166"/>
                <a:gd name="T54" fmla="*/ 23 w 388"/>
                <a:gd name="T55" fmla="*/ 166 h 166"/>
                <a:gd name="T56" fmla="*/ 30 w 388"/>
                <a:gd name="T57" fmla="*/ 166 h 166"/>
                <a:gd name="T58" fmla="*/ 36 w 388"/>
                <a:gd name="T59" fmla="*/ 166 h 166"/>
                <a:gd name="T60" fmla="*/ 43 w 388"/>
                <a:gd name="T61" fmla="*/ 165 h 166"/>
                <a:gd name="T62" fmla="*/ 47 w 388"/>
                <a:gd name="T63" fmla="*/ 165 h 166"/>
                <a:gd name="T64" fmla="*/ 48 w 388"/>
                <a:gd name="T65" fmla="*/ 165 h 166"/>
                <a:gd name="T66" fmla="*/ 58 w 388"/>
                <a:gd name="T67" fmla="*/ 164 h 166"/>
                <a:gd name="T68" fmla="*/ 61 w 388"/>
                <a:gd name="T69" fmla="*/ 163 h 166"/>
                <a:gd name="T70" fmla="*/ 73 w 388"/>
                <a:gd name="T71" fmla="*/ 162 h 166"/>
                <a:gd name="T72" fmla="*/ 73 w 388"/>
                <a:gd name="T73" fmla="*/ 161 h 166"/>
                <a:gd name="T74" fmla="*/ 76 w 388"/>
                <a:gd name="T75" fmla="*/ 161 h 166"/>
                <a:gd name="T76" fmla="*/ 85 w 388"/>
                <a:gd name="T77" fmla="*/ 159 h 166"/>
                <a:gd name="T78" fmla="*/ 89 w 388"/>
                <a:gd name="T79" fmla="*/ 158 h 166"/>
                <a:gd name="T80" fmla="*/ 97 w 388"/>
                <a:gd name="T81" fmla="*/ 156 h 166"/>
                <a:gd name="T82" fmla="*/ 99 w 388"/>
                <a:gd name="T83" fmla="*/ 156 h 166"/>
                <a:gd name="T84" fmla="*/ 101 w 388"/>
                <a:gd name="T85" fmla="*/ 155 h 166"/>
                <a:gd name="T86" fmla="*/ 110 w 388"/>
                <a:gd name="T87" fmla="*/ 153 h 166"/>
                <a:gd name="T88" fmla="*/ 113 w 388"/>
                <a:gd name="T89" fmla="*/ 152 h 166"/>
                <a:gd name="T90" fmla="*/ 125 w 388"/>
                <a:gd name="T91" fmla="*/ 148 h 166"/>
                <a:gd name="T92" fmla="*/ 125 w 388"/>
                <a:gd name="T93" fmla="*/ 148 h 166"/>
                <a:gd name="T94" fmla="*/ 127 w 388"/>
                <a:gd name="T95" fmla="*/ 147 h 166"/>
                <a:gd name="T96" fmla="*/ 137 w 388"/>
                <a:gd name="T97" fmla="*/ 143 h 166"/>
                <a:gd name="T98" fmla="*/ 140 w 388"/>
                <a:gd name="T99" fmla="*/ 142 h 166"/>
                <a:gd name="T100" fmla="*/ 151 w 388"/>
                <a:gd name="T101" fmla="*/ 137 h 166"/>
                <a:gd name="T102" fmla="*/ 152 w 388"/>
                <a:gd name="T103" fmla="*/ 137 h 166"/>
                <a:gd name="T104" fmla="*/ 152 w 388"/>
                <a:gd name="T105" fmla="*/ 137 h 166"/>
                <a:gd name="T106" fmla="*/ 168 w 388"/>
                <a:gd name="T107" fmla="*/ 128 h 166"/>
                <a:gd name="T108" fmla="*/ 388 w 388"/>
                <a:gd name="T10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8" h="166">
                  <a:moveTo>
                    <a:pt x="388" y="0"/>
                  </a:moveTo>
                  <a:cubicBezTo>
                    <a:pt x="383" y="3"/>
                    <a:pt x="377" y="6"/>
                    <a:pt x="372" y="9"/>
                  </a:cubicBezTo>
                  <a:cubicBezTo>
                    <a:pt x="371" y="9"/>
                    <a:pt x="371" y="9"/>
                    <a:pt x="371" y="9"/>
                  </a:cubicBezTo>
                  <a:cubicBezTo>
                    <a:pt x="368" y="11"/>
                    <a:pt x="364" y="13"/>
                    <a:pt x="360" y="14"/>
                  </a:cubicBezTo>
                  <a:cubicBezTo>
                    <a:pt x="359" y="15"/>
                    <a:pt x="358" y="15"/>
                    <a:pt x="357" y="15"/>
                  </a:cubicBezTo>
                  <a:cubicBezTo>
                    <a:pt x="354" y="17"/>
                    <a:pt x="350" y="18"/>
                    <a:pt x="347" y="20"/>
                  </a:cubicBezTo>
                  <a:cubicBezTo>
                    <a:pt x="346" y="20"/>
                    <a:pt x="346" y="20"/>
                    <a:pt x="345" y="20"/>
                  </a:cubicBezTo>
                  <a:cubicBezTo>
                    <a:pt x="341" y="22"/>
                    <a:pt x="337" y="23"/>
                    <a:pt x="333" y="24"/>
                  </a:cubicBezTo>
                  <a:cubicBezTo>
                    <a:pt x="332" y="24"/>
                    <a:pt x="331" y="25"/>
                    <a:pt x="330" y="25"/>
                  </a:cubicBezTo>
                  <a:cubicBezTo>
                    <a:pt x="327" y="26"/>
                    <a:pt x="324" y="27"/>
                    <a:pt x="321" y="28"/>
                  </a:cubicBezTo>
                  <a:cubicBezTo>
                    <a:pt x="320" y="28"/>
                    <a:pt x="319" y="28"/>
                    <a:pt x="317" y="29"/>
                  </a:cubicBezTo>
                  <a:cubicBezTo>
                    <a:pt x="315" y="29"/>
                    <a:pt x="312" y="30"/>
                    <a:pt x="309" y="30"/>
                  </a:cubicBezTo>
                  <a:cubicBezTo>
                    <a:pt x="308" y="31"/>
                    <a:pt x="307" y="31"/>
                    <a:pt x="305" y="31"/>
                  </a:cubicBezTo>
                  <a:cubicBezTo>
                    <a:pt x="302" y="32"/>
                    <a:pt x="299" y="33"/>
                    <a:pt x="296" y="33"/>
                  </a:cubicBezTo>
                  <a:cubicBezTo>
                    <a:pt x="295" y="33"/>
                    <a:pt x="294" y="34"/>
                    <a:pt x="293" y="34"/>
                  </a:cubicBezTo>
                  <a:cubicBezTo>
                    <a:pt x="289" y="34"/>
                    <a:pt x="285" y="35"/>
                    <a:pt x="281" y="36"/>
                  </a:cubicBezTo>
                  <a:cubicBezTo>
                    <a:pt x="280" y="36"/>
                    <a:pt x="279" y="36"/>
                    <a:pt x="278" y="36"/>
                  </a:cubicBezTo>
                  <a:cubicBezTo>
                    <a:pt x="275" y="36"/>
                    <a:pt x="272" y="37"/>
                    <a:pt x="268" y="37"/>
                  </a:cubicBezTo>
                  <a:cubicBezTo>
                    <a:pt x="267" y="37"/>
                    <a:pt x="265" y="37"/>
                    <a:pt x="263" y="37"/>
                  </a:cubicBezTo>
                  <a:cubicBezTo>
                    <a:pt x="261" y="38"/>
                    <a:pt x="258" y="38"/>
                    <a:pt x="256" y="38"/>
                  </a:cubicBezTo>
                  <a:cubicBezTo>
                    <a:pt x="254" y="38"/>
                    <a:pt x="252" y="38"/>
                    <a:pt x="250" y="38"/>
                  </a:cubicBezTo>
                  <a:cubicBezTo>
                    <a:pt x="248" y="38"/>
                    <a:pt x="246" y="38"/>
                    <a:pt x="243" y="38"/>
                  </a:cubicBezTo>
                  <a:cubicBezTo>
                    <a:pt x="242" y="38"/>
                    <a:pt x="241" y="38"/>
                    <a:pt x="240" y="38"/>
                  </a:cubicBezTo>
                  <a:cubicBezTo>
                    <a:pt x="233" y="39"/>
                    <a:pt x="226" y="39"/>
                    <a:pt x="220" y="38"/>
                  </a:cubicBezTo>
                  <a:cubicBezTo>
                    <a:pt x="0" y="166"/>
                    <a:pt x="0" y="166"/>
                    <a:pt x="0" y="166"/>
                  </a:cubicBezTo>
                  <a:cubicBezTo>
                    <a:pt x="6" y="166"/>
                    <a:pt x="13" y="166"/>
                    <a:pt x="20" y="166"/>
                  </a:cubicBezTo>
                  <a:cubicBezTo>
                    <a:pt x="20" y="166"/>
                    <a:pt x="21" y="166"/>
                    <a:pt x="22" y="166"/>
                  </a:cubicBezTo>
                  <a:cubicBezTo>
                    <a:pt x="22" y="166"/>
                    <a:pt x="23" y="166"/>
                    <a:pt x="23" y="166"/>
                  </a:cubicBezTo>
                  <a:cubicBezTo>
                    <a:pt x="26" y="166"/>
                    <a:pt x="28" y="166"/>
                    <a:pt x="30" y="166"/>
                  </a:cubicBezTo>
                  <a:cubicBezTo>
                    <a:pt x="32" y="166"/>
                    <a:pt x="34" y="166"/>
                    <a:pt x="36" y="166"/>
                  </a:cubicBezTo>
                  <a:cubicBezTo>
                    <a:pt x="38" y="166"/>
                    <a:pt x="41" y="165"/>
                    <a:pt x="43" y="165"/>
                  </a:cubicBezTo>
                  <a:cubicBezTo>
                    <a:pt x="44" y="165"/>
                    <a:pt x="46" y="165"/>
                    <a:pt x="47" y="165"/>
                  </a:cubicBezTo>
                  <a:cubicBezTo>
                    <a:pt x="48" y="165"/>
                    <a:pt x="48" y="165"/>
                    <a:pt x="48" y="165"/>
                  </a:cubicBezTo>
                  <a:cubicBezTo>
                    <a:pt x="52" y="164"/>
                    <a:pt x="55" y="164"/>
                    <a:pt x="58" y="164"/>
                  </a:cubicBezTo>
                  <a:cubicBezTo>
                    <a:pt x="59" y="164"/>
                    <a:pt x="60" y="163"/>
                    <a:pt x="61" y="163"/>
                  </a:cubicBezTo>
                  <a:cubicBezTo>
                    <a:pt x="65" y="163"/>
                    <a:pt x="69" y="162"/>
                    <a:pt x="73" y="162"/>
                  </a:cubicBezTo>
                  <a:cubicBezTo>
                    <a:pt x="73" y="161"/>
                    <a:pt x="73" y="161"/>
                    <a:pt x="73" y="161"/>
                  </a:cubicBezTo>
                  <a:cubicBezTo>
                    <a:pt x="74" y="161"/>
                    <a:pt x="75" y="161"/>
                    <a:pt x="76" y="161"/>
                  </a:cubicBezTo>
                  <a:cubicBezTo>
                    <a:pt x="79" y="160"/>
                    <a:pt x="82" y="160"/>
                    <a:pt x="85" y="159"/>
                  </a:cubicBezTo>
                  <a:cubicBezTo>
                    <a:pt x="87" y="159"/>
                    <a:pt x="88" y="159"/>
                    <a:pt x="89" y="158"/>
                  </a:cubicBezTo>
                  <a:cubicBezTo>
                    <a:pt x="92" y="158"/>
                    <a:pt x="95" y="157"/>
                    <a:pt x="97" y="156"/>
                  </a:cubicBezTo>
                  <a:cubicBezTo>
                    <a:pt x="98" y="156"/>
                    <a:pt x="99" y="156"/>
                    <a:pt x="99" y="156"/>
                  </a:cubicBezTo>
                  <a:cubicBezTo>
                    <a:pt x="100" y="156"/>
                    <a:pt x="101" y="156"/>
                    <a:pt x="101" y="155"/>
                  </a:cubicBezTo>
                  <a:cubicBezTo>
                    <a:pt x="104" y="155"/>
                    <a:pt x="107" y="154"/>
                    <a:pt x="110" y="153"/>
                  </a:cubicBezTo>
                  <a:cubicBezTo>
                    <a:pt x="111" y="153"/>
                    <a:pt x="112" y="152"/>
                    <a:pt x="113" y="152"/>
                  </a:cubicBezTo>
                  <a:cubicBezTo>
                    <a:pt x="117" y="151"/>
                    <a:pt x="121" y="149"/>
                    <a:pt x="125" y="148"/>
                  </a:cubicBezTo>
                  <a:cubicBezTo>
                    <a:pt x="125" y="148"/>
                    <a:pt x="125" y="148"/>
                    <a:pt x="125" y="148"/>
                  </a:cubicBezTo>
                  <a:cubicBezTo>
                    <a:pt x="126" y="148"/>
                    <a:pt x="126" y="148"/>
                    <a:pt x="127" y="147"/>
                  </a:cubicBezTo>
                  <a:cubicBezTo>
                    <a:pt x="130" y="146"/>
                    <a:pt x="134" y="145"/>
                    <a:pt x="137" y="143"/>
                  </a:cubicBezTo>
                  <a:cubicBezTo>
                    <a:pt x="138" y="143"/>
                    <a:pt x="139" y="142"/>
                    <a:pt x="140" y="142"/>
                  </a:cubicBezTo>
                  <a:cubicBezTo>
                    <a:pt x="144" y="140"/>
                    <a:pt x="148" y="139"/>
                    <a:pt x="151" y="137"/>
                  </a:cubicBezTo>
                  <a:cubicBezTo>
                    <a:pt x="152" y="137"/>
                    <a:pt x="152" y="137"/>
                    <a:pt x="152" y="137"/>
                  </a:cubicBezTo>
                  <a:cubicBezTo>
                    <a:pt x="152" y="137"/>
                    <a:pt x="152" y="137"/>
                    <a:pt x="152" y="137"/>
                  </a:cubicBezTo>
                  <a:cubicBezTo>
                    <a:pt x="157" y="134"/>
                    <a:pt x="163" y="131"/>
                    <a:pt x="168" y="128"/>
                  </a:cubicBezTo>
                  <a:lnTo>
                    <a:pt x="388" y="0"/>
                  </a:lnTo>
                  <a:close/>
                </a:path>
              </a:pathLst>
            </a:custGeom>
            <a:gradFill>
              <a:gsLst>
                <a:gs pos="100000">
                  <a:srgbClr val="627072"/>
                </a:gs>
                <a:gs pos="0">
                  <a:srgbClr val="5A6769"/>
                </a:gs>
              </a:gsLst>
              <a:lin ang="5400000" scaled="0"/>
            </a:gradFill>
            <a:ln>
              <a:noFill/>
            </a:ln>
          </p:spPr>
          <p:txBody>
            <a:bodyPr anchor="ctr"/>
            <a:lstStyle/>
            <a:p>
              <a:pPr algn="ctr"/>
              <a:endParaRPr>
                <a:cs typeface="+mn-ea"/>
                <a:sym typeface="+mn-lt"/>
              </a:endParaRPr>
            </a:p>
          </p:txBody>
        </p:sp>
        <p:sp>
          <p:nvSpPr>
            <p:cNvPr id="40" name="îṥḷîďê">
              <a:extLst>
                <a:ext uri="{FF2B5EF4-FFF2-40B4-BE49-F238E27FC236}">
                  <a16:creationId xmlns:a16="http://schemas.microsoft.com/office/drawing/2014/main" id="{AECB66E7-3CE8-43DB-8D0F-6F61BE917A85}"/>
                </a:ext>
              </a:extLst>
            </p:cNvPr>
            <p:cNvSpPr/>
            <p:nvPr/>
          </p:nvSpPr>
          <p:spPr bwMode="auto">
            <a:xfrm>
              <a:off x="4807834" y="4272304"/>
              <a:ext cx="634412" cy="608108"/>
            </a:xfrm>
            <a:custGeom>
              <a:avLst/>
              <a:gdLst>
                <a:gd name="T0" fmla="*/ 140 w 362"/>
                <a:gd name="T1" fmla="*/ 142 h 348"/>
                <a:gd name="T2" fmla="*/ 138 w 362"/>
                <a:gd name="T3" fmla="*/ 156 h 348"/>
                <a:gd name="T4" fmla="*/ 135 w 362"/>
                <a:gd name="T5" fmla="*/ 170 h 348"/>
                <a:gd name="T6" fmla="*/ 132 w 362"/>
                <a:gd name="T7" fmla="*/ 182 h 348"/>
                <a:gd name="T8" fmla="*/ 127 w 362"/>
                <a:gd name="T9" fmla="*/ 197 h 348"/>
                <a:gd name="T10" fmla="*/ 123 w 362"/>
                <a:gd name="T11" fmla="*/ 209 h 348"/>
                <a:gd name="T12" fmla="*/ 118 w 362"/>
                <a:gd name="T13" fmla="*/ 220 h 348"/>
                <a:gd name="T14" fmla="*/ 112 w 362"/>
                <a:gd name="T15" fmla="*/ 232 h 348"/>
                <a:gd name="T16" fmla="*/ 105 w 362"/>
                <a:gd name="T17" fmla="*/ 245 h 348"/>
                <a:gd name="T18" fmla="*/ 99 w 362"/>
                <a:gd name="T19" fmla="*/ 256 h 348"/>
                <a:gd name="T20" fmla="*/ 92 w 362"/>
                <a:gd name="T21" fmla="*/ 266 h 348"/>
                <a:gd name="T22" fmla="*/ 84 w 362"/>
                <a:gd name="T23" fmla="*/ 276 h 348"/>
                <a:gd name="T24" fmla="*/ 74 w 362"/>
                <a:gd name="T25" fmla="*/ 288 h 348"/>
                <a:gd name="T26" fmla="*/ 66 w 362"/>
                <a:gd name="T27" fmla="*/ 297 h 348"/>
                <a:gd name="T28" fmla="*/ 57 w 362"/>
                <a:gd name="T29" fmla="*/ 306 h 348"/>
                <a:gd name="T30" fmla="*/ 0 w 362"/>
                <a:gd name="T31" fmla="*/ 348 h 348"/>
                <a:gd name="T32" fmla="*/ 267 w 362"/>
                <a:gd name="T33" fmla="*/ 187 h 348"/>
                <a:gd name="T34" fmla="*/ 279 w 362"/>
                <a:gd name="T35" fmla="*/ 176 h 348"/>
                <a:gd name="T36" fmla="*/ 289 w 362"/>
                <a:gd name="T37" fmla="*/ 166 h 348"/>
                <a:gd name="T38" fmla="*/ 297 w 362"/>
                <a:gd name="T39" fmla="*/ 157 h 348"/>
                <a:gd name="T40" fmla="*/ 305 w 362"/>
                <a:gd name="T41" fmla="*/ 148 h 348"/>
                <a:gd name="T42" fmla="*/ 314 w 362"/>
                <a:gd name="T43" fmla="*/ 135 h 348"/>
                <a:gd name="T44" fmla="*/ 321 w 362"/>
                <a:gd name="T45" fmla="*/ 124 h 348"/>
                <a:gd name="T46" fmla="*/ 327 w 362"/>
                <a:gd name="T47" fmla="*/ 114 h 348"/>
                <a:gd name="T48" fmla="*/ 333 w 362"/>
                <a:gd name="T49" fmla="*/ 103 h 348"/>
                <a:gd name="T50" fmla="*/ 340 w 362"/>
                <a:gd name="T51" fmla="*/ 89 h 348"/>
                <a:gd name="T52" fmla="*/ 344 w 362"/>
                <a:gd name="T53" fmla="*/ 77 h 348"/>
                <a:gd name="T54" fmla="*/ 348 w 362"/>
                <a:gd name="T55" fmla="*/ 65 h 348"/>
                <a:gd name="T56" fmla="*/ 352 w 362"/>
                <a:gd name="T57" fmla="*/ 53 h 348"/>
                <a:gd name="T58" fmla="*/ 355 w 362"/>
                <a:gd name="T59" fmla="*/ 42 h 348"/>
                <a:gd name="T60" fmla="*/ 358 w 362"/>
                <a:gd name="T61" fmla="*/ 28 h 348"/>
                <a:gd name="T62" fmla="*/ 360 w 362"/>
                <a:gd name="T63" fmla="*/ 15 h 348"/>
                <a:gd name="T64" fmla="*/ 362 w 362"/>
                <a:gd name="T6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348">
                  <a:moveTo>
                    <a:pt x="142" y="128"/>
                  </a:moveTo>
                  <a:cubicBezTo>
                    <a:pt x="141" y="133"/>
                    <a:pt x="141" y="138"/>
                    <a:pt x="140" y="142"/>
                  </a:cubicBezTo>
                  <a:cubicBezTo>
                    <a:pt x="140" y="144"/>
                    <a:pt x="140" y="145"/>
                    <a:pt x="140" y="146"/>
                  </a:cubicBezTo>
                  <a:cubicBezTo>
                    <a:pt x="139" y="149"/>
                    <a:pt x="139" y="153"/>
                    <a:pt x="138" y="156"/>
                  </a:cubicBezTo>
                  <a:cubicBezTo>
                    <a:pt x="138" y="158"/>
                    <a:pt x="137" y="160"/>
                    <a:pt x="137" y="161"/>
                  </a:cubicBezTo>
                  <a:cubicBezTo>
                    <a:pt x="136" y="164"/>
                    <a:pt x="136" y="167"/>
                    <a:pt x="135" y="170"/>
                  </a:cubicBezTo>
                  <a:cubicBezTo>
                    <a:pt x="134" y="174"/>
                    <a:pt x="133" y="177"/>
                    <a:pt x="132" y="181"/>
                  </a:cubicBezTo>
                  <a:cubicBezTo>
                    <a:pt x="132" y="182"/>
                    <a:pt x="132" y="182"/>
                    <a:pt x="132" y="182"/>
                  </a:cubicBezTo>
                  <a:cubicBezTo>
                    <a:pt x="131" y="186"/>
                    <a:pt x="130" y="189"/>
                    <a:pt x="128" y="193"/>
                  </a:cubicBezTo>
                  <a:cubicBezTo>
                    <a:pt x="128" y="194"/>
                    <a:pt x="128" y="195"/>
                    <a:pt x="127" y="197"/>
                  </a:cubicBezTo>
                  <a:cubicBezTo>
                    <a:pt x="126" y="199"/>
                    <a:pt x="125" y="202"/>
                    <a:pt x="124" y="205"/>
                  </a:cubicBezTo>
                  <a:cubicBezTo>
                    <a:pt x="124" y="206"/>
                    <a:pt x="123" y="207"/>
                    <a:pt x="123" y="209"/>
                  </a:cubicBezTo>
                  <a:cubicBezTo>
                    <a:pt x="122" y="211"/>
                    <a:pt x="121" y="214"/>
                    <a:pt x="120" y="216"/>
                  </a:cubicBezTo>
                  <a:cubicBezTo>
                    <a:pt x="119" y="218"/>
                    <a:pt x="119" y="219"/>
                    <a:pt x="118" y="220"/>
                  </a:cubicBezTo>
                  <a:cubicBezTo>
                    <a:pt x="116" y="224"/>
                    <a:pt x="115" y="227"/>
                    <a:pt x="113" y="231"/>
                  </a:cubicBezTo>
                  <a:cubicBezTo>
                    <a:pt x="112" y="232"/>
                    <a:pt x="112" y="232"/>
                    <a:pt x="112" y="232"/>
                  </a:cubicBezTo>
                  <a:cubicBezTo>
                    <a:pt x="111" y="235"/>
                    <a:pt x="109" y="238"/>
                    <a:pt x="107" y="241"/>
                  </a:cubicBezTo>
                  <a:cubicBezTo>
                    <a:pt x="107" y="243"/>
                    <a:pt x="106" y="244"/>
                    <a:pt x="105" y="245"/>
                  </a:cubicBezTo>
                  <a:cubicBezTo>
                    <a:pt x="104" y="247"/>
                    <a:pt x="102" y="250"/>
                    <a:pt x="101" y="252"/>
                  </a:cubicBezTo>
                  <a:cubicBezTo>
                    <a:pt x="100" y="253"/>
                    <a:pt x="99" y="254"/>
                    <a:pt x="99" y="256"/>
                  </a:cubicBezTo>
                  <a:cubicBezTo>
                    <a:pt x="97" y="258"/>
                    <a:pt x="96" y="260"/>
                    <a:pt x="94" y="263"/>
                  </a:cubicBezTo>
                  <a:cubicBezTo>
                    <a:pt x="93" y="264"/>
                    <a:pt x="93" y="265"/>
                    <a:pt x="92" y="266"/>
                  </a:cubicBezTo>
                  <a:cubicBezTo>
                    <a:pt x="90" y="269"/>
                    <a:pt x="87" y="272"/>
                    <a:pt x="85" y="276"/>
                  </a:cubicBezTo>
                  <a:cubicBezTo>
                    <a:pt x="84" y="276"/>
                    <a:pt x="84" y="276"/>
                    <a:pt x="84" y="276"/>
                  </a:cubicBezTo>
                  <a:cubicBezTo>
                    <a:pt x="82" y="279"/>
                    <a:pt x="79" y="282"/>
                    <a:pt x="77" y="285"/>
                  </a:cubicBezTo>
                  <a:cubicBezTo>
                    <a:pt x="76" y="286"/>
                    <a:pt x="75" y="287"/>
                    <a:pt x="74" y="288"/>
                  </a:cubicBezTo>
                  <a:cubicBezTo>
                    <a:pt x="72" y="290"/>
                    <a:pt x="71" y="292"/>
                    <a:pt x="69" y="294"/>
                  </a:cubicBezTo>
                  <a:cubicBezTo>
                    <a:pt x="68" y="295"/>
                    <a:pt x="67" y="296"/>
                    <a:pt x="66" y="297"/>
                  </a:cubicBezTo>
                  <a:cubicBezTo>
                    <a:pt x="64" y="300"/>
                    <a:pt x="62" y="302"/>
                    <a:pt x="59" y="304"/>
                  </a:cubicBezTo>
                  <a:cubicBezTo>
                    <a:pt x="59" y="304"/>
                    <a:pt x="58" y="305"/>
                    <a:pt x="57" y="306"/>
                  </a:cubicBezTo>
                  <a:cubicBezTo>
                    <a:pt x="54" y="309"/>
                    <a:pt x="51" y="312"/>
                    <a:pt x="47" y="315"/>
                  </a:cubicBezTo>
                  <a:cubicBezTo>
                    <a:pt x="33" y="327"/>
                    <a:pt x="17" y="339"/>
                    <a:pt x="0" y="348"/>
                  </a:cubicBezTo>
                  <a:cubicBezTo>
                    <a:pt x="220" y="221"/>
                    <a:pt x="220" y="221"/>
                    <a:pt x="220" y="221"/>
                  </a:cubicBezTo>
                  <a:cubicBezTo>
                    <a:pt x="237" y="211"/>
                    <a:pt x="253" y="199"/>
                    <a:pt x="267" y="187"/>
                  </a:cubicBezTo>
                  <a:cubicBezTo>
                    <a:pt x="271" y="184"/>
                    <a:pt x="274" y="181"/>
                    <a:pt x="277" y="178"/>
                  </a:cubicBezTo>
                  <a:cubicBezTo>
                    <a:pt x="278" y="178"/>
                    <a:pt x="278" y="177"/>
                    <a:pt x="279" y="176"/>
                  </a:cubicBezTo>
                  <a:cubicBezTo>
                    <a:pt x="282" y="174"/>
                    <a:pt x="284" y="172"/>
                    <a:pt x="286" y="170"/>
                  </a:cubicBezTo>
                  <a:cubicBezTo>
                    <a:pt x="287" y="169"/>
                    <a:pt x="288" y="167"/>
                    <a:pt x="289" y="166"/>
                  </a:cubicBezTo>
                  <a:cubicBezTo>
                    <a:pt x="290" y="164"/>
                    <a:pt x="292" y="162"/>
                    <a:pt x="294" y="160"/>
                  </a:cubicBezTo>
                  <a:cubicBezTo>
                    <a:pt x="295" y="159"/>
                    <a:pt x="296" y="158"/>
                    <a:pt x="297" y="157"/>
                  </a:cubicBezTo>
                  <a:cubicBezTo>
                    <a:pt x="299" y="154"/>
                    <a:pt x="302" y="151"/>
                    <a:pt x="304" y="148"/>
                  </a:cubicBezTo>
                  <a:cubicBezTo>
                    <a:pt x="305" y="148"/>
                    <a:pt x="305" y="148"/>
                    <a:pt x="305" y="148"/>
                  </a:cubicBezTo>
                  <a:cubicBezTo>
                    <a:pt x="307" y="144"/>
                    <a:pt x="309" y="141"/>
                    <a:pt x="312" y="138"/>
                  </a:cubicBezTo>
                  <a:cubicBezTo>
                    <a:pt x="313" y="137"/>
                    <a:pt x="313" y="136"/>
                    <a:pt x="314" y="135"/>
                  </a:cubicBezTo>
                  <a:cubicBezTo>
                    <a:pt x="316" y="132"/>
                    <a:pt x="317" y="130"/>
                    <a:pt x="319" y="128"/>
                  </a:cubicBezTo>
                  <a:cubicBezTo>
                    <a:pt x="319" y="127"/>
                    <a:pt x="320" y="125"/>
                    <a:pt x="321" y="124"/>
                  </a:cubicBezTo>
                  <a:cubicBezTo>
                    <a:pt x="322" y="122"/>
                    <a:pt x="324" y="119"/>
                    <a:pt x="325" y="117"/>
                  </a:cubicBezTo>
                  <a:cubicBezTo>
                    <a:pt x="326" y="116"/>
                    <a:pt x="327" y="115"/>
                    <a:pt x="327" y="114"/>
                  </a:cubicBezTo>
                  <a:cubicBezTo>
                    <a:pt x="329" y="110"/>
                    <a:pt x="331" y="107"/>
                    <a:pt x="332" y="104"/>
                  </a:cubicBezTo>
                  <a:cubicBezTo>
                    <a:pt x="333" y="103"/>
                    <a:pt x="333" y="103"/>
                    <a:pt x="333" y="103"/>
                  </a:cubicBezTo>
                  <a:cubicBezTo>
                    <a:pt x="335" y="99"/>
                    <a:pt x="336" y="96"/>
                    <a:pt x="338" y="92"/>
                  </a:cubicBezTo>
                  <a:cubicBezTo>
                    <a:pt x="339" y="91"/>
                    <a:pt x="339" y="90"/>
                    <a:pt x="340" y="89"/>
                  </a:cubicBezTo>
                  <a:cubicBezTo>
                    <a:pt x="341" y="86"/>
                    <a:pt x="342" y="83"/>
                    <a:pt x="343" y="81"/>
                  </a:cubicBezTo>
                  <a:cubicBezTo>
                    <a:pt x="343" y="79"/>
                    <a:pt x="344" y="78"/>
                    <a:pt x="344" y="77"/>
                  </a:cubicBezTo>
                  <a:cubicBezTo>
                    <a:pt x="345" y="74"/>
                    <a:pt x="346" y="71"/>
                    <a:pt x="347" y="69"/>
                  </a:cubicBezTo>
                  <a:cubicBezTo>
                    <a:pt x="348" y="68"/>
                    <a:pt x="348" y="66"/>
                    <a:pt x="348" y="65"/>
                  </a:cubicBezTo>
                  <a:cubicBezTo>
                    <a:pt x="350" y="62"/>
                    <a:pt x="351" y="58"/>
                    <a:pt x="352" y="55"/>
                  </a:cubicBezTo>
                  <a:cubicBezTo>
                    <a:pt x="352" y="54"/>
                    <a:pt x="352" y="54"/>
                    <a:pt x="352" y="53"/>
                  </a:cubicBezTo>
                  <a:cubicBezTo>
                    <a:pt x="353" y="50"/>
                    <a:pt x="354" y="46"/>
                    <a:pt x="355" y="43"/>
                  </a:cubicBezTo>
                  <a:cubicBezTo>
                    <a:pt x="355" y="43"/>
                    <a:pt x="355" y="42"/>
                    <a:pt x="355" y="42"/>
                  </a:cubicBezTo>
                  <a:cubicBezTo>
                    <a:pt x="356" y="39"/>
                    <a:pt x="356" y="36"/>
                    <a:pt x="357" y="33"/>
                  </a:cubicBezTo>
                  <a:cubicBezTo>
                    <a:pt x="357" y="32"/>
                    <a:pt x="358" y="30"/>
                    <a:pt x="358" y="28"/>
                  </a:cubicBezTo>
                  <a:cubicBezTo>
                    <a:pt x="359" y="25"/>
                    <a:pt x="359" y="22"/>
                    <a:pt x="360" y="18"/>
                  </a:cubicBezTo>
                  <a:cubicBezTo>
                    <a:pt x="360" y="17"/>
                    <a:pt x="360" y="16"/>
                    <a:pt x="360" y="15"/>
                  </a:cubicBezTo>
                  <a:cubicBezTo>
                    <a:pt x="360" y="14"/>
                    <a:pt x="360" y="14"/>
                    <a:pt x="360" y="14"/>
                  </a:cubicBezTo>
                  <a:cubicBezTo>
                    <a:pt x="361" y="10"/>
                    <a:pt x="361" y="5"/>
                    <a:pt x="362" y="0"/>
                  </a:cubicBezTo>
                  <a:lnTo>
                    <a:pt x="142" y="128"/>
                  </a:lnTo>
                  <a:close/>
                </a:path>
              </a:pathLst>
            </a:custGeom>
            <a:gradFill>
              <a:gsLst>
                <a:gs pos="100000">
                  <a:srgbClr val="556264"/>
                </a:gs>
                <a:gs pos="15000">
                  <a:srgbClr val="627072"/>
                </a:gs>
              </a:gsLst>
              <a:lin ang="5400000" scaled="0"/>
            </a:gradFill>
            <a:ln>
              <a:noFill/>
            </a:ln>
          </p:spPr>
          <p:txBody>
            <a:bodyPr anchor="ctr"/>
            <a:lstStyle/>
            <a:p>
              <a:pPr algn="ctr"/>
              <a:endParaRPr>
                <a:cs typeface="+mn-ea"/>
                <a:sym typeface="+mn-lt"/>
              </a:endParaRPr>
            </a:p>
          </p:txBody>
        </p:sp>
        <p:sp>
          <p:nvSpPr>
            <p:cNvPr id="41" name="íŝlîḓè">
              <a:extLst>
                <a:ext uri="{FF2B5EF4-FFF2-40B4-BE49-F238E27FC236}">
                  <a16:creationId xmlns:a16="http://schemas.microsoft.com/office/drawing/2014/main" id="{B6A04C32-63A0-4137-92EA-F56184E9BF8D}"/>
                </a:ext>
              </a:extLst>
            </p:cNvPr>
            <p:cNvSpPr/>
            <p:nvPr/>
          </p:nvSpPr>
          <p:spPr bwMode="auto">
            <a:xfrm>
              <a:off x="3746355" y="3371749"/>
              <a:ext cx="1357023" cy="444089"/>
            </a:xfrm>
            <a:custGeom>
              <a:avLst/>
              <a:gdLst>
                <a:gd name="T0" fmla="*/ 540 w 776"/>
                <a:gd name="T1" fmla="*/ 242 h 254"/>
                <a:gd name="T2" fmla="*/ 760 w 776"/>
                <a:gd name="T3" fmla="*/ 114 h 254"/>
                <a:gd name="T4" fmla="*/ 746 w 776"/>
                <a:gd name="T5" fmla="*/ 104 h 254"/>
                <a:gd name="T6" fmla="*/ 723 w 776"/>
                <a:gd name="T7" fmla="*/ 88 h 254"/>
                <a:gd name="T8" fmla="*/ 697 w 776"/>
                <a:gd name="T9" fmla="*/ 73 h 254"/>
                <a:gd name="T10" fmla="*/ 674 w 776"/>
                <a:gd name="T11" fmla="*/ 60 h 254"/>
                <a:gd name="T12" fmla="*/ 647 w 776"/>
                <a:gd name="T13" fmla="*/ 48 h 254"/>
                <a:gd name="T14" fmla="*/ 622 w 776"/>
                <a:gd name="T15" fmla="*/ 37 h 254"/>
                <a:gd name="T16" fmla="*/ 595 w 776"/>
                <a:gd name="T17" fmla="*/ 28 h 254"/>
                <a:gd name="T18" fmla="*/ 574 w 776"/>
                <a:gd name="T19" fmla="*/ 21 h 254"/>
                <a:gd name="T20" fmla="*/ 558 w 776"/>
                <a:gd name="T21" fmla="*/ 17 h 254"/>
                <a:gd name="T22" fmla="*/ 541 w 776"/>
                <a:gd name="T23" fmla="*/ 13 h 254"/>
                <a:gd name="T24" fmla="*/ 512 w 776"/>
                <a:gd name="T25" fmla="*/ 7 h 254"/>
                <a:gd name="T26" fmla="*/ 495 w 776"/>
                <a:gd name="T27" fmla="*/ 5 h 254"/>
                <a:gd name="T28" fmla="*/ 479 w 776"/>
                <a:gd name="T29" fmla="*/ 3 h 254"/>
                <a:gd name="T30" fmla="*/ 454 w 776"/>
                <a:gd name="T31" fmla="*/ 1 h 254"/>
                <a:gd name="T32" fmla="*/ 428 w 776"/>
                <a:gd name="T33" fmla="*/ 0 h 254"/>
                <a:gd name="T34" fmla="*/ 412 w 776"/>
                <a:gd name="T35" fmla="*/ 0 h 254"/>
                <a:gd name="T36" fmla="*/ 379 w 776"/>
                <a:gd name="T37" fmla="*/ 2 h 254"/>
                <a:gd name="T38" fmla="*/ 363 w 776"/>
                <a:gd name="T39" fmla="*/ 4 h 254"/>
                <a:gd name="T40" fmla="*/ 344 w 776"/>
                <a:gd name="T41" fmla="*/ 6 h 254"/>
                <a:gd name="T42" fmla="*/ 325 w 776"/>
                <a:gd name="T43" fmla="*/ 10 h 254"/>
                <a:gd name="T44" fmla="*/ 309 w 776"/>
                <a:gd name="T45" fmla="*/ 14 h 254"/>
                <a:gd name="T46" fmla="*/ 278 w 776"/>
                <a:gd name="T47" fmla="*/ 24 h 254"/>
                <a:gd name="T48" fmla="*/ 261 w 776"/>
                <a:gd name="T49" fmla="*/ 30 h 254"/>
                <a:gd name="T50" fmla="*/ 242 w 776"/>
                <a:gd name="T51" fmla="*/ 39 h 254"/>
                <a:gd name="T52" fmla="*/ 220 w 776"/>
                <a:gd name="T53" fmla="*/ 50 h 254"/>
                <a:gd name="T54" fmla="*/ 15 w 776"/>
                <a:gd name="T55" fmla="*/ 170 h 254"/>
                <a:gd name="T56" fmla="*/ 41 w 776"/>
                <a:gd name="T57" fmla="*/ 158 h 254"/>
                <a:gd name="T58" fmla="*/ 71 w 776"/>
                <a:gd name="T59" fmla="*/ 147 h 254"/>
                <a:gd name="T60" fmla="*/ 94 w 776"/>
                <a:gd name="T61" fmla="*/ 141 h 254"/>
                <a:gd name="T62" fmla="*/ 121 w 776"/>
                <a:gd name="T63" fmla="*/ 135 h 254"/>
                <a:gd name="T64" fmla="*/ 143 w 776"/>
                <a:gd name="T65" fmla="*/ 131 h 254"/>
                <a:gd name="T66" fmla="*/ 176 w 776"/>
                <a:gd name="T67" fmla="*/ 128 h 254"/>
                <a:gd name="T68" fmla="*/ 203 w 776"/>
                <a:gd name="T69" fmla="*/ 128 h 254"/>
                <a:gd name="T70" fmla="*/ 234 w 776"/>
                <a:gd name="T71" fmla="*/ 129 h 254"/>
                <a:gd name="T72" fmla="*/ 259 w 776"/>
                <a:gd name="T73" fmla="*/ 130 h 254"/>
                <a:gd name="T74" fmla="*/ 285 w 776"/>
                <a:gd name="T75" fmla="*/ 134 h 254"/>
                <a:gd name="T76" fmla="*/ 308 w 776"/>
                <a:gd name="T77" fmla="*/ 138 h 254"/>
                <a:gd name="T78" fmla="*/ 338 w 776"/>
                <a:gd name="T79" fmla="*/ 145 h 254"/>
                <a:gd name="T80" fmla="*/ 359 w 776"/>
                <a:gd name="T81" fmla="*/ 151 h 254"/>
                <a:gd name="T82" fmla="*/ 380 w 776"/>
                <a:gd name="T83" fmla="*/ 157 h 254"/>
                <a:gd name="T84" fmla="*/ 427 w 776"/>
                <a:gd name="T85" fmla="*/ 175 h 254"/>
                <a:gd name="T86" fmla="*/ 457 w 776"/>
                <a:gd name="T87" fmla="*/ 190 h 254"/>
                <a:gd name="T88" fmla="*/ 503 w 776"/>
                <a:gd name="T89" fmla="*/ 21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254">
                  <a:moveTo>
                    <a:pt x="526" y="232"/>
                  </a:moveTo>
                  <a:cubicBezTo>
                    <a:pt x="530" y="234"/>
                    <a:pt x="533" y="236"/>
                    <a:pt x="536" y="238"/>
                  </a:cubicBezTo>
                  <a:cubicBezTo>
                    <a:pt x="537" y="240"/>
                    <a:pt x="539" y="241"/>
                    <a:pt x="540" y="242"/>
                  </a:cubicBezTo>
                  <a:cubicBezTo>
                    <a:pt x="546" y="246"/>
                    <a:pt x="551" y="250"/>
                    <a:pt x="556" y="254"/>
                  </a:cubicBezTo>
                  <a:cubicBezTo>
                    <a:pt x="776" y="126"/>
                    <a:pt x="776" y="126"/>
                    <a:pt x="776" y="126"/>
                  </a:cubicBezTo>
                  <a:cubicBezTo>
                    <a:pt x="771" y="122"/>
                    <a:pt x="766" y="118"/>
                    <a:pt x="760" y="114"/>
                  </a:cubicBezTo>
                  <a:cubicBezTo>
                    <a:pt x="759" y="113"/>
                    <a:pt x="757" y="112"/>
                    <a:pt x="756" y="111"/>
                  </a:cubicBezTo>
                  <a:cubicBezTo>
                    <a:pt x="754" y="109"/>
                    <a:pt x="752" y="108"/>
                    <a:pt x="750" y="106"/>
                  </a:cubicBezTo>
                  <a:cubicBezTo>
                    <a:pt x="749" y="106"/>
                    <a:pt x="748" y="105"/>
                    <a:pt x="746" y="104"/>
                  </a:cubicBezTo>
                  <a:cubicBezTo>
                    <a:pt x="740" y="100"/>
                    <a:pt x="734" y="95"/>
                    <a:pt x="728" y="91"/>
                  </a:cubicBezTo>
                  <a:cubicBezTo>
                    <a:pt x="726" y="91"/>
                    <a:pt x="725" y="90"/>
                    <a:pt x="724" y="89"/>
                  </a:cubicBezTo>
                  <a:cubicBezTo>
                    <a:pt x="724" y="89"/>
                    <a:pt x="723" y="89"/>
                    <a:pt x="723" y="88"/>
                  </a:cubicBezTo>
                  <a:cubicBezTo>
                    <a:pt x="716" y="84"/>
                    <a:pt x="709" y="80"/>
                    <a:pt x="702" y="76"/>
                  </a:cubicBezTo>
                  <a:cubicBezTo>
                    <a:pt x="701" y="75"/>
                    <a:pt x="700" y="75"/>
                    <a:pt x="699" y="74"/>
                  </a:cubicBezTo>
                  <a:cubicBezTo>
                    <a:pt x="698" y="74"/>
                    <a:pt x="698" y="73"/>
                    <a:pt x="697" y="73"/>
                  </a:cubicBezTo>
                  <a:cubicBezTo>
                    <a:pt x="690" y="69"/>
                    <a:pt x="683" y="65"/>
                    <a:pt x="677" y="62"/>
                  </a:cubicBezTo>
                  <a:cubicBezTo>
                    <a:pt x="676" y="61"/>
                    <a:pt x="675" y="61"/>
                    <a:pt x="674" y="61"/>
                  </a:cubicBezTo>
                  <a:cubicBezTo>
                    <a:pt x="674" y="60"/>
                    <a:pt x="674" y="60"/>
                    <a:pt x="674" y="60"/>
                  </a:cubicBezTo>
                  <a:cubicBezTo>
                    <a:pt x="666" y="57"/>
                    <a:pt x="659" y="53"/>
                    <a:pt x="652" y="50"/>
                  </a:cubicBezTo>
                  <a:cubicBezTo>
                    <a:pt x="651" y="49"/>
                    <a:pt x="650" y="49"/>
                    <a:pt x="649" y="49"/>
                  </a:cubicBezTo>
                  <a:cubicBezTo>
                    <a:pt x="648" y="48"/>
                    <a:pt x="648" y="48"/>
                    <a:pt x="647" y="48"/>
                  </a:cubicBezTo>
                  <a:cubicBezTo>
                    <a:pt x="639" y="44"/>
                    <a:pt x="632" y="41"/>
                    <a:pt x="624" y="38"/>
                  </a:cubicBezTo>
                  <a:cubicBezTo>
                    <a:pt x="624" y="38"/>
                    <a:pt x="624" y="38"/>
                    <a:pt x="624" y="38"/>
                  </a:cubicBezTo>
                  <a:cubicBezTo>
                    <a:pt x="623" y="38"/>
                    <a:pt x="623" y="38"/>
                    <a:pt x="622" y="37"/>
                  </a:cubicBezTo>
                  <a:cubicBezTo>
                    <a:pt x="615" y="35"/>
                    <a:pt x="607" y="32"/>
                    <a:pt x="600" y="29"/>
                  </a:cubicBezTo>
                  <a:cubicBezTo>
                    <a:pt x="599" y="29"/>
                    <a:pt x="598" y="29"/>
                    <a:pt x="597" y="28"/>
                  </a:cubicBezTo>
                  <a:cubicBezTo>
                    <a:pt x="596" y="28"/>
                    <a:pt x="595" y="28"/>
                    <a:pt x="595" y="28"/>
                  </a:cubicBezTo>
                  <a:cubicBezTo>
                    <a:pt x="593" y="27"/>
                    <a:pt x="591" y="26"/>
                    <a:pt x="589" y="26"/>
                  </a:cubicBezTo>
                  <a:cubicBezTo>
                    <a:pt x="586" y="25"/>
                    <a:pt x="583" y="24"/>
                    <a:pt x="579" y="23"/>
                  </a:cubicBezTo>
                  <a:cubicBezTo>
                    <a:pt x="577" y="22"/>
                    <a:pt x="575" y="22"/>
                    <a:pt x="574" y="21"/>
                  </a:cubicBezTo>
                  <a:cubicBezTo>
                    <a:pt x="572" y="21"/>
                    <a:pt x="571" y="20"/>
                    <a:pt x="570" y="20"/>
                  </a:cubicBezTo>
                  <a:cubicBezTo>
                    <a:pt x="568" y="19"/>
                    <a:pt x="566" y="19"/>
                    <a:pt x="564" y="18"/>
                  </a:cubicBezTo>
                  <a:cubicBezTo>
                    <a:pt x="562" y="18"/>
                    <a:pt x="560" y="17"/>
                    <a:pt x="558" y="17"/>
                  </a:cubicBezTo>
                  <a:cubicBezTo>
                    <a:pt x="554" y="16"/>
                    <a:pt x="551" y="15"/>
                    <a:pt x="547" y="14"/>
                  </a:cubicBezTo>
                  <a:cubicBezTo>
                    <a:pt x="546" y="14"/>
                    <a:pt x="544" y="13"/>
                    <a:pt x="542" y="13"/>
                  </a:cubicBezTo>
                  <a:cubicBezTo>
                    <a:pt x="541" y="13"/>
                    <a:pt x="541" y="13"/>
                    <a:pt x="541" y="13"/>
                  </a:cubicBezTo>
                  <a:cubicBezTo>
                    <a:pt x="537" y="12"/>
                    <a:pt x="533" y="11"/>
                    <a:pt x="528" y="10"/>
                  </a:cubicBezTo>
                  <a:cubicBezTo>
                    <a:pt x="528" y="10"/>
                    <a:pt x="527" y="10"/>
                    <a:pt x="527" y="10"/>
                  </a:cubicBezTo>
                  <a:cubicBezTo>
                    <a:pt x="522" y="9"/>
                    <a:pt x="517" y="8"/>
                    <a:pt x="512" y="7"/>
                  </a:cubicBezTo>
                  <a:cubicBezTo>
                    <a:pt x="511" y="7"/>
                    <a:pt x="511" y="7"/>
                    <a:pt x="511" y="7"/>
                  </a:cubicBezTo>
                  <a:cubicBezTo>
                    <a:pt x="509" y="7"/>
                    <a:pt x="507" y="6"/>
                    <a:pt x="505" y="6"/>
                  </a:cubicBezTo>
                  <a:cubicBezTo>
                    <a:pt x="502" y="6"/>
                    <a:pt x="498" y="5"/>
                    <a:pt x="495" y="5"/>
                  </a:cubicBezTo>
                  <a:cubicBezTo>
                    <a:pt x="493" y="4"/>
                    <a:pt x="490" y="4"/>
                    <a:pt x="488" y="4"/>
                  </a:cubicBezTo>
                  <a:cubicBezTo>
                    <a:pt x="486" y="3"/>
                    <a:pt x="483" y="3"/>
                    <a:pt x="481" y="3"/>
                  </a:cubicBezTo>
                  <a:cubicBezTo>
                    <a:pt x="480" y="3"/>
                    <a:pt x="479" y="3"/>
                    <a:pt x="479" y="3"/>
                  </a:cubicBezTo>
                  <a:cubicBezTo>
                    <a:pt x="476" y="2"/>
                    <a:pt x="473" y="2"/>
                    <a:pt x="471" y="2"/>
                  </a:cubicBezTo>
                  <a:cubicBezTo>
                    <a:pt x="468" y="2"/>
                    <a:pt x="465" y="1"/>
                    <a:pt x="462" y="1"/>
                  </a:cubicBezTo>
                  <a:cubicBezTo>
                    <a:pt x="460" y="1"/>
                    <a:pt x="457" y="1"/>
                    <a:pt x="454" y="1"/>
                  </a:cubicBezTo>
                  <a:cubicBezTo>
                    <a:pt x="452" y="1"/>
                    <a:pt x="450" y="0"/>
                    <a:pt x="448" y="0"/>
                  </a:cubicBezTo>
                  <a:cubicBezTo>
                    <a:pt x="446" y="0"/>
                    <a:pt x="445" y="0"/>
                    <a:pt x="443" y="0"/>
                  </a:cubicBezTo>
                  <a:cubicBezTo>
                    <a:pt x="438" y="0"/>
                    <a:pt x="433" y="0"/>
                    <a:pt x="428" y="0"/>
                  </a:cubicBezTo>
                  <a:cubicBezTo>
                    <a:pt x="426" y="0"/>
                    <a:pt x="424" y="0"/>
                    <a:pt x="422" y="0"/>
                  </a:cubicBezTo>
                  <a:cubicBezTo>
                    <a:pt x="419" y="0"/>
                    <a:pt x="416" y="0"/>
                    <a:pt x="413" y="0"/>
                  </a:cubicBezTo>
                  <a:cubicBezTo>
                    <a:pt x="412" y="0"/>
                    <a:pt x="412" y="0"/>
                    <a:pt x="412" y="0"/>
                  </a:cubicBezTo>
                  <a:cubicBezTo>
                    <a:pt x="408" y="0"/>
                    <a:pt x="403" y="0"/>
                    <a:pt x="399" y="0"/>
                  </a:cubicBezTo>
                  <a:cubicBezTo>
                    <a:pt x="398" y="1"/>
                    <a:pt x="397" y="1"/>
                    <a:pt x="396" y="1"/>
                  </a:cubicBezTo>
                  <a:cubicBezTo>
                    <a:pt x="390" y="1"/>
                    <a:pt x="385" y="1"/>
                    <a:pt x="379" y="2"/>
                  </a:cubicBezTo>
                  <a:cubicBezTo>
                    <a:pt x="379" y="2"/>
                    <a:pt x="379" y="2"/>
                    <a:pt x="379" y="2"/>
                  </a:cubicBezTo>
                  <a:cubicBezTo>
                    <a:pt x="378" y="2"/>
                    <a:pt x="377" y="2"/>
                    <a:pt x="375" y="2"/>
                  </a:cubicBezTo>
                  <a:cubicBezTo>
                    <a:pt x="371" y="3"/>
                    <a:pt x="367" y="3"/>
                    <a:pt x="363" y="4"/>
                  </a:cubicBezTo>
                  <a:cubicBezTo>
                    <a:pt x="361" y="4"/>
                    <a:pt x="359" y="4"/>
                    <a:pt x="357" y="4"/>
                  </a:cubicBezTo>
                  <a:cubicBezTo>
                    <a:pt x="354" y="5"/>
                    <a:pt x="350" y="5"/>
                    <a:pt x="347" y="6"/>
                  </a:cubicBezTo>
                  <a:cubicBezTo>
                    <a:pt x="346" y="6"/>
                    <a:pt x="345" y="6"/>
                    <a:pt x="344" y="6"/>
                  </a:cubicBezTo>
                  <a:cubicBezTo>
                    <a:pt x="343" y="7"/>
                    <a:pt x="342" y="7"/>
                    <a:pt x="341" y="7"/>
                  </a:cubicBezTo>
                  <a:cubicBezTo>
                    <a:pt x="337" y="8"/>
                    <a:pt x="334" y="8"/>
                    <a:pt x="330" y="9"/>
                  </a:cubicBezTo>
                  <a:cubicBezTo>
                    <a:pt x="329" y="9"/>
                    <a:pt x="327" y="10"/>
                    <a:pt x="325" y="10"/>
                  </a:cubicBezTo>
                  <a:cubicBezTo>
                    <a:pt x="321" y="11"/>
                    <a:pt x="317" y="12"/>
                    <a:pt x="314" y="13"/>
                  </a:cubicBezTo>
                  <a:cubicBezTo>
                    <a:pt x="313" y="13"/>
                    <a:pt x="311" y="13"/>
                    <a:pt x="310" y="14"/>
                  </a:cubicBezTo>
                  <a:cubicBezTo>
                    <a:pt x="310" y="14"/>
                    <a:pt x="309" y="14"/>
                    <a:pt x="309" y="14"/>
                  </a:cubicBezTo>
                  <a:cubicBezTo>
                    <a:pt x="304" y="15"/>
                    <a:pt x="298" y="17"/>
                    <a:pt x="293" y="18"/>
                  </a:cubicBezTo>
                  <a:cubicBezTo>
                    <a:pt x="292" y="19"/>
                    <a:pt x="292" y="19"/>
                    <a:pt x="291" y="19"/>
                  </a:cubicBezTo>
                  <a:cubicBezTo>
                    <a:pt x="286" y="21"/>
                    <a:pt x="282" y="22"/>
                    <a:pt x="278" y="24"/>
                  </a:cubicBezTo>
                  <a:cubicBezTo>
                    <a:pt x="277" y="24"/>
                    <a:pt x="277" y="24"/>
                    <a:pt x="276" y="24"/>
                  </a:cubicBezTo>
                  <a:cubicBezTo>
                    <a:pt x="275" y="24"/>
                    <a:pt x="274" y="25"/>
                    <a:pt x="273" y="25"/>
                  </a:cubicBezTo>
                  <a:cubicBezTo>
                    <a:pt x="269" y="27"/>
                    <a:pt x="265" y="28"/>
                    <a:pt x="261" y="30"/>
                  </a:cubicBezTo>
                  <a:cubicBezTo>
                    <a:pt x="260" y="30"/>
                    <a:pt x="258" y="31"/>
                    <a:pt x="257" y="32"/>
                  </a:cubicBezTo>
                  <a:cubicBezTo>
                    <a:pt x="252" y="34"/>
                    <a:pt x="247" y="36"/>
                    <a:pt x="242" y="38"/>
                  </a:cubicBezTo>
                  <a:cubicBezTo>
                    <a:pt x="242" y="39"/>
                    <a:pt x="242" y="39"/>
                    <a:pt x="242" y="39"/>
                  </a:cubicBezTo>
                  <a:cubicBezTo>
                    <a:pt x="239" y="40"/>
                    <a:pt x="237" y="41"/>
                    <a:pt x="235" y="42"/>
                  </a:cubicBezTo>
                  <a:cubicBezTo>
                    <a:pt x="233" y="43"/>
                    <a:pt x="232" y="43"/>
                    <a:pt x="231" y="44"/>
                  </a:cubicBezTo>
                  <a:cubicBezTo>
                    <a:pt x="227" y="46"/>
                    <a:pt x="223" y="48"/>
                    <a:pt x="220" y="50"/>
                  </a:cubicBezTo>
                  <a:cubicBezTo>
                    <a:pt x="0" y="178"/>
                    <a:pt x="0" y="178"/>
                    <a:pt x="0" y="178"/>
                  </a:cubicBezTo>
                  <a:cubicBezTo>
                    <a:pt x="3" y="176"/>
                    <a:pt x="7" y="174"/>
                    <a:pt x="11" y="172"/>
                  </a:cubicBezTo>
                  <a:cubicBezTo>
                    <a:pt x="12" y="171"/>
                    <a:pt x="13" y="171"/>
                    <a:pt x="15" y="170"/>
                  </a:cubicBezTo>
                  <a:cubicBezTo>
                    <a:pt x="17" y="169"/>
                    <a:pt x="20" y="167"/>
                    <a:pt x="22" y="166"/>
                  </a:cubicBezTo>
                  <a:cubicBezTo>
                    <a:pt x="27" y="164"/>
                    <a:pt x="32" y="162"/>
                    <a:pt x="37" y="159"/>
                  </a:cubicBezTo>
                  <a:cubicBezTo>
                    <a:pt x="38" y="159"/>
                    <a:pt x="40" y="158"/>
                    <a:pt x="41" y="158"/>
                  </a:cubicBezTo>
                  <a:cubicBezTo>
                    <a:pt x="45" y="156"/>
                    <a:pt x="49" y="155"/>
                    <a:pt x="53" y="153"/>
                  </a:cubicBezTo>
                  <a:cubicBezTo>
                    <a:pt x="55" y="152"/>
                    <a:pt x="56" y="152"/>
                    <a:pt x="58" y="151"/>
                  </a:cubicBezTo>
                  <a:cubicBezTo>
                    <a:pt x="62" y="150"/>
                    <a:pt x="66" y="148"/>
                    <a:pt x="71" y="147"/>
                  </a:cubicBezTo>
                  <a:cubicBezTo>
                    <a:pt x="72" y="147"/>
                    <a:pt x="72" y="147"/>
                    <a:pt x="73" y="146"/>
                  </a:cubicBezTo>
                  <a:cubicBezTo>
                    <a:pt x="78" y="145"/>
                    <a:pt x="84" y="143"/>
                    <a:pt x="89" y="142"/>
                  </a:cubicBezTo>
                  <a:cubicBezTo>
                    <a:pt x="91" y="141"/>
                    <a:pt x="92" y="141"/>
                    <a:pt x="94" y="141"/>
                  </a:cubicBezTo>
                  <a:cubicBezTo>
                    <a:pt x="97" y="140"/>
                    <a:pt x="101" y="139"/>
                    <a:pt x="105" y="138"/>
                  </a:cubicBezTo>
                  <a:cubicBezTo>
                    <a:pt x="107" y="138"/>
                    <a:pt x="109" y="137"/>
                    <a:pt x="110" y="137"/>
                  </a:cubicBezTo>
                  <a:cubicBezTo>
                    <a:pt x="114" y="136"/>
                    <a:pt x="117" y="135"/>
                    <a:pt x="121" y="135"/>
                  </a:cubicBezTo>
                  <a:cubicBezTo>
                    <a:pt x="123" y="134"/>
                    <a:pt x="125" y="134"/>
                    <a:pt x="127" y="134"/>
                  </a:cubicBezTo>
                  <a:cubicBezTo>
                    <a:pt x="130" y="133"/>
                    <a:pt x="134" y="133"/>
                    <a:pt x="137" y="132"/>
                  </a:cubicBezTo>
                  <a:cubicBezTo>
                    <a:pt x="139" y="132"/>
                    <a:pt x="141" y="132"/>
                    <a:pt x="143" y="131"/>
                  </a:cubicBezTo>
                  <a:cubicBezTo>
                    <a:pt x="147" y="131"/>
                    <a:pt x="151" y="131"/>
                    <a:pt x="155" y="130"/>
                  </a:cubicBezTo>
                  <a:cubicBezTo>
                    <a:pt x="157" y="130"/>
                    <a:pt x="158" y="130"/>
                    <a:pt x="159" y="130"/>
                  </a:cubicBezTo>
                  <a:cubicBezTo>
                    <a:pt x="165" y="129"/>
                    <a:pt x="170" y="129"/>
                    <a:pt x="176" y="128"/>
                  </a:cubicBezTo>
                  <a:cubicBezTo>
                    <a:pt x="177" y="128"/>
                    <a:pt x="178" y="128"/>
                    <a:pt x="179" y="128"/>
                  </a:cubicBezTo>
                  <a:cubicBezTo>
                    <a:pt x="183" y="128"/>
                    <a:pt x="188" y="128"/>
                    <a:pt x="192" y="128"/>
                  </a:cubicBezTo>
                  <a:cubicBezTo>
                    <a:pt x="196" y="128"/>
                    <a:pt x="199" y="128"/>
                    <a:pt x="203" y="128"/>
                  </a:cubicBezTo>
                  <a:cubicBezTo>
                    <a:pt x="204" y="128"/>
                    <a:pt x="206" y="128"/>
                    <a:pt x="208" y="128"/>
                  </a:cubicBezTo>
                  <a:cubicBezTo>
                    <a:pt x="213" y="128"/>
                    <a:pt x="218" y="128"/>
                    <a:pt x="223" y="128"/>
                  </a:cubicBezTo>
                  <a:cubicBezTo>
                    <a:pt x="227" y="128"/>
                    <a:pt x="231" y="128"/>
                    <a:pt x="234" y="129"/>
                  </a:cubicBezTo>
                  <a:cubicBezTo>
                    <a:pt x="237" y="129"/>
                    <a:pt x="240" y="129"/>
                    <a:pt x="242" y="129"/>
                  </a:cubicBezTo>
                  <a:cubicBezTo>
                    <a:pt x="245" y="129"/>
                    <a:pt x="248" y="130"/>
                    <a:pt x="251" y="130"/>
                  </a:cubicBezTo>
                  <a:cubicBezTo>
                    <a:pt x="254" y="130"/>
                    <a:pt x="256" y="130"/>
                    <a:pt x="259" y="130"/>
                  </a:cubicBezTo>
                  <a:cubicBezTo>
                    <a:pt x="262" y="131"/>
                    <a:pt x="265" y="131"/>
                    <a:pt x="268" y="132"/>
                  </a:cubicBezTo>
                  <a:cubicBezTo>
                    <a:pt x="270" y="132"/>
                    <a:pt x="273" y="132"/>
                    <a:pt x="275" y="132"/>
                  </a:cubicBezTo>
                  <a:cubicBezTo>
                    <a:pt x="278" y="133"/>
                    <a:pt x="282" y="133"/>
                    <a:pt x="285" y="134"/>
                  </a:cubicBezTo>
                  <a:cubicBezTo>
                    <a:pt x="287" y="134"/>
                    <a:pt x="289" y="134"/>
                    <a:pt x="291" y="135"/>
                  </a:cubicBezTo>
                  <a:cubicBezTo>
                    <a:pt x="296" y="136"/>
                    <a:pt x="301" y="137"/>
                    <a:pt x="307" y="138"/>
                  </a:cubicBezTo>
                  <a:cubicBezTo>
                    <a:pt x="307" y="138"/>
                    <a:pt x="308" y="138"/>
                    <a:pt x="308" y="138"/>
                  </a:cubicBezTo>
                  <a:cubicBezTo>
                    <a:pt x="313" y="139"/>
                    <a:pt x="318" y="140"/>
                    <a:pt x="322" y="141"/>
                  </a:cubicBezTo>
                  <a:cubicBezTo>
                    <a:pt x="324" y="141"/>
                    <a:pt x="326" y="142"/>
                    <a:pt x="327" y="142"/>
                  </a:cubicBezTo>
                  <a:cubicBezTo>
                    <a:pt x="331" y="143"/>
                    <a:pt x="334" y="144"/>
                    <a:pt x="338" y="145"/>
                  </a:cubicBezTo>
                  <a:cubicBezTo>
                    <a:pt x="340" y="145"/>
                    <a:pt x="342" y="146"/>
                    <a:pt x="344" y="146"/>
                  </a:cubicBezTo>
                  <a:cubicBezTo>
                    <a:pt x="347" y="147"/>
                    <a:pt x="350" y="148"/>
                    <a:pt x="354" y="149"/>
                  </a:cubicBezTo>
                  <a:cubicBezTo>
                    <a:pt x="355" y="149"/>
                    <a:pt x="357" y="150"/>
                    <a:pt x="359" y="151"/>
                  </a:cubicBezTo>
                  <a:cubicBezTo>
                    <a:pt x="363" y="152"/>
                    <a:pt x="366" y="153"/>
                    <a:pt x="369" y="154"/>
                  </a:cubicBezTo>
                  <a:cubicBezTo>
                    <a:pt x="371" y="154"/>
                    <a:pt x="373" y="155"/>
                    <a:pt x="375" y="155"/>
                  </a:cubicBezTo>
                  <a:cubicBezTo>
                    <a:pt x="376" y="156"/>
                    <a:pt x="378" y="157"/>
                    <a:pt x="380" y="157"/>
                  </a:cubicBezTo>
                  <a:cubicBezTo>
                    <a:pt x="387" y="160"/>
                    <a:pt x="395" y="162"/>
                    <a:pt x="402" y="165"/>
                  </a:cubicBezTo>
                  <a:cubicBezTo>
                    <a:pt x="403" y="166"/>
                    <a:pt x="403" y="166"/>
                    <a:pt x="404" y="166"/>
                  </a:cubicBezTo>
                  <a:cubicBezTo>
                    <a:pt x="412" y="169"/>
                    <a:pt x="419" y="172"/>
                    <a:pt x="427" y="175"/>
                  </a:cubicBezTo>
                  <a:cubicBezTo>
                    <a:pt x="428" y="176"/>
                    <a:pt x="430" y="177"/>
                    <a:pt x="432" y="178"/>
                  </a:cubicBezTo>
                  <a:cubicBezTo>
                    <a:pt x="439" y="181"/>
                    <a:pt x="446" y="184"/>
                    <a:pt x="454" y="188"/>
                  </a:cubicBezTo>
                  <a:cubicBezTo>
                    <a:pt x="455" y="189"/>
                    <a:pt x="456" y="189"/>
                    <a:pt x="457" y="190"/>
                  </a:cubicBezTo>
                  <a:cubicBezTo>
                    <a:pt x="463" y="193"/>
                    <a:pt x="470" y="197"/>
                    <a:pt x="477" y="201"/>
                  </a:cubicBezTo>
                  <a:cubicBezTo>
                    <a:pt x="479" y="202"/>
                    <a:pt x="481" y="203"/>
                    <a:pt x="483" y="204"/>
                  </a:cubicBezTo>
                  <a:cubicBezTo>
                    <a:pt x="489" y="208"/>
                    <a:pt x="496" y="212"/>
                    <a:pt x="503" y="216"/>
                  </a:cubicBezTo>
                  <a:cubicBezTo>
                    <a:pt x="505" y="217"/>
                    <a:pt x="506" y="218"/>
                    <a:pt x="508" y="219"/>
                  </a:cubicBezTo>
                  <a:cubicBezTo>
                    <a:pt x="514" y="223"/>
                    <a:pt x="520" y="228"/>
                    <a:pt x="526" y="232"/>
                  </a:cubicBezTo>
                  <a:close/>
                </a:path>
              </a:pathLst>
            </a:custGeom>
            <a:gradFill>
              <a:gsLst>
                <a:gs pos="100000">
                  <a:srgbClr val="728184"/>
                </a:gs>
                <a:gs pos="26000">
                  <a:srgbClr val="87999D"/>
                </a:gs>
              </a:gsLst>
              <a:lin ang="0" scaled="0"/>
            </a:gradFill>
            <a:ln>
              <a:noFill/>
            </a:ln>
          </p:spPr>
          <p:txBody>
            <a:bodyPr anchor="ctr"/>
            <a:lstStyle/>
            <a:p>
              <a:pPr algn="ctr"/>
              <a:endParaRPr>
                <a:cs typeface="+mn-ea"/>
                <a:sym typeface="+mn-lt"/>
              </a:endParaRPr>
            </a:p>
          </p:txBody>
        </p:sp>
        <p:sp>
          <p:nvSpPr>
            <p:cNvPr id="42" name="íşľîḍê">
              <a:extLst>
                <a:ext uri="{FF2B5EF4-FFF2-40B4-BE49-F238E27FC236}">
                  <a16:creationId xmlns:a16="http://schemas.microsoft.com/office/drawing/2014/main" id="{172D0B3A-7732-4E17-B2F1-0CA6DEF7D8E5}"/>
                </a:ext>
              </a:extLst>
            </p:cNvPr>
            <p:cNvSpPr/>
            <p:nvPr/>
          </p:nvSpPr>
          <p:spPr bwMode="auto">
            <a:xfrm>
              <a:off x="5056957" y="2508329"/>
              <a:ext cx="389931" cy="2081181"/>
            </a:xfrm>
            <a:custGeom>
              <a:avLst/>
              <a:gdLst>
                <a:gd name="T0" fmla="*/ 3 w 252"/>
                <a:gd name="T1" fmla="*/ 143 h 1284"/>
                <a:gd name="T2" fmla="*/ 252 w 252"/>
                <a:gd name="T3" fmla="*/ 0 h 1284"/>
                <a:gd name="T4" fmla="*/ 249 w 252"/>
                <a:gd name="T5" fmla="*/ 1140 h 1284"/>
                <a:gd name="T6" fmla="*/ 0 w 252"/>
                <a:gd name="T7" fmla="*/ 1284 h 1284"/>
                <a:gd name="T8" fmla="*/ 3 w 252"/>
                <a:gd name="T9" fmla="*/ 143 h 1284"/>
              </a:gdLst>
              <a:ahLst/>
              <a:cxnLst>
                <a:cxn ang="0">
                  <a:pos x="T0" y="T1"/>
                </a:cxn>
                <a:cxn ang="0">
                  <a:pos x="T2" y="T3"/>
                </a:cxn>
                <a:cxn ang="0">
                  <a:pos x="T4" y="T5"/>
                </a:cxn>
                <a:cxn ang="0">
                  <a:pos x="T6" y="T7"/>
                </a:cxn>
                <a:cxn ang="0">
                  <a:pos x="T8" y="T9"/>
                </a:cxn>
              </a:cxnLst>
              <a:rect l="0" t="0" r="r" b="b"/>
              <a:pathLst>
                <a:path w="252" h="1284">
                  <a:moveTo>
                    <a:pt x="3" y="143"/>
                  </a:moveTo>
                  <a:lnTo>
                    <a:pt x="252" y="0"/>
                  </a:lnTo>
                  <a:lnTo>
                    <a:pt x="249" y="1140"/>
                  </a:lnTo>
                  <a:lnTo>
                    <a:pt x="0" y="1284"/>
                  </a:lnTo>
                  <a:lnTo>
                    <a:pt x="3" y="143"/>
                  </a:lnTo>
                  <a:close/>
                </a:path>
              </a:pathLst>
            </a:custGeom>
            <a:gradFill>
              <a:gsLst>
                <a:gs pos="10000">
                  <a:srgbClr val="556264"/>
                </a:gs>
                <a:gs pos="83000">
                  <a:srgbClr val="627072"/>
                </a:gs>
              </a:gsLst>
              <a:lin ang="5400000" scaled="0"/>
            </a:gradFill>
            <a:ln>
              <a:noFill/>
            </a:ln>
          </p:spPr>
          <p:txBody>
            <a:bodyPr anchor="ctr"/>
            <a:lstStyle/>
            <a:p>
              <a:pPr algn="ctr"/>
              <a:endParaRPr>
                <a:cs typeface="+mn-ea"/>
                <a:sym typeface="+mn-lt"/>
              </a:endParaRPr>
            </a:p>
          </p:txBody>
        </p:sp>
        <p:sp>
          <p:nvSpPr>
            <p:cNvPr id="43" name="îṡļíḋè">
              <a:extLst>
                <a:ext uri="{FF2B5EF4-FFF2-40B4-BE49-F238E27FC236}">
                  <a16:creationId xmlns:a16="http://schemas.microsoft.com/office/drawing/2014/main" id="{869F6725-7C06-433F-B903-E3331F2F2A3C}"/>
                </a:ext>
              </a:extLst>
            </p:cNvPr>
            <p:cNvSpPr/>
            <p:nvPr/>
          </p:nvSpPr>
          <p:spPr bwMode="auto">
            <a:xfrm>
              <a:off x="6435643" y="4646762"/>
              <a:ext cx="821641" cy="660717"/>
            </a:xfrm>
            <a:custGeom>
              <a:avLst/>
              <a:gdLst>
                <a:gd name="T0" fmla="*/ 444 w 470"/>
                <a:gd name="T1" fmla="*/ 248 h 378"/>
                <a:gd name="T2" fmla="*/ 398 w 470"/>
                <a:gd name="T3" fmla="*/ 241 h 378"/>
                <a:gd name="T4" fmla="*/ 360 w 470"/>
                <a:gd name="T5" fmla="*/ 230 h 378"/>
                <a:gd name="T6" fmla="*/ 326 w 470"/>
                <a:gd name="T7" fmla="*/ 217 h 378"/>
                <a:gd name="T8" fmla="*/ 297 w 470"/>
                <a:gd name="T9" fmla="*/ 203 h 378"/>
                <a:gd name="T10" fmla="*/ 288 w 470"/>
                <a:gd name="T11" fmla="*/ 197 h 378"/>
                <a:gd name="T12" fmla="*/ 282 w 470"/>
                <a:gd name="T13" fmla="*/ 194 h 378"/>
                <a:gd name="T14" fmla="*/ 268 w 470"/>
                <a:gd name="T15" fmla="*/ 184 h 378"/>
                <a:gd name="T16" fmla="*/ 255 w 470"/>
                <a:gd name="T17" fmla="*/ 174 h 378"/>
                <a:gd name="T18" fmla="*/ 243 w 470"/>
                <a:gd name="T19" fmla="*/ 164 h 378"/>
                <a:gd name="T20" fmla="*/ 228 w 470"/>
                <a:gd name="T21" fmla="*/ 146 h 378"/>
                <a:gd name="T22" fmla="*/ 222 w 470"/>
                <a:gd name="T23" fmla="*/ 134 h 378"/>
                <a:gd name="T24" fmla="*/ 220 w 470"/>
                <a:gd name="T25" fmla="*/ 120 h 378"/>
                <a:gd name="T26" fmla="*/ 222 w 470"/>
                <a:gd name="T27" fmla="*/ 99 h 378"/>
                <a:gd name="T28" fmla="*/ 226 w 470"/>
                <a:gd name="T29" fmla="*/ 86 h 378"/>
                <a:gd name="T30" fmla="*/ 234 w 470"/>
                <a:gd name="T31" fmla="*/ 68 h 378"/>
                <a:gd name="T32" fmla="*/ 244 w 470"/>
                <a:gd name="T33" fmla="*/ 52 h 378"/>
                <a:gd name="T34" fmla="*/ 259 w 470"/>
                <a:gd name="T35" fmla="*/ 35 h 378"/>
                <a:gd name="T36" fmla="*/ 275 w 470"/>
                <a:gd name="T37" fmla="*/ 20 h 378"/>
                <a:gd name="T38" fmla="*/ 295 w 470"/>
                <a:gd name="T39" fmla="*/ 6 h 378"/>
                <a:gd name="T40" fmla="*/ 72 w 470"/>
                <a:gd name="T41" fmla="*/ 135 h 378"/>
                <a:gd name="T42" fmla="*/ 54 w 470"/>
                <a:gd name="T43" fmla="*/ 149 h 378"/>
                <a:gd name="T44" fmla="*/ 37 w 470"/>
                <a:gd name="T45" fmla="*/ 165 h 378"/>
                <a:gd name="T46" fmla="*/ 23 w 470"/>
                <a:gd name="T47" fmla="*/ 182 h 378"/>
                <a:gd name="T48" fmla="*/ 13 w 470"/>
                <a:gd name="T49" fmla="*/ 198 h 378"/>
                <a:gd name="T50" fmla="*/ 5 w 470"/>
                <a:gd name="T51" fmla="*/ 216 h 378"/>
                <a:gd name="T52" fmla="*/ 2 w 470"/>
                <a:gd name="T53" fmla="*/ 227 h 378"/>
                <a:gd name="T54" fmla="*/ 0 w 470"/>
                <a:gd name="T55" fmla="*/ 239 h 378"/>
                <a:gd name="T56" fmla="*/ 0 w 470"/>
                <a:gd name="T57" fmla="*/ 248 h 378"/>
                <a:gd name="T58" fmla="*/ 1 w 470"/>
                <a:gd name="T59" fmla="*/ 256 h 378"/>
                <a:gd name="T60" fmla="*/ 1 w 470"/>
                <a:gd name="T61" fmla="*/ 259 h 378"/>
                <a:gd name="T62" fmla="*/ 2 w 470"/>
                <a:gd name="T63" fmla="*/ 262 h 378"/>
                <a:gd name="T64" fmla="*/ 4 w 470"/>
                <a:gd name="T65" fmla="*/ 266 h 378"/>
                <a:gd name="T66" fmla="*/ 5 w 470"/>
                <a:gd name="T67" fmla="*/ 269 h 378"/>
                <a:gd name="T68" fmla="*/ 8 w 470"/>
                <a:gd name="T69" fmla="*/ 274 h 378"/>
                <a:gd name="T70" fmla="*/ 17 w 470"/>
                <a:gd name="T71" fmla="*/ 285 h 378"/>
                <a:gd name="T72" fmla="*/ 29 w 470"/>
                <a:gd name="T73" fmla="*/ 297 h 378"/>
                <a:gd name="T74" fmla="*/ 38 w 470"/>
                <a:gd name="T75" fmla="*/ 305 h 378"/>
                <a:gd name="T76" fmla="*/ 49 w 470"/>
                <a:gd name="T77" fmla="*/ 313 h 378"/>
                <a:gd name="T78" fmla="*/ 62 w 470"/>
                <a:gd name="T79" fmla="*/ 322 h 378"/>
                <a:gd name="T80" fmla="*/ 67 w 470"/>
                <a:gd name="T81" fmla="*/ 324 h 378"/>
                <a:gd name="T82" fmla="*/ 73 w 470"/>
                <a:gd name="T83" fmla="*/ 328 h 378"/>
                <a:gd name="T84" fmla="*/ 89 w 470"/>
                <a:gd name="T85" fmla="*/ 337 h 378"/>
                <a:gd name="T86" fmla="*/ 106 w 470"/>
                <a:gd name="T87" fmla="*/ 345 h 378"/>
                <a:gd name="T88" fmla="*/ 137 w 470"/>
                <a:gd name="T89" fmla="*/ 357 h 378"/>
                <a:gd name="T90" fmla="*/ 157 w 470"/>
                <a:gd name="T91" fmla="*/ 363 h 378"/>
                <a:gd name="T92" fmla="*/ 178 w 470"/>
                <a:gd name="T93" fmla="*/ 368 h 378"/>
                <a:gd name="T94" fmla="*/ 220 w 470"/>
                <a:gd name="T95" fmla="*/ 375 h 378"/>
                <a:gd name="T96" fmla="*/ 236 w 470"/>
                <a:gd name="T97" fmla="*/ 377 h 378"/>
                <a:gd name="T98" fmla="*/ 470 w 470"/>
                <a:gd name="T9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0" h="378">
                  <a:moveTo>
                    <a:pt x="462" y="249"/>
                  </a:moveTo>
                  <a:cubicBezTo>
                    <a:pt x="460" y="249"/>
                    <a:pt x="458" y="249"/>
                    <a:pt x="456" y="249"/>
                  </a:cubicBezTo>
                  <a:cubicBezTo>
                    <a:pt x="454" y="249"/>
                    <a:pt x="452" y="249"/>
                    <a:pt x="450" y="249"/>
                  </a:cubicBezTo>
                  <a:cubicBezTo>
                    <a:pt x="448" y="248"/>
                    <a:pt x="446" y="248"/>
                    <a:pt x="444" y="248"/>
                  </a:cubicBezTo>
                  <a:cubicBezTo>
                    <a:pt x="443" y="248"/>
                    <a:pt x="442" y="248"/>
                    <a:pt x="440" y="248"/>
                  </a:cubicBezTo>
                  <a:cubicBezTo>
                    <a:pt x="434" y="247"/>
                    <a:pt x="427" y="246"/>
                    <a:pt x="420" y="245"/>
                  </a:cubicBezTo>
                  <a:cubicBezTo>
                    <a:pt x="419" y="245"/>
                    <a:pt x="418" y="244"/>
                    <a:pt x="417" y="244"/>
                  </a:cubicBezTo>
                  <a:cubicBezTo>
                    <a:pt x="411" y="243"/>
                    <a:pt x="404" y="242"/>
                    <a:pt x="398" y="241"/>
                  </a:cubicBezTo>
                  <a:cubicBezTo>
                    <a:pt x="397" y="240"/>
                    <a:pt x="397" y="240"/>
                    <a:pt x="396" y="240"/>
                  </a:cubicBezTo>
                  <a:cubicBezTo>
                    <a:pt x="389" y="239"/>
                    <a:pt x="383" y="237"/>
                    <a:pt x="377" y="235"/>
                  </a:cubicBezTo>
                  <a:cubicBezTo>
                    <a:pt x="377" y="235"/>
                    <a:pt x="377" y="235"/>
                    <a:pt x="377" y="235"/>
                  </a:cubicBezTo>
                  <a:cubicBezTo>
                    <a:pt x="371" y="234"/>
                    <a:pt x="365" y="232"/>
                    <a:pt x="360" y="230"/>
                  </a:cubicBezTo>
                  <a:cubicBezTo>
                    <a:pt x="359" y="230"/>
                    <a:pt x="358" y="229"/>
                    <a:pt x="357" y="229"/>
                  </a:cubicBezTo>
                  <a:cubicBezTo>
                    <a:pt x="352" y="227"/>
                    <a:pt x="347" y="226"/>
                    <a:pt x="342" y="224"/>
                  </a:cubicBezTo>
                  <a:cubicBezTo>
                    <a:pt x="341" y="223"/>
                    <a:pt x="340" y="223"/>
                    <a:pt x="339" y="222"/>
                  </a:cubicBezTo>
                  <a:cubicBezTo>
                    <a:pt x="334" y="221"/>
                    <a:pt x="330" y="219"/>
                    <a:pt x="326" y="217"/>
                  </a:cubicBezTo>
                  <a:cubicBezTo>
                    <a:pt x="325" y="217"/>
                    <a:pt x="325" y="216"/>
                    <a:pt x="324" y="216"/>
                  </a:cubicBezTo>
                  <a:cubicBezTo>
                    <a:pt x="319" y="214"/>
                    <a:pt x="315" y="212"/>
                    <a:pt x="311" y="210"/>
                  </a:cubicBezTo>
                  <a:cubicBezTo>
                    <a:pt x="309" y="209"/>
                    <a:pt x="308" y="209"/>
                    <a:pt x="307" y="208"/>
                  </a:cubicBezTo>
                  <a:cubicBezTo>
                    <a:pt x="304" y="206"/>
                    <a:pt x="300" y="204"/>
                    <a:pt x="297" y="203"/>
                  </a:cubicBezTo>
                  <a:cubicBezTo>
                    <a:pt x="296" y="202"/>
                    <a:pt x="294" y="201"/>
                    <a:pt x="293" y="201"/>
                  </a:cubicBezTo>
                  <a:cubicBezTo>
                    <a:pt x="293" y="200"/>
                    <a:pt x="292" y="200"/>
                    <a:pt x="291" y="199"/>
                  </a:cubicBezTo>
                  <a:cubicBezTo>
                    <a:pt x="290" y="199"/>
                    <a:pt x="290" y="199"/>
                    <a:pt x="290" y="199"/>
                  </a:cubicBezTo>
                  <a:cubicBezTo>
                    <a:pt x="289" y="198"/>
                    <a:pt x="289" y="198"/>
                    <a:pt x="288" y="197"/>
                  </a:cubicBezTo>
                  <a:cubicBezTo>
                    <a:pt x="287" y="197"/>
                    <a:pt x="287" y="197"/>
                    <a:pt x="287" y="197"/>
                  </a:cubicBezTo>
                  <a:cubicBezTo>
                    <a:pt x="286" y="196"/>
                    <a:pt x="284" y="195"/>
                    <a:pt x="283" y="194"/>
                  </a:cubicBezTo>
                  <a:cubicBezTo>
                    <a:pt x="283" y="194"/>
                    <a:pt x="283" y="194"/>
                    <a:pt x="283" y="194"/>
                  </a:cubicBezTo>
                  <a:cubicBezTo>
                    <a:pt x="282" y="194"/>
                    <a:pt x="282" y="194"/>
                    <a:pt x="282" y="194"/>
                  </a:cubicBezTo>
                  <a:cubicBezTo>
                    <a:pt x="281" y="193"/>
                    <a:pt x="279" y="192"/>
                    <a:pt x="277" y="190"/>
                  </a:cubicBezTo>
                  <a:cubicBezTo>
                    <a:pt x="276" y="190"/>
                    <a:pt x="276" y="189"/>
                    <a:pt x="275" y="189"/>
                  </a:cubicBezTo>
                  <a:cubicBezTo>
                    <a:pt x="273" y="188"/>
                    <a:pt x="272" y="187"/>
                    <a:pt x="270" y="186"/>
                  </a:cubicBezTo>
                  <a:cubicBezTo>
                    <a:pt x="269" y="185"/>
                    <a:pt x="268" y="185"/>
                    <a:pt x="268" y="184"/>
                  </a:cubicBezTo>
                  <a:cubicBezTo>
                    <a:pt x="267" y="183"/>
                    <a:pt x="265" y="182"/>
                    <a:pt x="264" y="181"/>
                  </a:cubicBezTo>
                  <a:cubicBezTo>
                    <a:pt x="263" y="181"/>
                    <a:pt x="262" y="180"/>
                    <a:pt x="262" y="179"/>
                  </a:cubicBezTo>
                  <a:cubicBezTo>
                    <a:pt x="260" y="178"/>
                    <a:pt x="259" y="178"/>
                    <a:pt x="258" y="177"/>
                  </a:cubicBezTo>
                  <a:cubicBezTo>
                    <a:pt x="257" y="176"/>
                    <a:pt x="256" y="175"/>
                    <a:pt x="255" y="174"/>
                  </a:cubicBezTo>
                  <a:cubicBezTo>
                    <a:pt x="254" y="173"/>
                    <a:pt x="253" y="172"/>
                    <a:pt x="252" y="172"/>
                  </a:cubicBezTo>
                  <a:cubicBezTo>
                    <a:pt x="251" y="171"/>
                    <a:pt x="250" y="170"/>
                    <a:pt x="249" y="169"/>
                  </a:cubicBezTo>
                  <a:cubicBezTo>
                    <a:pt x="248" y="168"/>
                    <a:pt x="247" y="167"/>
                    <a:pt x="246" y="166"/>
                  </a:cubicBezTo>
                  <a:cubicBezTo>
                    <a:pt x="245" y="165"/>
                    <a:pt x="244" y="164"/>
                    <a:pt x="243" y="164"/>
                  </a:cubicBezTo>
                  <a:cubicBezTo>
                    <a:pt x="241" y="162"/>
                    <a:pt x="239" y="160"/>
                    <a:pt x="237" y="158"/>
                  </a:cubicBezTo>
                  <a:cubicBezTo>
                    <a:pt x="237" y="157"/>
                    <a:pt x="237" y="157"/>
                    <a:pt x="237" y="157"/>
                  </a:cubicBezTo>
                  <a:cubicBezTo>
                    <a:pt x="235" y="155"/>
                    <a:pt x="233" y="153"/>
                    <a:pt x="232" y="151"/>
                  </a:cubicBezTo>
                  <a:cubicBezTo>
                    <a:pt x="231" y="149"/>
                    <a:pt x="229" y="148"/>
                    <a:pt x="228" y="146"/>
                  </a:cubicBezTo>
                  <a:cubicBezTo>
                    <a:pt x="228" y="146"/>
                    <a:pt x="228" y="146"/>
                    <a:pt x="228" y="146"/>
                  </a:cubicBezTo>
                  <a:cubicBezTo>
                    <a:pt x="227" y="144"/>
                    <a:pt x="226" y="142"/>
                    <a:pt x="225" y="140"/>
                  </a:cubicBezTo>
                  <a:cubicBezTo>
                    <a:pt x="225" y="140"/>
                    <a:pt x="225" y="140"/>
                    <a:pt x="225" y="140"/>
                  </a:cubicBezTo>
                  <a:cubicBezTo>
                    <a:pt x="224" y="138"/>
                    <a:pt x="223" y="136"/>
                    <a:pt x="222" y="134"/>
                  </a:cubicBezTo>
                  <a:cubicBezTo>
                    <a:pt x="222" y="134"/>
                    <a:pt x="222" y="134"/>
                    <a:pt x="222" y="134"/>
                  </a:cubicBezTo>
                  <a:cubicBezTo>
                    <a:pt x="221" y="132"/>
                    <a:pt x="221" y="130"/>
                    <a:pt x="221" y="128"/>
                  </a:cubicBezTo>
                  <a:cubicBezTo>
                    <a:pt x="220" y="125"/>
                    <a:pt x="220" y="123"/>
                    <a:pt x="220" y="120"/>
                  </a:cubicBezTo>
                  <a:cubicBezTo>
                    <a:pt x="220" y="120"/>
                    <a:pt x="220" y="120"/>
                    <a:pt x="220" y="120"/>
                  </a:cubicBezTo>
                  <a:cubicBezTo>
                    <a:pt x="220" y="117"/>
                    <a:pt x="220" y="115"/>
                    <a:pt x="220" y="113"/>
                  </a:cubicBezTo>
                  <a:cubicBezTo>
                    <a:pt x="220" y="112"/>
                    <a:pt x="220" y="112"/>
                    <a:pt x="220" y="112"/>
                  </a:cubicBezTo>
                  <a:cubicBezTo>
                    <a:pt x="220" y="109"/>
                    <a:pt x="220" y="107"/>
                    <a:pt x="221" y="105"/>
                  </a:cubicBezTo>
                  <a:cubicBezTo>
                    <a:pt x="221" y="103"/>
                    <a:pt x="222" y="101"/>
                    <a:pt x="222" y="99"/>
                  </a:cubicBezTo>
                  <a:cubicBezTo>
                    <a:pt x="222" y="98"/>
                    <a:pt x="222" y="97"/>
                    <a:pt x="223" y="96"/>
                  </a:cubicBezTo>
                  <a:cubicBezTo>
                    <a:pt x="223" y="95"/>
                    <a:pt x="223" y="95"/>
                    <a:pt x="223" y="94"/>
                  </a:cubicBezTo>
                  <a:cubicBezTo>
                    <a:pt x="224" y="92"/>
                    <a:pt x="224" y="90"/>
                    <a:pt x="225" y="88"/>
                  </a:cubicBezTo>
                  <a:cubicBezTo>
                    <a:pt x="225" y="87"/>
                    <a:pt x="226" y="86"/>
                    <a:pt x="226" y="86"/>
                  </a:cubicBezTo>
                  <a:cubicBezTo>
                    <a:pt x="227" y="84"/>
                    <a:pt x="227" y="82"/>
                    <a:pt x="228" y="80"/>
                  </a:cubicBezTo>
                  <a:cubicBezTo>
                    <a:pt x="229" y="79"/>
                    <a:pt x="229" y="79"/>
                    <a:pt x="229" y="78"/>
                  </a:cubicBezTo>
                  <a:cubicBezTo>
                    <a:pt x="230" y="75"/>
                    <a:pt x="231" y="73"/>
                    <a:pt x="233" y="70"/>
                  </a:cubicBezTo>
                  <a:cubicBezTo>
                    <a:pt x="233" y="70"/>
                    <a:pt x="234" y="69"/>
                    <a:pt x="234" y="68"/>
                  </a:cubicBezTo>
                  <a:cubicBezTo>
                    <a:pt x="235" y="66"/>
                    <a:pt x="236" y="64"/>
                    <a:pt x="237" y="63"/>
                  </a:cubicBezTo>
                  <a:cubicBezTo>
                    <a:pt x="238" y="62"/>
                    <a:pt x="238" y="61"/>
                    <a:pt x="239" y="60"/>
                  </a:cubicBezTo>
                  <a:cubicBezTo>
                    <a:pt x="240" y="58"/>
                    <a:pt x="241" y="56"/>
                    <a:pt x="243" y="54"/>
                  </a:cubicBezTo>
                  <a:cubicBezTo>
                    <a:pt x="243" y="54"/>
                    <a:pt x="244" y="53"/>
                    <a:pt x="244" y="52"/>
                  </a:cubicBezTo>
                  <a:cubicBezTo>
                    <a:pt x="246" y="50"/>
                    <a:pt x="248" y="47"/>
                    <a:pt x="250" y="45"/>
                  </a:cubicBezTo>
                  <a:cubicBezTo>
                    <a:pt x="251" y="44"/>
                    <a:pt x="251" y="44"/>
                    <a:pt x="251" y="44"/>
                  </a:cubicBezTo>
                  <a:cubicBezTo>
                    <a:pt x="253" y="42"/>
                    <a:pt x="255" y="40"/>
                    <a:pt x="257" y="38"/>
                  </a:cubicBezTo>
                  <a:cubicBezTo>
                    <a:pt x="257" y="37"/>
                    <a:pt x="258" y="36"/>
                    <a:pt x="259" y="35"/>
                  </a:cubicBezTo>
                  <a:cubicBezTo>
                    <a:pt x="261" y="33"/>
                    <a:pt x="262" y="32"/>
                    <a:pt x="264" y="30"/>
                  </a:cubicBezTo>
                  <a:cubicBezTo>
                    <a:pt x="265" y="29"/>
                    <a:pt x="266" y="29"/>
                    <a:pt x="266" y="28"/>
                  </a:cubicBezTo>
                  <a:cubicBezTo>
                    <a:pt x="269" y="26"/>
                    <a:pt x="272" y="23"/>
                    <a:pt x="274" y="21"/>
                  </a:cubicBezTo>
                  <a:cubicBezTo>
                    <a:pt x="275" y="20"/>
                    <a:pt x="275" y="20"/>
                    <a:pt x="275" y="20"/>
                  </a:cubicBezTo>
                  <a:cubicBezTo>
                    <a:pt x="278" y="18"/>
                    <a:pt x="280" y="16"/>
                    <a:pt x="283" y="14"/>
                  </a:cubicBezTo>
                  <a:cubicBezTo>
                    <a:pt x="284" y="14"/>
                    <a:pt x="285" y="13"/>
                    <a:pt x="286" y="12"/>
                  </a:cubicBezTo>
                  <a:cubicBezTo>
                    <a:pt x="288" y="11"/>
                    <a:pt x="290" y="9"/>
                    <a:pt x="292" y="8"/>
                  </a:cubicBezTo>
                  <a:cubicBezTo>
                    <a:pt x="293" y="7"/>
                    <a:pt x="294" y="6"/>
                    <a:pt x="295" y="6"/>
                  </a:cubicBezTo>
                  <a:cubicBezTo>
                    <a:pt x="298" y="4"/>
                    <a:pt x="302" y="2"/>
                    <a:pt x="305" y="0"/>
                  </a:cubicBezTo>
                  <a:cubicBezTo>
                    <a:pt x="85" y="127"/>
                    <a:pt x="85" y="127"/>
                    <a:pt x="85" y="127"/>
                  </a:cubicBezTo>
                  <a:cubicBezTo>
                    <a:pt x="82" y="129"/>
                    <a:pt x="78" y="131"/>
                    <a:pt x="75" y="133"/>
                  </a:cubicBezTo>
                  <a:cubicBezTo>
                    <a:pt x="74" y="134"/>
                    <a:pt x="73" y="135"/>
                    <a:pt x="72" y="135"/>
                  </a:cubicBezTo>
                  <a:cubicBezTo>
                    <a:pt x="70" y="137"/>
                    <a:pt x="68" y="138"/>
                    <a:pt x="66" y="140"/>
                  </a:cubicBezTo>
                  <a:cubicBezTo>
                    <a:pt x="65" y="141"/>
                    <a:pt x="64" y="141"/>
                    <a:pt x="63" y="142"/>
                  </a:cubicBezTo>
                  <a:cubicBezTo>
                    <a:pt x="60" y="144"/>
                    <a:pt x="58" y="146"/>
                    <a:pt x="55" y="148"/>
                  </a:cubicBezTo>
                  <a:cubicBezTo>
                    <a:pt x="54" y="149"/>
                    <a:pt x="54" y="149"/>
                    <a:pt x="54" y="149"/>
                  </a:cubicBezTo>
                  <a:cubicBezTo>
                    <a:pt x="52" y="151"/>
                    <a:pt x="49" y="153"/>
                    <a:pt x="46" y="156"/>
                  </a:cubicBezTo>
                  <a:cubicBezTo>
                    <a:pt x="46" y="156"/>
                    <a:pt x="45" y="157"/>
                    <a:pt x="44" y="158"/>
                  </a:cubicBezTo>
                  <a:cubicBezTo>
                    <a:pt x="42" y="160"/>
                    <a:pt x="41" y="161"/>
                    <a:pt x="39" y="163"/>
                  </a:cubicBezTo>
                  <a:cubicBezTo>
                    <a:pt x="38" y="164"/>
                    <a:pt x="37" y="165"/>
                    <a:pt x="37" y="165"/>
                  </a:cubicBezTo>
                  <a:cubicBezTo>
                    <a:pt x="35" y="167"/>
                    <a:pt x="33" y="169"/>
                    <a:pt x="31" y="171"/>
                  </a:cubicBezTo>
                  <a:cubicBezTo>
                    <a:pt x="31" y="172"/>
                    <a:pt x="31" y="172"/>
                    <a:pt x="30" y="173"/>
                  </a:cubicBezTo>
                  <a:cubicBezTo>
                    <a:pt x="28" y="175"/>
                    <a:pt x="26" y="178"/>
                    <a:pt x="24" y="180"/>
                  </a:cubicBezTo>
                  <a:cubicBezTo>
                    <a:pt x="24" y="181"/>
                    <a:pt x="23" y="182"/>
                    <a:pt x="23" y="182"/>
                  </a:cubicBezTo>
                  <a:cubicBezTo>
                    <a:pt x="21" y="184"/>
                    <a:pt x="20" y="186"/>
                    <a:pt x="19" y="188"/>
                  </a:cubicBezTo>
                  <a:cubicBezTo>
                    <a:pt x="18" y="189"/>
                    <a:pt x="18" y="190"/>
                    <a:pt x="17" y="190"/>
                  </a:cubicBezTo>
                  <a:cubicBezTo>
                    <a:pt x="16" y="192"/>
                    <a:pt x="15" y="194"/>
                    <a:pt x="14" y="196"/>
                  </a:cubicBezTo>
                  <a:cubicBezTo>
                    <a:pt x="14" y="197"/>
                    <a:pt x="13" y="197"/>
                    <a:pt x="13" y="198"/>
                  </a:cubicBezTo>
                  <a:cubicBezTo>
                    <a:pt x="11" y="201"/>
                    <a:pt x="10" y="203"/>
                    <a:pt x="9" y="206"/>
                  </a:cubicBezTo>
                  <a:cubicBezTo>
                    <a:pt x="9" y="206"/>
                    <a:pt x="9" y="207"/>
                    <a:pt x="8" y="208"/>
                  </a:cubicBezTo>
                  <a:cubicBezTo>
                    <a:pt x="7" y="210"/>
                    <a:pt x="7" y="212"/>
                    <a:pt x="6" y="213"/>
                  </a:cubicBezTo>
                  <a:cubicBezTo>
                    <a:pt x="6" y="214"/>
                    <a:pt x="5" y="215"/>
                    <a:pt x="5" y="216"/>
                  </a:cubicBezTo>
                  <a:cubicBezTo>
                    <a:pt x="4" y="218"/>
                    <a:pt x="4" y="220"/>
                    <a:pt x="3" y="222"/>
                  </a:cubicBezTo>
                  <a:cubicBezTo>
                    <a:pt x="3" y="222"/>
                    <a:pt x="3" y="223"/>
                    <a:pt x="3" y="224"/>
                  </a:cubicBezTo>
                  <a:cubicBezTo>
                    <a:pt x="2" y="224"/>
                    <a:pt x="2" y="224"/>
                    <a:pt x="2" y="224"/>
                  </a:cubicBezTo>
                  <a:cubicBezTo>
                    <a:pt x="2" y="225"/>
                    <a:pt x="2" y="226"/>
                    <a:pt x="2" y="227"/>
                  </a:cubicBezTo>
                  <a:cubicBezTo>
                    <a:pt x="2" y="229"/>
                    <a:pt x="1" y="231"/>
                    <a:pt x="1" y="233"/>
                  </a:cubicBezTo>
                  <a:cubicBezTo>
                    <a:pt x="1" y="234"/>
                    <a:pt x="1" y="234"/>
                    <a:pt x="1" y="234"/>
                  </a:cubicBezTo>
                  <a:cubicBezTo>
                    <a:pt x="0" y="236"/>
                    <a:pt x="0" y="237"/>
                    <a:pt x="0" y="239"/>
                  </a:cubicBezTo>
                  <a:cubicBezTo>
                    <a:pt x="0" y="239"/>
                    <a:pt x="0" y="239"/>
                    <a:pt x="0" y="239"/>
                  </a:cubicBezTo>
                  <a:cubicBezTo>
                    <a:pt x="0" y="240"/>
                    <a:pt x="0" y="240"/>
                    <a:pt x="0" y="240"/>
                  </a:cubicBezTo>
                  <a:cubicBezTo>
                    <a:pt x="0" y="242"/>
                    <a:pt x="0" y="243"/>
                    <a:pt x="0" y="244"/>
                  </a:cubicBezTo>
                  <a:cubicBezTo>
                    <a:pt x="0" y="245"/>
                    <a:pt x="0" y="246"/>
                    <a:pt x="0" y="247"/>
                  </a:cubicBezTo>
                  <a:cubicBezTo>
                    <a:pt x="0" y="248"/>
                    <a:pt x="0" y="248"/>
                    <a:pt x="0" y="248"/>
                  </a:cubicBezTo>
                  <a:cubicBezTo>
                    <a:pt x="0" y="248"/>
                    <a:pt x="0" y="248"/>
                    <a:pt x="0" y="248"/>
                  </a:cubicBezTo>
                  <a:cubicBezTo>
                    <a:pt x="0" y="249"/>
                    <a:pt x="0" y="250"/>
                    <a:pt x="0" y="250"/>
                  </a:cubicBezTo>
                  <a:cubicBezTo>
                    <a:pt x="0" y="251"/>
                    <a:pt x="0" y="252"/>
                    <a:pt x="0" y="253"/>
                  </a:cubicBezTo>
                  <a:cubicBezTo>
                    <a:pt x="0" y="254"/>
                    <a:pt x="0" y="255"/>
                    <a:pt x="1" y="256"/>
                  </a:cubicBezTo>
                  <a:cubicBezTo>
                    <a:pt x="1" y="256"/>
                    <a:pt x="1" y="256"/>
                    <a:pt x="1" y="256"/>
                  </a:cubicBezTo>
                  <a:cubicBezTo>
                    <a:pt x="1" y="257"/>
                    <a:pt x="1" y="257"/>
                    <a:pt x="1" y="257"/>
                  </a:cubicBezTo>
                  <a:cubicBezTo>
                    <a:pt x="1" y="258"/>
                    <a:pt x="1" y="258"/>
                    <a:pt x="1" y="258"/>
                  </a:cubicBezTo>
                  <a:cubicBezTo>
                    <a:pt x="1" y="259"/>
                    <a:pt x="1" y="259"/>
                    <a:pt x="1" y="259"/>
                  </a:cubicBezTo>
                  <a:cubicBezTo>
                    <a:pt x="1" y="260"/>
                    <a:pt x="1" y="260"/>
                    <a:pt x="1" y="260"/>
                  </a:cubicBezTo>
                  <a:cubicBezTo>
                    <a:pt x="2" y="260"/>
                    <a:pt x="2" y="261"/>
                    <a:pt x="2" y="261"/>
                  </a:cubicBezTo>
                  <a:cubicBezTo>
                    <a:pt x="2" y="262"/>
                    <a:pt x="2" y="262"/>
                    <a:pt x="2" y="262"/>
                  </a:cubicBezTo>
                  <a:cubicBezTo>
                    <a:pt x="2" y="262"/>
                    <a:pt x="2" y="262"/>
                    <a:pt x="2" y="262"/>
                  </a:cubicBezTo>
                  <a:cubicBezTo>
                    <a:pt x="2" y="262"/>
                    <a:pt x="2" y="262"/>
                    <a:pt x="2" y="262"/>
                  </a:cubicBezTo>
                  <a:cubicBezTo>
                    <a:pt x="2" y="263"/>
                    <a:pt x="2" y="263"/>
                    <a:pt x="3" y="263"/>
                  </a:cubicBezTo>
                  <a:cubicBezTo>
                    <a:pt x="3" y="264"/>
                    <a:pt x="3" y="264"/>
                    <a:pt x="3" y="264"/>
                  </a:cubicBezTo>
                  <a:cubicBezTo>
                    <a:pt x="3" y="265"/>
                    <a:pt x="3" y="265"/>
                    <a:pt x="4" y="266"/>
                  </a:cubicBezTo>
                  <a:cubicBezTo>
                    <a:pt x="4" y="266"/>
                    <a:pt x="4" y="267"/>
                    <a:pt x="4" y="267"/>
                  </a:cubicBezTo>
                  <a:cubicBezTo>
                    <a:pt x="5" y="268"/>
                    <a:pt x="5" y="268"/>
                    <a:pt x="5" y="268"/>
                  </a:cubicBezTo>
                  <a:cubicBezTo>
                    <a:pt x="5" y="268"/>
                    <a:pt x="5" y="268"/>
                    <a:pt x="5" y="268"/>
                  </a:cubicBezTo>
                  <a:cubicBezTo>
                    <a:pt x="5" y="268"/>
                    <a:pt x="5" y="269"/>
                    <a:pt x="5" y="269"/>
                  </a:cubicBezTo>
                  <a:cubicBezTo>
                    <a:pt x="6" y="270"/>
                    <a:pt x="6" y="270"/>
                    <a:pt x="6" y="271"/>
                  </a:cubicBezTo>
                  <a:cubicBezTo>
                    <a:pt x="7" y="272"/>
                    <a:pt x="7" y="273"/>
                    <a:pt x="8" y="274"/>
                  </a:cubicBezTo>
                  <a:cubicBezTo>
                    <a:pt x="8" y="274"/>
                    <a:pt x="8" y="274"/>
                    <a:pt x="8" y="274"/>
                  </a:cubicBezTo>
                  <a:cubicBezTo>
                    <a:pt x="8" y="274"/>
                    <a:pt x="8" y="274"/>
                    <a:pt x="8" y="274"/>
                  </a:cubicBezTo>
                  <a:cubicBezTo>
                    <a:pt x="9" y="275"/>
                    <a:pt x="10" y="277"/>
                    <a:pt x="12" y="279"/>
                  </a:cubicBezTo>
                  <a:cubicBezTo>
                    <a:pt x="12" y="279"/>
                    <a:pt x="12" y="279"/>
                    <a:pt x="12" y="279"/>
                  </a:cubicBezTo>
                  <a:cubicBezTo>
                    <a:pt x="13" y="281"/>
                    <a:pt x="15" y="283"/>
                    <a:pt x="17" y="285"/>
                  </a:cubicBezTo>
                  <a:cubicBezTo>
                    <a:pt x="17" y="285"/>
                    <a:pt x="17" y="285"/>
                    <a:pt x="17" y="285"/>
                  </a:cubicBezTo>
                  <a:cubicBezTo>
                    <a:pt x="19" y="287"/>
                    <a:pt x="21" y="289"/>
                    <a:pt x="23" y="291"/>
                  </a:cubicBezTo>
                  <a:cubicBezTo>
                    <a:pt x="23" y="292"/>
                    <a:pt x="23" y="292"/>
                    <a:pt x="23" y="292"/>
                  </a:cubicBezTo>
                  <a:cubicBezTo>
                    <a:pt x="24" y="293"/>
                    <a:pt x="25" y="293"/>
                    <a:pt x="26" y="294"/>
                  </a:cubicBezTo>
                  <a:cubicBezTo>
                    <a:pt x="27" y="295"/>
                    <a:pt x="28" y="296"/>
                    <a:pt x="29" y="297"/>
                  </a:cubicBezTo>
                  <a:cubicBezTo>
                    <a:pt x="30" y="298"/>
                    <a:pt x="31" y="299"/>
                    <a:pt x="32" y="299"/>
                  </a:cubicBezTo>
                  <a:cubicBezTo>
                    <a:pt x="33" y="300"/>
                    <a:pt x="34" y="301"/>
                    <a:pt x="35" y="302"/>
                  </a:cubicBezTo>
                  <a:cubicBezTo>
                    <a:pt x="36" y="303"/>
                    <a:pt x="36" y="303"/>
                    <a:pt x="36" y="303"/>
                  </a:cubicBezTo>
                  <a:cubicBezTo>
                    <a:pt x="37" y="303"/>
                    <a:pt x="37" y="304"/>
                    <a:pt x="38" y="305"/>
                  </a:cubicBezTo>
                  <a:cubicBezTo>
                    <a:pt x="39" y="305"/>
                    <a:pt x="40" y="306"/>
                    <a:pt x="42" y="307"/>
                  </a:cubicBezTo>
                  <a:cubicBezTo>
                    <a:pt x="42" y="308"/>
                    <a:pt x="43" y="309"/>
                    <a:pt x="44" y="309"/>
                  </a:cubicBezTo>
                  <a:cubicBezTo>
                    <a:pt x="45" y="310"/>
                    <a:pt x="47" y="311"/>
                    <a:pt x="48" y="312"/>
                  </a:cubicBezTo>
                  <a:cubicBezTo>
                    <a:pt x="49" y="313"/>
                    <a:pt x="49" y="313"/>
                    <a:pt x="49" y="313"/>
                  </a:cubicBezTo>
                  <a:cubicBezTo>
                    <a:pt x="49" y="313"/>
                    <a:pt x="50" y="313"/>
                    <a:pt x="50" y="313"/>
                  </a:cubicBezTo>
                  <a:cubicBezTo>
                    <a:pt x="52" y="315"/>
                    <a:pt x="53" y="316"/>
                    <a:pt x="55" y="317"/>
                  </a:cubicBezTo>
                  <a:cubicBezTo>
                    <a:pt x="56" y="317"/>
                    <a:pt x="56" y="318"/>
                    <a:pt x="57" y="318"/>
                  </a:cubicBezTo>
                  <a:cubicBezTo>
                    <a:pt x="59" y="319"/>
                    <a:pt x="61" y="321"/>
                    <a:pt x="62" y="322"/>
                  </a:cubicBezTo>
                  <a:cubicBezTo>
                    <a:pt x="63" y="322"/>
                    <a:pt x="63" y="322"/>
                    <a:pt x="63" y="322"/>
                  </a:cubicBezTo>
                  <a:cubicBezTo>
                    <a:pt x="63" y="322"/>
                    <a:pt x="63" y="322"/>
                    <a:pt x="63" y="322"/>
                  </a:cubicBezTo>
                  <a:cubicBezTo>
                    <a:pt x="63" y="322"/>
                    <a:pt x="63" y="322"/>
                    <a:pt x="63" y="322"/>
                  </a:cubicBezTo>
                  <a:cubicBezTo>
                    <a:pt x="64" y="323"/>
                    <a:pt x="66" y="324"/>
                    <a:pt x="67" y="324"/>
                  </a:cubicBezTo>
                  <a:cubicBezTo>
                    <a:pt x="67" y="325"/>
                    <a:pt x="67" y="325"/>
                    <a:pt x="68" y="325"/>
                  </a:cubicBezTo>
                  <a:cubicBezTo>
                    <a:pt x="69" y="326"/>
                    <a:pt x="69" y="326"/>
                    <a:pt x="70" y="327"/>
                  </a:cubicBezTo>
                  <a:cubicBezTo>
                    <a:pt x="71" y="327"/>
                    <a:pt x="71" y="327"/>
                    <a:pt x="71" y="327"/>
                  </a:cubicBezTo>
                  <a:cubicBezTo>
                    <a:pt x="72" y="328"/>
                    <a:pt x="73" y="328"/>
                    <a:pt x="73" y="328"/>
                  </a:cubicBezTo>
                  <a:cubicBezTo>
                    <a:pt x="74" y="329"/>
                    <a:pt x="74" y="329"/>
                    <a:pt x="75" y="329"/>
                  </a:cubicBezTo>
                  <a:cubicBezTo>
                    <a:pt x="76" y="330"/>
                    <a:pt x="76" y="330"/>
                    <a:pt x="77" y="330"/>
                  </a:cubicBezTo>
                  <a:cubicBezTo>
                    <a:pt x="80" y="332"/>
                    <a:pt x="84" y="334"/>
                    <a:pt x="87" y="336"/>
                  </a:cubicBezTo>
                  <a:cubicBezTo>
                    <a:pt x="88" y="336"/>
                    <a:pt x="89" y="337"/>
                    <a:pt x="89" y="337"/>
                  </a:cubicBezTo>
                  <a:cubicBezTo>
                    <a:pt x="90" y="337"/>
                    <a:pt x="90" y="337"/>
                    <a:pt x="91" y="338"/>
                  </a:cubicBezTo>
                  <a:cubicBezTo>
                    <a:pt x="95" y="340"/>
                    <a:pt x="99" y="342"/>
                    <a:pt x="104" y="344"/>
                  </a:cubicBezTo>
                  <a:cubicBezTo>
                    <a:pt x="104" y="344"/>
                    <a:pt x="104" y="344"/>
                    <a:pt x="104" y="344"/>
                  </a:cubicBezTo>
                  <a:cubicBezTo>
                    <a:pt x="105" y="344"/>
                    <a:pt x="105" y="345"/>
                    <a:pt x="106" y="345"/>
                  </a:cubicBezTo>
                  <a:cubicBezTo>
                    <a:pt x="110" y="347"/>
                    <a:pt x="114" y="349"/>
                    <a:pt x="119" y="350"/>
                  </a:cubicBezTo>
                  <a:cubicBezTo>
                    <a:pt x="119" y="351"/>
                    <a:pt x="120" y="351"/>
                    <a:pt x="121" y="351"/>
                  </a:cubicBezTo>
                  <a:cubicBezTo>
                    <a:pt x="121" y="351"/>
                    <a:pt x="121" y="351"/>
                    <a:pt x="122" y="352"/>
                  </a:cubicBezTo>
                  <a:cubicBezTo>
                    <a:pt x="127" y="353"/>
                    <a:pt x="132" y="355"/>
                    <a:pt x="137" y="357"/>
                  </a:cubicBezTo>
                  <a:cubicBezTo>
                    <a:pt x="137" y="357"/>
                    <a:pt x="138" y="357"/>
                    <a:pt x="138" y="357"/>
                  </a:cubicBezTo>
                  <a:cubicBezTo>
                    <a:pt x="139" y="358"/>
                    <a:pt x="139" y="358"/>
                    <a:pt x="140" y="358"/>
                  </a:cubicBezTo>
                  <a:cubicBezTo>
                    <a:pt x="146" y="360"/>
                    <a:pt x="151" y="362"/>
                    <a:pt x="157" y="363"/>
                  </a:cubicBezTo>
                  <a:cubicBezTo>
                    <a:pt x="157" y="363"/>
                    <a:pt x="157" y="363"/>
                    <a:pt x="157" y="363"/>
                  </a:cubicBezTo>
                  <a:cubicBezTo>
                    <a:pt x="157" y="363"/>
                    <a:pt x="157" y="363"/>
                    <a:pt x="157" y="363"/>
                  </a:cubicBezTo>
                  <a:cubicBezTo>
                    <a:pt x="163" y="365"/>
                    <a:pt x="169" y="366"/>
                    <a:pt x="176" y="368"/>
                  </a:cubicBezTo>
                  <a:cubicBezTo>
                    <a:pt x="176" y="368"/>
                    <a:pt x="177" y="368"/>
                    <a:pt x="177" y="368"/>
                  </a:cubicBezTo>
                  <a:cubicBezTo>
                    <a:pt x="178" y="368"/>
                    <a:pt x="178" y="368"/>
                    <a:pt x="178" y="368"/>
                  </a:cubicBezTo>
                  <a:cubicBezTo>
                    <a:pt x="184" y="370"/>
                    <a:pt x="191" y="371"/>
                    <a:pt x="197" y="372"/>
                  </a:cubicBezTo>
                  <a:cubicBezTo>
                    <a:pt x="198" y="372"/>
                    <a:pt x="198" y="372"/>
                    <a:pt x="199" y="372"/>
                  </a:cubicBezTo>
                  <a:cubicBezTo>
                    <a:pt x="199" y="373"/>
                    <a:pt x="200" y="373"/>
                    <a:pt x="200" y="373"/>
                  </a:cubicBezTo>
                  <a:cubicBezTo>
                    <a:pt x="207" y="374"/>
                    <a:pt x="214" y="375"/>
                    <a:pt x="220" y="375"/>
                  </a:cubicBezTo>
                  <a:cubicBezTo>
                    <a:pt x="221" y="375"/>
                    <a:pt x="222" y="376"/>
                    <a:pt x="222" y="376"/>
                  </a:cubicBezTo>
                  <a:cubicBezTo>
                    <a:pt x="223" y="376"/>
                    <a:pt x="223" y="376"/>
                    <a:pt x="224" y="376"/>
                  </a:cubicBezTo>
                  <a:cubicBezTo>
                    <a:pt x="226" y="376"/>
                    <a:pt x="228" y="376"/>
                    <a:pt x="230" y="376"/>
                  </a:cubicBezTo>
                  <a:cubicBezTo>
                    <a:pt x="232" y="377"/>
                    <a:pt x="234" y="377"/>
                    <a:pt x="236" y="377"/>
                  </a:cubicBezTo>
                  <a:cubicBezTo>
                    <a:pt x="238" y="377"/>
                    <a:pt x="240" y="377"/>
                    <a:pt x="242" y="377"/>
                  </a:cubicBezTo>
                  <a:cubicBezTo>
                    <a:pt x="244" y="377"/>
                    <a:pt x="245" y="377"/>
                    <a:pt x="246" y="377"/>
                  </a:cubicBezTo>
                  <a:cubicBezTo>
                    <a:pt x="248" y="378"/>
                    <a:pt x="249" y="378"/>
                    <a:pt x="250" y="378"/>
                  </a:cubicBezTo>
                  <a:cubicBezTo>
                    <a:pt x="470" y="250"/>
                    <a:pt x="470" y="250"/>
                    <a:pt x="470" y="250"/>
                  </a:cubicBezTo>
                  <a:cubicBezTo>
                    <a:pt x="467" y="250"/>
                    <a:pt x="465" y="250"/>
                    <a:pt x="462" y="249"/>
                  </a:cubicBezTo>
                  <a:close/>
                </a:path>
              </a:pathLst>
            </a:custGeom>
            <a:gradFill>
              <a:gsLst>
                <a:gs pos="100000">
                  <a:srgbClr val="627072"/>
                </a:gs>
                <a:gs pos="0">
                  <a:srgbClr val="627072"/>
                </a:gs>
              </a:gsLst>
              <a:lin ang="5400000" scaled="0"/>
            </a:gradFill>
            <a:ln>
              <a:noFill/>
            </a:ln>
          </p:spPr>
          <p:txBody>
            <a:bodyPr anchor="ctr"/>
            <a:lstStyle/>
            <a:p>
              <a:pPr algn="ctr"/>
              <a:endParaRPr>
                <a:cs typeface="+mn-ea"/>
                <a:sym typeface="+mn-lt"/>
              </a:endParaRPr>
            </a:p>
          </p:txBody>
        </p:sp>
        <p:sp>
          <p:nvSpPr>
            <p:cNvPr id="44" name="iśļïḍé">
              <a:extLst>
                <a:ext uri="{FF2B5EF4-FFF2-40B4-BE49-F238E27FC236}">
                  <a16:creationId xmlns:a16="http://schemas.microsoft.com/office/drawing/2014/main" id="{917D4033-7D34-4EB6-AD2B-8DC0D2734B4D}"/>
                </a:ext>
              </a:extLst>
            </p:cNvPr>
            <p:cNvSpPr/>
            <p:nvPr/>
          </p:nvSpPr>
          <p:spPr bwMode="auto">
            <a:xfrm>
              <a:off x="5058505" y="1570638"/>
              <a:ext cx="386837" cy="758200"/>
            </a:xfrm>
            <a:custGeom>
              <a:avLst/>
              <a:gdLst>
                <a:gd name="T0" fmla="*/ 1 w 250"/>
                <a:gd name="T1" fmla="*/ 145 h 490"/>
                <a:gd name="T2" fmla="*/ 0 w 250"/>
                <a:gd name="T3" fmla="*/ 490 h 490"/>
                <a:gd name="T4" fmla="*/ 249 w 250"/>
                <a:gd name="T5" fmla="*/ 347 h 490"/>
                <a:gd name="T6" fmla="*/ 250 w 250"/>
                <a:gd name="T7" fmla="*/ 0 h 490"/>
                <a:gd name="T8" fmla="*/ 1 w 250"/>
                <a:gd name="T9" fmla="*/ 145 h 490"/>
              </a:gdLst>
              <a:ahLst/>
              <a:cxnLst>
                <a:cxn ang="0">
                  <a:pos x="T0" y="T1"/>
                </a:cxn>
                <a:cxn ang="0">
                  <a:pos x="T2" y="T3"/>
                </a:cxn>
                <a:cxn ang="0">
                  <a:pos x="T4" y="T5"/>
                </a:cxn>
                <a:cxn ang="0">
                  <a:pos x="T6" y="T7"/>
                </a:cxn>
                <a:cxn ang="0">
                  <a:pos x="T8" y="T9"/>
                </a:cxn>
              </a:cxnLst>
              <a:rect l="0" t="0" r="r" b="b"/>
              <a:pathLst>
                <a:path w="250" h="490">
                  <a:moveTo>
                    <a:pt x="1" y="145"/>
                  </a:moveTo>
                  <a:lnTo>
                    <a:pt x="0" y="490"/>
                  </a:lnTo>
                  <a:lnTo>
                    <a:pt x="249" y="347"/>
                  </a:lnTo>
                  <a:lnTo>
                    <a:pt x="250" y="0"/>
                  </a:lnTo>
                  <a:lnTo>
                    <a:pt x="1" y="145"/>
                  </a:lnTo>
                  <a:close/>
                </a:path>
              </a:pathLst>
            </a:custGeom>
            <a:gradFill>
              <a:gsLst>
                <a:gs pos="10000">
                  <a:srgbClr val="7B8B8F"/>
                </a:gs>
                <a:gs pos="83000">
                  <a:srgbClr val="889A9E"/>
                </a:gs>
              </a:gsLst>
              <a:lin ang="5400000" scaled="0"/>
            </a:gradFill>
            <a:ln>
              <a:noFill/>
            </a:ln>
          </p:spPr>
          <p:txBody>
            <a:bodyPr anchor="ctr"/>
            <a:lstStyle/>
            <a:p>
              <a:pPr algn="ctr"/>
              <a:endParaRPr>
                <a:cs typeface="+mn-ea"/>
                <a:sym typeface="+mn-lt"/>
              </a:endParaRPr>
            </a:p>
          </p:txBody>
        </p:sp>
        <p:sp>
          <p:nvSpPr>
            <p:cNvPr id="45" name="íśḷïḓè">
              <a:extLst>
                <a:ext uri="{FF2B5EF4-FFF2-40B4-BE49-F238E27FC236}">
                  <a16:creationId xmlns:a16="http://schemas.microsoft.com/office/drawing/2014/main" id="{A67B8DEE-C567-4231-BEA4-88553101ADFC}"/>
                </a:ext>
              </a:extLst>
            </p:cNvPr>
            <p:cNvSpPr/>
            <p:nvPr/>
          </p:nvSpPr>
          <p:spPr bwMode="auto">
            <a:xfrm>
              <a:off x="6862469" y="5018125"/>
              <a:ext cx="680832" cy="289354"/>
            </a:xfrm>
            <a:custGeom>
              <a:avLst/>
              <a:gdLst>
                <a:gd name="T0" fmla="*/ 389 w 389"/>
                <a:gd name="T1" fmla="*/ 0 h 166"/>
                <a:gd name="T2" fmla="*/ 372 w 389"/>
                <a:gd name="T3" fmla="*/ 9 h 166"/>
                <a:gd name="T4" fmla="*/ 372 w 389"/>
                <a:gd name="T5" fmla="*/ 9 h 166"/>
                <a:gd name="T6" fmla="*/ 361 w 389"/>
                <a:gd name="T7" fmla="*/ 14 h 166"/>
                <a:gd name="T8" fmla="*/ 357 w 389"/>
                <a:gd name="T9" fmla="*/ 15 h 166"/>
                <a:gd name="T10" fmla="*/ 347 w 389"/>
                <a:gd name="T11" fmla="*/ 19 h 166"/>
                <a:gd name="T12" fmla="*/ 345 w 389"/>
                <a:gd name="T13" fmla="*/ 20 h 166"/>
                <a:gd name="T14" fmla="*/ 334 w 389"/>
                <a:gd name="T15" fmla="*/ 24 h 166"/>
                <a:gd name="T16" fmla="*/ 331 w 389"/>
                <a:gd name="T17" fmla="*/ 25 h 166"/>
                <a:gd name="T18" fmla="*/ 322 w 389"/>
                <a:gd name="T19" fmla="*/ 27 h 166"/>
                <a:gd name="T20" fmla="*/ 317 w 389"/>
                <a:gd name="T21" fmla="*/ 28 h 166"/>
                <a:gd name="T22" fmla="*/ 310 w 389"/>
                <a:gd name="T23" fmla="*/ 30 h 166"/>
                <a:gd name="T24" fmla="*/ 305 w 389"/>
                <a:gd name="T25" fmla="*/ 31 h 166"/>
                <a:gd name="T26" fmla="*/ 296 w 389"/>
                <a:gd name="T27" fmla="*/ 33 h 166"/>
                <a:gd name="T28" fmla="*/ 293 w 389"/>
                <a:gd name="T29" fmla="*/ 33 h 166"/>
                <a:gd name="T30" fmla="*/ 281 w 389"/>
                <a:gd name="T31" fmla="*/ 35 h 166"/>
                <a:gd name="T32" fmla="*/ 279 w 389"/>
                <a:gd name="T33" fmla="*/ 35 h 166"/>
                <a:gd name="T34" fmla="*/ 269 w 389"/>
                <a:gd name="T35" fmla="*/ 36 h 166"/>
                <a:gd name="T36" fmla="*/ 263 w 389"/>
                <a:gd name="T37" fmla="*/ 37 h 166"/>
                <a:gd name="T38" fmla="*/ 256 w 389"/>
                <a:gd name="T39" fmla="*/ 37 h 166"/>
                <a:gd name="T40" fmla="*/ 251 w 389"/>
                <a:gd name="T41" fmla="*/ 38 h 166"/>
                <a:gd name="T42" fmla="*/ 244 w 389"/>
                <a:gd name="T43" fmla="*/ 38 h 166"/>
                <a:gd name="T44" fmla="*/ 240 w 389"/>
                <a:gd name="T45" fmla="*/ 38 h 166"/>
                <a:gd name="T46" fmla="*/ 220 w 389"/>
                <a:gd name="T47" fmla="*/ 38 h 166"/>
                <a:gd name="T48" fmla="*/ 0 w 389"/>
                <a:gd name="T49" fmla="*/ 166 h 166"/>
                <a:gd name="T50" fmla="*/ 20 w 389"/>
                <a:gd name="T51" fmla="*/ 166 h 166"/>
                <a:gd name="T52" fmla="*/ 22 w 389"/>
                <a:gd name="T53" fmla="*/ 166 h 166"/>
                <a:gd name="T54" fmla="*/ 24 w 389"/>
                <a:gd name="T55" fmla="*/ 166 h 166"/>
                <a:gd name="T56" fmla="*/ 31 w 389"/>
                <a:gd name="T57" fmla="*/ 165 h 166"/>
                <a:gd name="T58" fmla="*/ 36 w 389"/>
                <a:gd name="T59" fmla="*/ 165 h 166"/>
                <a:gd name="T60" fmla="*/ 43 w 389"/>
                <a:gd name="T61" fmla="*/ 165 h 166"/>
                <a:gd name="T62" fmla="*/ 48 w 389"/>
                <a:gd name="T63" fmla="*/ 164 h 166"/>
                <a:gd name="T64" fmla="*/ 49 w 389"/>
                <a:gd name="T65" fmla="*/ 164 h 166"/>
                <a:gd name="T66" fmla="*/ 59 w 389"/>
                <a:gd name="T67" fmla="*/ 163 h 166"/>
                <a:gd name="T68" fmla="*/ 61 w 389"/>
                <a:gd name="T69" fmla="*/ 163 h 166"/>
                <a:gd name="T70" fmla="*/ 73 w 389"/>
                <a:gd name="T71" fmla="*/ 161 h 166"/>
                <a:gd name="T72" fmla="*/ 74 w 389"/>
                <a:gd name="T73" fmla="*/ 161 h 166"/>
                <a:gd name="T74" fmla="*/ 76 w 389"/>
                <a:gd name="T75" fmla="*/ 161 h 166"/>
                <a:gd name="T76" fmla="*/ 85 w 389"/>
                <a:gd name="T77" fmla="*/ 159 h 166"/>
                <a:gd name="T78" fmla="*/ 90 w 389"/>
                <a:gd name="T79" fmla="*/ 158 h 166"/>
                <a:gd name="T80" fmla="*/ 97 w 389"/>
                <a:gd name="T81" fmla="*/ 156 h 166"/>
                <a:gd name="T82" fmla="*/ 100 w 389"/>
                <a:gd name="T83" fmla="*/ 155 h 166"/>
                <a:gd name="T84" fmla="*/ 102 w 389"/>
                <a:gd name="T85" fmla="*/ 155 h 166"/>
                <a:gd name="T86" fmla="*/ 111 w 389"/>
                <a:gd name="T87" fmla="*/ 152 h 166"/>
                <a:gd name="T88" fmla="*/ 114 w 389"/>
                <a:gd name="T89" fmla="*/ 151 h 166"/>
                <a:gd name="T90" fmla="*/ 125 w 389"/>
                <a:gd name="T91" fmla="*/ 148 h 166"/>
                <a:gd name="T92" fmla="*/ 126 w 389"/>
                <a:gd name="T93" fmla="*/ 147 h 166"/>
                <a:gd name="T94" fmla="*/ 127 w 389"/>
                <a:gd name="T95" fmla="*/ 147 h 166"/>
                <a:gd name="T96" fmla="*/ 137 w 389"/>
                <a:gd name="T97" fmla="*/ 143 h 166"/>
                <a:gd name="T98" fmla="*/ 141 w 389"/>
                <a:gd name="T99" fmla="*/ 142 h 166"/>
                <a:gd name="T100" fmla="*/ 152 w 389"/>
                <a:gd name="T101" fmla="*/ 137 h 166"/>
                <a:gd name="T102" fmla="*/ 152 w 389"/>
                <a:gd name="T103" fmla="*/ 136 h 166"/>
                <a:gd name="T104" fmla="*/ 152 w 389"/>
                <a:gd name="T105" fmla="*/ 136 h 166"/>
                <a:gd name="T106" fmla="*/ 169 w 389"/>
                <a:gd name="T107" fmla="*/ 128 h 166"/>
                <a:gd name="T108" fmla="*/ 389 w 389"/>
                <a:gd name="T10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9" h="166">
                  <a:moveTo>
                    <a:pt x="389" y="0"/>
                  </a:moveTo>
                  <a:cubicBezTo>
                    <a:pt x="383" y="3"/>
                    <a:pt x="378" y="6"/>
                    <a:pt x="372" y="9"/>
                  </a:cubicBezTo>
                  <a:cubicBezTo>
                    <a:pt x="372" y="9"/>
                    <a:pt x="372" y="9"/>
                    <a:pt x="372" y="9"/>
                  </a:cubicBezTo>
                  <a:cubicBezTo>
                    <a:pt x="368" y="10"/>
                    <a:pt x="364" y="12"/>
                    <a:pt x="361" y="14"/>
                  </a:cubicBezTo>
                  <a:cubicBezTo>
                    <a:pt x="360" y="14"/>
                    <a:pt x="359" y="15"/>
                    <a:pt x="357" y="15"/>
                  </a:cubicBezTo>
                  <a:cubicBezTo>
                    <a:pt x="354" y="16"/>
                    <a:pt x="351" y="18"/>
                    <a:pt x="347" y="19"/>
                  </a:cubicBezTo>
                  <a:cubicBezTo>
                    <a:pt x="346" y="19"/>
                    <a:pt x="346" y="20"/>
                    <a:pt x="345" y="20"/>
                  </a:cubicBezTo>
                  <a:cubicBezTo>
                    <a:pt x="342" y="21"/>
                    <a:pt x="338" y="22"/>
                    <a:pt x="334" y="24"/>
                  </a:cubicBezTo>
                  <a:cubicBezTo>
                    <a:pt x="333" y="24"/>
                    <a:pt x="332" y="24"/>
                    <a:pt x="331" y="25"/>
                  </a:cubicBezTo>
                  <a:cubicBezTo>
                    <a:pt x="328" y="25"/>
                    <a:pt x="325" y="26"/>
                    <a:pt x="322" y="27"/>
                  </a:cubicBezTo>
                  <a:cubicBezTo>
                    <a:pt x="320" y="27"/>
                    <a:pt x="319" y="28"/>
                    <a:pt x="317" y="28"/>
                  </a:cubicBezTo>
                  <a:cubicBezTo>
                    <a:pt x="315" y="29"/>
                    <a:pt x="312" y="29"/>
                    <a:pt x="310" y="30"/>
                  </a:cubicBezTo>
                  <a:cubicBezTo>
                    <a:pt x="308" y="30"/>
                    <a:pt x="307" y="31"/>
                    <a:pt x="305" y="31"/>
                  </a:cubicBezTo>
                  <a:cubicBezTo>
                    <a:pt x="302" y="32"/>
                    <a:pt x="299" y="32"/>
                    <a:pt x="296" y="33"/>
                  </a:cubicBezTo>
                  <a:cubicBezTo>
                    <a:pt x="295" y="33"/>
                    <a:pt x="294" y="33"/>
                    <a:pt x="293" y="33"/>
                  </a:cubicBezTo>
                  <a:cubicBezTo>
                    <a:pt x="289" y="34"/>
                    <a:pt x="285" y="35"/>
                    <a:pt x="281" y="35"/>
                  </a:cubicBezTo>
                  <a:cubicBezTo>
                    <a:pt x="280" y="35"/>
                    <a:pt x="280" y="35"/>
                    <a:pt x="279" y="35"/>
                  </a:cubicBezTo>
                  <a:cubicBezTo>
                    <a:pt x="276" y="36"/>
                    <a:pt x="272" y="36"/>
                    <a:pt x="269" y="36"/>
                  </a:cubicBezTo>
                  <a:cubicBezTo>
                    <a:pt x="267" y="37"/>
                    <a:pt x="265" y="37"/>
                    <a:pt x="263" y="37"/>
                  </a:cubicBezTo>
                  <a:cubicBezTo>
                    <a:pt x="261" y="37"/>
                    <a:pt x="259" y="37"/>
                    <a:pt x="256" y="37"/>
                  </a:cubicBezTo>
                  <a:cubicBezTo>
                    <a:pt x="255" y="37"/>
                    <a:pt x="253" y="38"/>
                    <a:pt x="251" y="38"/>
                  </a:cubicBezTo>
                  <a:cubicBezTo>
                    <a:pt x="248" y="38"/>
                    <a:pt x="246" y="38"/>
                    <a:pt x="244" y="38"/>
                  </a:cubicBezTo>
                  <a:cubicBezTo>
                    <a:pt x="243" y="38"/>
                    <a:pt x="241" y="38"/>
                    <a:pt x="240" y="38"/>
                  </a:cubicBezTo>
                  <a:cubicBezTo>
                    <a:pt x="234" y="38"/>
                    <a:pt x="227" y="38"/>
                    <a:pt x="220" y="38"/>
                  </a:cubicBezTo>
                  <a:cubicBezTo>
                    <a:pt x="0" y="166"/>
                    <a:pt x="0" y="166"/>
                    <a:pt x="0" y="166"/>
                  </a:cubicBezTo>
                  <a:cubicBezTo>
                    <a:pt x="7" y="166"/>
                    <a:pt x="14" y="166"/>
                    <a:pt x="20" y="166"/>
                  </a:cubicBezTo>
                  <a:cubicBezTo>
                    <a:pt x="21" y="166"/>
                    <a:pt x="22" y="166"/>
                    <a:pt x="22" y="166"/>
                  </a:cubicBezTo>
                  <a:cubicBezTo>
                    <a:pt x="23" y="166"/>
                    <a:pt x="23" y="166"/>
                    <a:pt x="24" y="166"/>
                  </a:cubicBezTo>
                  <a:cubicBezTo>
                    <a:pt x="26" y="166"/>
                    <a:pt x="28" y="166"/>
                    <a:pt x="31" y="165"/>
                  </a:cubicBezTo>
                  <a:cubicBezTo>
                    <a:pt x="33" y="165"/>
                    <a:pt x="35" y="165"/>
                    <a:pt x="36" y="165"/>
                  </a:cubicBezTo>
                  <a:cubicBezTo>
                    <a:pt x="39" y="165"/>
                    <a:pt x="41" y="165"/>
                    <a:pt x="43" y="165"/>
                  </a:cubicBezTo>
                  <a:cubicBezTo>
                    <a:pt x="45" y="165"/>
                    <a:pt x="46" y="164"/>
                    <a:pt x="48" y="164"/>
                  </a:cubicBezTo>
                  <a:cubicBezTo>
                    <a:pt x="49" y="164"/>
                    <a:pt x="49" y="164"/>
                    <a:pt x="49" y="164"/>
                  </a:cubicBezTo>
                  <a:cubicBezTo>
                    <a:pt x="52" y="164"/>
                    <a:pt x="56" y="164"/>
                    <a:pt x="59" y="163"/>
                  </a:cubicBezTo>
                  <a:cubicBezTo>
                    <a:pt x="60" y="163"/>
                    <a:pt x="60" y="163"/>
                    <a:pt x="61" y="163"/>
                  </a:cubicBezTo>
                  <a:cubicBezTo>
                    <a:pt x="65" y="162"/>
                    <a:pt x="69" y="162"/>
                    <a:pt x="73" y="161"/>
                  </a:cubicBezTo>
                  <a:cubicBezTo>
                    <a:pt x="74" y="161"/>
                    <a:pt x="74" y="161"/>
                    <a:pt x="74" y="161"/>
                  </a:cubicBezTo>
                  <a:cubicBezTo>
                    <a:pt x="74" y="161"/>
                    <a:pt x="75" y="161"/>
                    <a:pt x="76" y="161"/>
                  </a:cubicBezTo>
                  <a:cubicBezTo>
                    <a:pt x="79" y="160"/>
                    <a:pt x="82" y="159"/>
                    <a:pt x="85" y="159"/>
                  </a:cubicBezTo>
                  <a:cubicBezTo>
                    <a:pt x="87" y="158"/>
                    <a:pt x="88" y="158"/>
                    <a:pt x="90" y="158"/>
                  </a:cubicBezTo>
                  <a:cubicBezTo>
                    <a:pt x="92" y="157"/>
                    <a:pt x="95" y="157"/>
                    <a:pt x="97" y="156"/>
                  </a:cubicBezTo>
                  <a:cubicBezTo>
                    <a:pt x="98" y="156"/>
                    <a:pt x="99" y="156"/>
                    <a:pt x="100" y="155"/>
                  </a:cubicBezTo>
                  <a:cubicBezTo>
                    <a:pt x="100" y="155"/>
                    <a:pt x="101" y="155"/>
                    <a:pt x="102" y="155"/>
                  </a:cubicBezTo>
                  <a:cubicBezTo>
                    <a:pt x="105" y="154"/>
                    <a:pt x="108" y="153"/>
                    <a:pt x="111" y="152"/>
                  </a:cubicBezTo>
                  <a:cubicBezTo>
                    <a:pt x="112" y="152"/>
                    <a:pt x="113" y="152"/>
                    <a:pt x="114" y="151"/>
                  </a:cubicBezTo>
                  <a:cubicBezTo>
                    <a:pt x="118" y="150"/>
                    <a:pt x="122" y="149"/>
                    <a:pt x="125" y="148"/>
                  </a:cubicBezTo>
                  <a:cubicBezTo>
                    <a:pt x="126" y="147"/>
                    <a:pt x="126" y="147"/>
                    <a:pt x="126" y="147"/>
                  </a:cubicBezTo>
                  <a:cubicBezTo>
                    <a:pt x="126" y="147"/>
                    <a:pt x="127" y="147"/>
                    <a:pt x="127" y="147"/>
                  </a:cubicBezTo>
                  <a:cubicBezTo>
                    <a:pt x="131" y="146"/>
                    <a:pt x="134" y="144"/>
                    <a:pt x="137" y="143"/>
                  </a:cubicBezTo>
                  <a:cubicBezTo>
                    <a:pt x="139" y="142"/>
                    <a:pt x="140" y="142"/>
                    <a:pt x="141" y="142"/>
                  </a:cubicBezTo>
                  <a:cubicBezTo>
                    <a:pt x="144" y="140"/>
                    <a:pt x="148" y="138"/>
                    <a:pt x="152" y="137"/>
                  </a:cubicBezTo>
                  <a:cubicBezTo>
                    <a:pt x="152" y="136"/>
                    <a:pt x="152" y="136"/>
                    <a:pt x="152" y="136"/>
                  </a:cubicBezTo>
                  <a:cubicBezTo>
                    <a:pt x="152" y="136"/>
                    <a:pt x="152" y="136"/>
                    <a:pt x="152" y="136"/>
                  </a:cubicBezTo>
                  <a:cubicBezTo>
                    <a:pt x="158" y="134"/>
                    <a:pt x="163" y="131"/>
                    <a:pt x="169" y="128"/>
                  </a:cubicBezTo>
                  <a:lnTo>
                    <a:pt x="389" y="0"/>
                  </a:lnTo>
                  <a:close/>
                </a:path>
              </a:pathLst>
            </a:custGeom>
            <a:gradFill>
              <a:gsLst>
                <a:gs pos="100000">
                  <a:srgbClr val="627072"/>
                </a:gs>
                <a:gs pos="0">
                  <a:srgbClr val="627072"/>
                </a:gs>
              </a:gsLst>
              <a:lin ang="5400000" scaled="0"/>
            </a:gradFill>
            <a:ln>
              <a:noFill/>
            </a:ln>
          </p:spPr>
          <p:txBody>
            <a:bodyPr anchor="ctr"/>
            <a:lstStyle/>
            <a:p>
              <a:pPr algn="ctr"/>
              <a:endParaRPr>
                <a:cs typeface="+mn-ea"/>
                <a:sym typeface="+mn-lt"/>
              </a:endParaRPr>
            </a:p>
          </p:txBody>
        </p:sp>
        <p:sp>
          <p:nvSpPr>
            <p:cNvPr id="46" name="íṡ1íde">
              <a:extLst>
                <a:ext uri="{FF2B5EF4-FFF2-40B4-BE49-F238E27FC236}">
                  <a16:creationId xmlns:a16="http://schemas.microsoft.com/office/drawing/2014/main" id="{00416A15-1AF3-4ED4-A278-CE50C3CC21C2}"/>
                </a:ext>
              </a:extLst>
            </p:cNvPr>
            <p:cNvSpPr/>
            <p:nvPr/>
          </p:nvSpPr>
          <p:spPr bwMode="auto">
            <a:xfrm>
              <a:off x="6344349" y="4143874"/>
              <a:ext cx="1357023" cy="445636"/>
            </a:xfrm>
            <a:custGeom>
              <a:avLst/>
              <a:gdLst>
                <a:gd name="T0" fmla="*/ 556 w 776"/>
                <a:gd name="T1" fmla="*/ 255 h 255"/>
                <a:gd name="T2" fmla="*/ 750 w 776"/>
                <a:gd name="T3" fmla="*/ 107 h 255"/>
                <a:gd name="T4" fmla="*/ 725 w 776"/>
                <a:gd name="T5" fmla="*/ 90 h 255"/>
                <a:gd name="T6" fmla="*/ 700 w 776"/>
                <a:gd name="T7" fmla="*/ 75 h 255"/>
                <a:gd name="T8" fmla="*/ 675 w 776"/>
                <a:gd name="T9" fmla="*/ 61 h 255"/>
                <a:gd name="T10" fmla="*/ 650 w 776"/>
                <a:gd name="T11" fmla="*/ 49 h 255"/>
                <a:gd name="T12" fmla="*/ 624 w 776"/>
                <a:gd name="T13" fmla="*/ 39 h 255"/>
                <a:gd name="T14" fmla="*/ 597 w 776"/>
                <a:gd name="T15" fmla="*/ 29 h 255"/>
                <a:gd name="T16" fmla="*/ 580 w 776"/>
                <a:gd name="T17" fmla="*/ 23 h 255"/>
                <a:gd name="T18" fmla="*/ 564 w 776"/>
                <a:gd name="T19" fmla="*/ 19 h 255"/>
                <a:gd name="T20" fmla="*/ 543 w 776"/>
                <a:gd name="T21" fmla="*/ 14 h 255"/>
                <a:gd name="T22" fmla="*/ 527 w 776"/>
                <a:gd name="T23" fmla="*/ 10 h 255"/>
                <a:gd name="T24" fmla="*/ 506 w 776"/>
                <a:gd name="T25" fmla="*/ 7 h 255"/>
                <a:gd name="T26" fmla="*/ 480 w 776"/>
                <a:gd name="T27" fmla="*/ 3 h 255"/>
                <a:gd name="T28" fmla="*/ 462 w 776"/>
                <a:gd name="T29" fmla="*/ 2 h 255"/>
                <a:gd name="T30" fmla="*/ 444 w 776"/>
                <a:gd name="T31" fmla="*/ 1 h 255"/>
                <a:gd name="T32" fmla="*/ 414 w 776"/>
                <a:gd name="T33" fmla="*/ 0 h 255"/>
                <a:gd name="T34" fmla="*/ 396 w 776"/>
                <a:gd name="T35" fmla="*/ 1 h 255"/>
                <a:gd name="T36" fmla="*/ 376 w 776"/>
                <a:gd name="T37" fmla="*/ 3 h 255"/>
                <a:gd name="T38" fmla="*/ 347 w 776"/>
                <a:gd name="T39" fmla="*/ 6 h 255"/>
                <a:gd name="T40" fmla="*/ 331 w 776"/>
                <a:gd name="T41" fmla="*/ 10 h 255"/>
                <a:gd name="T42" fmla="*/ 311 w 776"/>
                <a:gd name="T43" fmla="*/ 14 h 255"/>
                <a:gd name="T44" fmla="*/ 291 w 776"/>
                <a:gd name="T45" fmla="*/ 20 h 255"/>
                <a:gd name="T46" fmla="*/ 274 w 776"/>
                <a:gd name="T47" fmla="*/ 26 h 255"/>
                <a:gd name="T48" fmla="*/ 242 w 776"/>
                <a:gd name="T49" fmla="*/ 39 h 255"/>
                <a:gd name="T50" fmla="*/ 231 w 776"/>
                <a:gd name="T51" fmla="*/ 45 h 255"/>
                <a:gd name="T52" fmla="*/ 11 w 776"/>
                <a:gd name="T53" fmla="*/ 172 h 255"/>
                <a:gd name="T54" fmla="*/ 37 w 776"/>
                <a:gd name="T55" fmla="*/ 160 h 255"/>
                <a:gd name="T56" fmla="*/ 58 w 776"/>
                <a:gd name="T57" fmla="*/ 152 h 255"/>
                <a:gd name="T58" fmla="*/ 89 w 776"/>
                <a:gd name="T59" fmla="*/ 142 h 255"/>
                <a:gd name="T60" fmla="*/ 111 w 776"/>
                <a:gd name="T61" fmla="*/ 137 h 255"/>
                <a:gd name="T62" fmla="*/ 137 w 776"/>
                <a:gd name="T63" fmla="*/ 133 h 255"/>
                <a:gd name="T64" fmla="*/ 160 w 776"/>
                <a:gd name="T65" fmla="*/ 130 h 255"/>
                <a:gd name="T66" fmla="*/ 193 w 776"/>
                <a:gd name="T67" fmla="*/ 128 h 255"/>
                <a:gd name="T68" fmla="*/ 224 w 776"/>
                <a:gd name="T69" fmla="*/ 129 h 255"/>
                <a:gd name="T70" fmla="*/ 251 w 776"/>
                <a:gd name="T71" fmla="*/ 130 h 255"/>
                <a:gd name="T72" fmla="*/ 275 w 776"/>
                <a:gd name="T73" fmla="*/ 133 h 255"/>
                <a:gd name="T74" fmla="*/ 307 w 776"/>
                <a:gd name="T75" fmla="*/ 138 h 255"/>
                <a:gd name="T76" fmla="*/ 328 w 776"/>
                <a:gd name="T77" fmla="*/ 143 h 255"/>
                <a:gd name="T78" fmla="*/ 354 w 776"/>
                <a:gd name="T79" fmla="*/ 150 h 255"/>
                <a:gd name="T80" fmla="*/ 375 w 776"/>
                <a:gd name="T81" fmla="*/ 156 h 255"/>
                <a:gd name="T82" fmla="*/ 404 w 776"/>
                <a:gd name="T83" fmla="*/ 167 h 255"/>
                <a:gd name="T84" fmla="*/ 454 w 776"/>
                <a:gd name="T85" fmla="*/ 189 h 255"/>
                <a:gd name="T86" fmla="*/ 483 w 776"/>
                <a:gd name="T87" fmla="*/ 204 h 255"/>
                <a:gd name="T88" fmla="*/ 527 w 776"/>
                <a:gd name="T89" fmla="*/ 23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255">
                  <a:moveTo>
                    <a:pt x="527" y="233"/>
                  </a:moveTo>
                  <a:cubicBezTo>
                    <a:pt x="529" y="234"/>
                    <a:pt x="531" y="236"/>
                    <a:pt x="533" y="237"/>
                  </a:cubicBezTo>
                  <a:cubicBezTo>
                    <a:pt x="541" y="243"/>
                    <a:pt x="549" y="249"/>
                    <a:pt x="556" y="255"/>
                  </a:cubicBezTo>
                  <a:cubicBezTo>
                    <a:pt x="776" y="127"/>
                    <a:pt x="776" y="127"/>
                    <a:pt x="776" y="127"/>
                  </a:cubicBezTo>
                  <a:cubicBezTo>
                    <a:pt x="769" y="121"/>
                    <a:pt x="761" y="115"/>
                    <a:pt x="753" y="109"/>
                  </a:cubicBezTo>
                  <a:cubicBezTo>
                    <a:pt x="752" y="109"/>
                    <a:pt x="751" y="108"/>
                    <a:pt x="750" y="107"/>
                  </a:cubicBezTo>
                  <a:cubicBezTo>
                    <a:pt x="749" y="106"/>
                    <a:pt x="748" y="106"/>
                    <a:pt x="747" y="105"/>
                  </a:cubicBezTo>
                  <a:cubicBezTo>
                    <a:pt x="741" y="100"/>
                    <a:pt x="734" y="96"/>
                    <a:pt x="728" y="92"/>
                  </a:cubicBezTo>
                  <a:cubicBezTo>
                    <a:pt x="727" y="91"/>
                    <a:pt x="726" y="90"/>
                    <a:pt x="725" y="90"/>
                  </a:cubicBezTo>
                  <a:cubicBezTo>
                    <a:pt x="724" y="89"/>
                    <a:pt x="724" y="89"/>
                    <a:pt x="723" y="89"/>
                  </a:cubicBezTo>
                  <a:cubicBezTo>
                    <a:pt x="717" y="85"/>
                    <a:pt x="710" y="80"/>
                    <a:pt x="703" y="76"/>
                  </a:cubicBezTo>
                  <a:cubicBezTo>
                    <a:pt x="702" y="76"/>
                    <a:pt x="701" y="75"/>
                    <a:pt x="700" y="75"/>
                  </a:cubicBezTo>
                  <a:cubicBezTo>
                    <a:pt x="699" y="74"/>
                    <a:pt x="698" y="74"/>
                    <a:pt x="697" y="73"/>
                  </a:cubicBezTo>
                  <a:cubicBezTo>
                    <a:pt x="690" y="70"/>
                    <a:pt x="684" y="66"/>
                    <a:pt x="677" y="62"/>
                  </a:cubicBezTo>
                  <a:cubicBezTo>
                    <a:pt x="676" y="62"/>
                    <a:pt x="675" y="62"/>
                    <a:pt x="675" y="61"/>
                  </a:cubicBezTo>
                  <a:cubicBezTo>
                    <a:pt x="674" y="61"/>
                    <a:pt x="674" y="61"/>
                    <a:pt x="674" y="61"/>
                  </a:cubicBezTo>
                  <a:cubicBezTo>
                    <a:pt x="667" y="57"/>
                    <a:pt x="659" y="54"/>
                    <a:pt x="652" y="50"/>
                  </a:cubicBezTo>
                  <a:cubicBezTo>
                    <a:pt x="651" y="50"/>
                    <a:pt x="650" y="50"/>
                    <a:pt x="650" y="49"/>
                  </a:cubicBezTo>
                  <a:cubicBezTo>
                    <a:pt x="649" y="49"/>
                    <a:pt x="648" y="49"/>
                    <a:pt x="647" y="48"/>
                  </a:cubicBezTo>
                  <a:cubicBezTo>
                    <a:pt x="639" y="45"/>
                    <a:pt x="632" y="42"/>
                    <a:pt x="624" y="39"/>
                  </a:cubicBezTo>
                  <a:cubicBezTo>
                    <a:pt x="624" y="39"/>
                    <a:pt x="624" y="39"/>
                    <a:pt x="624" y="39"/>
                  </a:cubicBezTo>
                  <a:cubicBezTo>
                    <a:pt x="623" y="38"/>
                    <a:pt x="623" y="38"/>
                    <a:pt x="622" y="38"/>
                  </a:cubicBezTo>
                  <a:cubicBezTo>
                    <a:pt x="615" y="35"/>
                    <a:pt x="608" y="32"/>
                    <a:pt x="600" y="30"/>
                  </a:cubicBezTo>
                  <a:cubicBezTo>
                    <a:pt x="599" y="30"/>
                    <a:pt x="598" y="29"/>
                    <a:pt x="597" y="29"/>
                  </a:cubicBezTo>
                  <a:cubicBezTo>
                    <a:pt x="597" y="29"/>
                    <a:pt x="596" y="28"/>
                    <a:pt x="595" y="28"/>
                  </a:cubicBezTo>
                  <a:cubicBezTo>
                    <a:pt x="593" y="28"/>
                    <a:pt x="591" y="27"/>
                    <a:pt x="589" y="26"/>
                  </a:cubicBezTo>
                  <a:cubicBezTo>
                    <a:pt x="586" y="25"/>
                    <a:pt x="583" y="24"/>
                    <a:pt x="580" y="23"/>
                  </a:cubicBezTo>
                  <a:cubicBezTo>
                    <a:pt x="578" y="23"/>
                    <a:pt x="576" y="22"/>
                    <a:pt x="574" y="22"/>
                  </a:cubicBezTo>
                  <a:cubicBezTo>
                    <a:pt x="572" y="21"/>
                    <a:pt x="571" y="21"/>
                    <a:pt x="570" y="21"/>
                  </a:cubicBezTo>
                  <a:cubicBezTo>
                    <a:pt x="568" y="20"/>
                    <a:pt x="566" y="20"/>
                    <a:pt x="564" y="19"/>
                  </a:cubicBezTo>
                  <a:cubicBezTo>
                    <a:pt x="562" y="18"/>
                    <a:pt x="560" y="18"/>
                    <a:pt x="558" y="17"/>
                  </a:cubicBezTo>
                  <a:cubicBezTo>
                    <a:pt x="555" y="17"/>
                    <a:pt x="551" y="16"/>
                    <a:pt x="548" y="15"/>
                  </a:cubicBezTo>
                  <a:cubicBezTo>
                    <a:pt x="546" y="14"/>
                    <a:pt x="544" y="14"/>
                    <a:pt x="543" y="14"/>
                  </a:cubicBezTo>
                  <a:cubicBezTo>
                    <a:pt x="542" y="14"/>
                    <a:pt x="542" y="13"/>
                    <a:pt x="541" y="13"/>
                  </a:cubicBezTo>
                  <a:cubicBezTo>
                    <a:pt x="538" y="13"/>
                    <a:pt x="534" y="12"/>
                    <a:pt x="530" y="11"/>
                  </a:cubicBezTo>
                  <a:cubicBezTo>
                    <a:pt x="529" y="11"/>
                    <a:pt x="528" y="11"/>
                    <a:pt x="527" y="10"/>
                  </a:cubicBezTo>
                  <a:cubicBezTo>
                    <a:pt x="522" y="9"/>
                    <a:pt x="517" y="8"/>
                    <a:pt x="512" y="8"/>
                  </a:cubicBezTo>
                  <a:cubicBezTo>
                    <a:pt x="511" y="7"/>
                    <a:pt x="511" y="7"/>
                    <a:pt x="511" y="7"/>
                  </a:cubicBezTo>
                  <a:cubicBezTo>
                    <a:pt x="509" y="7"/>
                    <a:pt x="508" y="7"/>
                    <a:pt x="506" y="7"/>
                  </a:cubicBezTo>
                  <a:cubicBezTo>
                    <a:pt x="502" y="6"/>
                    <a:pt x="498" y="6"/>
                    <a:pt x="495" y="5"/>
                  </a:cubicBezTo>
                  <a:cubicBezTo>
                    <a:pt x="493" y="5"/>
                    <a:pt x="491" y="5"/>
                    <a:pt x="488" y="4"/>
                  </a:cubicBezTo>
                  <a:cubicBezTo>
                    <a:pt x="486" y="4"/>
                    <a:pt x="483" y="4"/>
                    <a:pt x="480" y="3"/>
                  </a:cubicBezTo>
                  <a:cubicBezTo>
                    <a:pt x="480" y="3"/>
                    <a:pt x="479" y="3"/>
                    <a:pt x="479" y="3"/>
                  </a:cubicBezTo>
                  <a:cubicBezTo>
                    <a:pt x="476" y="3"/>
                    <a:pt x="474" y="3"/>
                    <a:pt x="471" y="2"/>
                  </a:cubicBezTo>
                  <a:cubicBezTo>
                    <a:pt x="468" y="2"/>
                    <a:pt x="465" y="2"/>
                    <a:pt x="462" y="2"/>
                  </a:cubicBezTo>
                  <a:cubicBezTo>
                    <a:pt x="460" y="2"/>
                    <a:pt x="457" y="1"/>
                    <a:pt x="455" y="1"/>
                  </a:cubicBezTo>
                  <a:cubicBezTo>
                    <a:pt x="452" y="1"/>
                    <a:pt x="450" y="1"/>
                    <a:pt x="448" y="1"/>
                  </a:cubicBezTo>
                  <a:cubicBezTo>
                    <a:pt x="447" y="1"/>
                    <a:pt x="445" y="1"/>
                    <a:pt x="444" y="1"/>
                  </a:cubicBezTo>
                  <a:cubicBezTo>
                    <a:pt x="438" y="0"/>
                    <a:pt x="433" y="0"/>
                    <a:pt x="428" y="0"/>
                  </a:cubicBezTo>
                  <a:cubicBezTo>
                    <a:pt x="426" y="0"/>
                    <a:pt x="424" y="0"/>
                    <a:pt x="423" y="0"/>
                  </a:cubicBezTo>
                  <a:cubicBezTo>
                    <a:pt x="420" y="0"/>
                    <a:pt x="417" y="0"/>
                    <a:pt x="414" y="0"/>
                  </a:cubicBezTo>
                  <a:cubicBezTo>
                    <a:pt x="413" y="0"/>
                    <a:pt x="413" y="0"/>
                    <a:pt x="413" y="0"/>
                  </a:cubicBezTo>
                  <a:cubicBezTo>
                    <a:pt x="408" y="1"/>
                    <a:pt x="404" y="1"/>
                    <a:pt x="399" y="1"/>
                  </a:cubicBezTo>
                  <a:cubicBezTo>
                    <a:pt x="398" y="1"/>
                    <a:pt x="397" y="1"/>
                    <a:pt x="396" y="1"/>
                  </a:cubicBezTo>
                  <a:cubicBezTo>
                    <a:pt x="390" y="1"/>
                    <a:pt x="385" y="2"/>
                    <a:pt x="380" y="2"/>
                  </a:cubicBezTo>
                  <a:cubicBezTo>
                    <a:pt x="379" y="2"/>
                    <a:pt x="379" y="2"/>
                    <a:pt x="379" y="2"/>
                  </a:cubicBezTo>
                  <a:cubicBezTo>
                    <a:pt x="378" y="2"/>
                    <a:pt x="377" y="3"/>
                    <a:pt x="376" y="3"/>
                  </a:cubicBezTo>
                  <a:cubicBezTo>
                    <a:pt x="372" y="3"/>
                    <a:pt x="367" y="4"/>
                    <a:pt x="363" y="4"/>
                  </a:cubicBezTo>
                  <a:cubicBezTo>
                    <a:pt x="361" y="4"/>
                    <a:pt x="359" y="5"/>
                    <a:pt x="357" y="5"/>
                  </a:cubicBezTo>
                  <a:cubicBezTo>
                    <a:pt x="354" y="5"/>
                    <a:pt x="351" y="6"/>
                    <a:pt x="347" y="6"/>
                  </a:cubicBezTo>
                  <a:cubicBezTo>
                    <a:pt x="346" y="7"/>
                    <a:pt x="346" y="7"/>
                    <a:pt x="345" y="7"/>
                  </a:cubicBezTo>
                  <a:cubicBezTo>
                    <a:pt x="344" y="7"/>
                    <a:pt x="342" y="7"/>
                    <a:pt x="341" y="8"/>
                  </a:cubicBezTo>
                  <a:cubicBezTo>
                    <a:pt x="338" y="8"/>
                    <a:pt x="334" y="9"/>
                    <a:pt x="331" y="10"/>
                  </a:cubicBezTo>
                  <a:cubicBezTo>
                    <a:pt x="329" y="10"/>
                    <a:pt x="327" y="10"/>
                    <a:pt x="325" y="11"/>
                  </a:cubicBezTo>
                  <a:cubicBezTo>
                    <a:pt x="321" y="12"/>
                    <a:pt x="318" y="12"/>
                    <a:pt x="314" y="13"/>
                  </a:cubicBezTo>
                  <a:cubicBezTo>
                    <a:pt x="313" y="14"/>
                    <a:pt x="312" y="14"/>
                    <a:pt x="311" y="14"/>
                  </a:cubicBezTo>
                  <a:cubicBezTo>
                    <a:pt x="310" y="14"/>
                    <a:pt x="310" y="14"/>
                    <a:pt x="309" y="14"/>
                  </a:cubicBezTo>
                  <a:cubicBezTo>
                    <a:pt x="304" y="16"/>
                    <a:pt x="299" y="17"/>
                    <a:pt x="293" y="19"/>
                  </a:cubicBezTo>
                  <a:cubicBezTo>
                    <a:pt x="293" y="19"/>
                    <a:pt x="292" y="19"/>
                    <a:pt x="291" y="20"/>
                  </a:cubicBezTo>
                  <a:cubicBezTo>
                    <a:pt x="287" y="21"/>
                    <a:pt x="282" y="23"/>
                    <a:pt x="278" y="24"/>
                  </a:cubicBezTo>
                  <a:cubicBezTo>
                    <a:pt x="277" y="24"/>
                    <a:pt x="277" y="24"/>
                    <a:pt x="276" y="25"/>
                  </a:cubicBezTo>
                  <a:cubicBezTo>
                    <a:pt x="275" y="25"/>
                    <a:pt x="274" y="25"/>
                    <a:pt x="274" y="26"/>
                  </a:cubicBezTo>
                  <a:cubicBezTo>
                    <a:pt x="269" y="27"/>
                    <a:pt x="265" y="29"/>
                    <a:pt x="261" y="30"/>
                  </a:cubicBezTo>
                  <a:cubicBezTo>
                    <a:pt x="260" y="31"/>
                    <a:pt x="259" y="32"/>
                    <a:pt x="257" y="32"/>
                  </a:cubicBezTo>
                  <a:cubicBezTo>
                    <a:pt x="252" y="34"/>
                    <a:pt x="247" y="36"/>
                    <a:pt x="242" y="39"/>
                  </a:cubicBezTo>
                  <a:cubicBezTo>
                    <a:pt x="242" y="39"/>
                    <a:pt x="242" y="39"/>
                    <a:pt x="242" y="39"/>
                  </a:cubicBezTo>
                  <a:cubicBezTo>
                    <a:pt x="239" y="40"/>
                    <a:pt x="237" y="41"/>
                    <a:pt x="235" y="43"/>
                  </a:cubicBezTo>
                  <a:cubicBezTo>
                    <a:pt x="234" y="43"/>
                    <a:pt x="232" y="44"/>
                    <a:pt x="231" y="45"/>
                  </a:cubicBezTo>
                  <a:cubicBezTo>
                    <a:pt x="227" y="47"/>
                    <a:pt x="224" y="49"/>
                    <a:pt x="220" y="51"/>
                  </a:cubicBezTo>
                  <a:cubicBezTo>
                    <a:pt x="0" y="179"/>
                    <a:pt x="0" y="179"/>
                    <a:pt x="0" y="179"/>
                  </a:cubicBezTo>
                  <a:cubicBezTo>
                    <a:pt x="4" y="176"/>
                    <a:pt x="7" y="174"/>
                    <a:pt x="11" y="172"/>
                  </a:cubicBezTo>
                  <a:cubicBezTo>
                    <a:pt x="12" y="172"/>
                    <a:pt x="14" y="171"/>
                    <a:pt x="15" y="170"/>
                  </a:cubicBezTo>
                  <a:cubicBezTo>
                    <a:pt x="17" y="169"/>
                    <a:pt x="20" y="168"/>
                    <a:pt x="22" y="167"/>
                  </a:cubicBezTo>
                  <a:cubicBezTo>
                    <a:pt x="27" y="164"/>
                    <a:pt x="32" y="162"/>
                    <a:pt x="37" y="160"/>
                  </a:cubicBezTo>
                  <a:cubicBezTo>
                    <a:pt x="39" y="159"/>
                    <a:pt x="40" y="159"/>
                    <a:pt x="41" y="158"/>
                  </a:cubicBezTo>
                  <a:cubicBezTo>
                    <a:pt x="45" y="157"/>
                    <a:pt x="49" y="155"/>
                    <a:pt x="54" y="154"/>
                  </a:cubicBezTo>
                  <a:cubicBezTo>
                    <a:pt x="55" y="153"/>
                    <a:pt x="57" y="152"/>
                    <a:pt x="58" y="152"/>
                  </a:cubicBezTo>
                  <a:cubicBezTo>
                    <a:pt x="62" y="150"/>
                    <a:pt x="67" y="149"/>
                    <a:pt x="71" y="148"/>
                  </a:cubicBezTo>
                  <a:cubicBezTo>
                    <a:pt x="72" y="147"/>
                    <a:pt x="73" y="147"/>
                    <a:pt x="74" y="147"/>
                  </a:cubicBezTo>
                  <a:cubicBezTo>
                    <a:pt x="79" y="145"/>
                    <a:pt x="84" y="144"/>
                    <a:pt x="89" y="142"/>
                  </a:cubicBezTo>
                  <a:cubicBezTo>
                    <a:pt x="91" y="142"/>
                    <a:pt x="93" y="142"/>
                    <a:pt x="94" y="141"/>
                  </a:cubicBezTo>
                  <a:cubicBezTo>
                    <a:pt x="98" y="140"/>
                    <a:pt x="101" y="139"/>
                    <a:pt x="105" y="139"/>
                  </a:cubicBezTo>
                  <a:cubicBezTo>
                    <a:pt x="107" y="138"/>
                    <a:pt x="109" y="138"/>
                    <a:pt x="111" y="137"/>
                  </a:cubicBezTo>
                  <a:cubicBezTo>
                    <a:pt x="114" y="137"/>
                    <a:pt x="118" y="136"/>
                    <a:pt x="121" y="135"/>
                  </a:cubicBezTo>
                  <a:cubicBezTo>
                    <a:pt x="123" y="135"/>
                    <a:pt x="125" y="135"/>
                    <a:pt x="127" y="134"/>
                  </a:cubicBezTo>
                  <a:cubicBezTo>
                    <a:pt x="131" y="134"/>
                    <a:pt x="134" y="133"/>
                    <a:pt x="137" y="133"/>
                  </a:cubicBezTo>
                  <a:cubicBezTo>
                    <a:pt x="139" y="133"/>
                    <a:pt x="141" y="132"/>
                    <a:pt x="143" y="132"/>
                  </a:cubicBezTo>
                  <a:cubicBezTo>
                    <a:pt x="147" y="131"/>
                    <a:pt x="152" y="131"/>
                    <a:pt x="156" y="131"/>
                  </a:cubicBezTo>
                  <a:cubicBezTo>
                    <a:pt x="157" y="130"/>
                    <a:pt x="158" y="130"/>
                    <a:pt x="160" y="130"/>
                  </a:cubicBezTo>
                  <a:cubicBezTo>
                    <a:pt x="165" y="130"/>
                    <a:pt x="170" y="129"/>
                    <a:pt x="176" y="129"/>
                  </a:cubicBezTo>
                  <a:cubicBezTo>
                    <a:pt x="177" y="129"/>
                    <a:pt x="178" y="129"/>
                    <a:pt x="179" y="129"/>
                  </a:cubicBezTo>
                  <a:cubicBezTo>
                    <a:pt x="184" y="129"/>
                    <a:pt x="188" y="128"/>
                    <a:pt x="193" y="128"/>
                  </a:cubicBezTo>
                  <a:cubicBezTo>
                    <a:pt x="196" y="128"/>
                    <a:pt x="199" y="128"/>
                    <a:pt x="203" y="128"/>
                  </a:cubicBezTo>
                  <a:cubicBezTo>
                    <a:pt x="205" y="128"/>
                    <a:pt x="206" y="128"/>
                    <a:pt x="208" y="128"/>
                  </a:cubicBezTo>
                  <a:cubicBezTo>
                    <a:pt x="213" y="128"/>
                    <a:pt x="218" y="128"/>
                    <a:pt x="224" y="129"/>
                  </a:cubicBezTo>
                  <a:cubicBezTo>
                    <a:pt x="227" y="129"/>
                    <a:pt x="231" y="129"/>
                    <a:pt x="235" y="129"/>
                  </a:cubicBezTo>
                  <a:cubicBezTo>
                    <a:pt x="237" y="129"/>
                    <a:pt x="240" y="129"/>
                    <a:pt x="242" y="130"/>
                  </a:cubicBezTo>
                  <a:cubicBezTo>
                    <a:pt x="245" y="130"/>
                    <a:pt x="248" y="130"/>
                    <a:pt x="251" y="130"/>
                  </a:cubicBezTo>
                  <a:cubicBezTo>
                    <a:pt x="254" y="131"/>
                    <a:pt x="256" y="131"/>
                    <a:pt x="259" y="131"/>
                  </a:cubicBezTo>
                  <a:cubicBezTo>
                    <a:pt x="262" y="131"/>
                    <a:pt x="265" y="132"/>
                    <a:pt x="269" y="132"/>
                  </a:cubicBezTo>
                  <a:cubicBezTo>
                    <a:pt x="271" y="132"/>
                    <a:pt x="273" y="133"/>
                    <a:pt x="275" y="133"/>
                  </a:cubicBezTo>
                  <a:cubicBezTo>
                    <a:pt x="279" y="133"/>
                    <a:pt x="282" y="134"/>
                    <a:pt x="286" y="135"/>
                  </a:cubicBezTo>
                  <a:cubicBezTo>
                    <a:pt x="288" y="135"/>
                    <a:pt x="289" y="135"/>
                    <a:pt x="291" y="135"/>
                  </a:cubicBezTo>
                  <a:cubicBezTo>
                    <a:pt x="296" y="136"/>
                    <a:pt x="302" y="137"/>
                    <a:pt x="307" y="138"/>
                  </a:cubicBezTo>
                  <a:cubicBezTo>
                    <a:pt x="308" y="138"/>
                    <a:pt x="309" y="139"/>
                    <a:pt x="310" y="139"/>
                  </a:cubicBezTo>
                  <a:cubicBezTo>
                    <a:pt x="314" y="140"/>
                    <a:pt x="319" y="141"/>
                    <a:pt x="323" y="142"/>
                  </a:cubicBezTo>
                  <a:cubicBezTo>
                    <a:pt x="324" y="142"/>
                    <a:pt x="326" y="142"/>
                    <a:pt x="328" y="143"/>
                  </a:cubicBezTo>
                  <a:cubicBezTo>
                    <a:pt x="331" y="144"/>
                    <a:pt x="335" y="144"/>
                    <a:pt x="338" y="145"/>
                  </a:cubicBezTo>
                  <a:cubicBezTo>
                    <a:pt x="340" y="146"/>
                    <a:pt x="342" y="146"/>
                    <a:pt x="344" y="147"/>
                  </a:cubicBezTo>
                  <a:cubicBezTo>
                    <a:pt x="347" y="148"/>
                    <a:pt x="351" y="149"/>
                    <a:pt x="354" y="150"/>
                  </a:cubicBezTo>
                  <a:cubicBezTo>
                    <a:pt x="356" y="150"/>
                    <a:pt x="358" y="151"/>
                    <a:pt x="360" y="151"/>
                  </a:cubicBezTo>
                  <a:cubicBezTo>
                    <a:pt x="363" y="152"/>
                    <a:pt x="366" y="153"/>
                    <a:pt x="369" y="154"/>
                  </a:cubicBezTo>
                  <a:cubicBezTo>
                    <a:pt x="371" y="155"/>
                    <a:pt x="373" y="155"/>
                    <a:pt x="375" y="156"/>
                  </a:cubicBezTo>
                  <a:cubicBezTo>
                    <a:pt x="377" y="157"/>
                    <a:pt x="378" y="157"/>
                    <a:pt x="380" y="158"/>
                  </a:cubicBezTo>
                  <a:cubicBezTo>
                    <a:pt x="388" y="160"/>
                    <a:pt x="395" y="163"/>
                    <a:pt x="402" y="166"/>
                  </a:cubicBezTo>
                  <a:cubicBezTo>
                    <a:pt x="403" y="166"/>
                    <a:pt x="404" y="166"/>
                    <a:pt x="404" y="167"/>
                  </a:cubicBezTo>
                  <a:cubicBezTo>
                    <a:pt x="412" y="170"/>
                    <a:pt x="419" y="173"/>
                    <a:pt x="427" y="176"/>
                  </a:cubicBezTo>
                  <a:cubicBezTo>
                    <a:pt x="429" y="177"/>
                    <a:pt x="430" y="178"/>
                    <a:pt x="432" y="178"/>
                  </a:cubicBezTo>
                  <a:cubicBezTo>
                    <a:pt x="439" y="182"/>
                    <a:pt x="447" y="185"/>
                    <a:pt x="454" y="189"/>
                  </a:cubicBezTo>
                  <a:cubicBezTo>
                    <a:pt x="455" y="189"/>
                    <a:pt x="456" y="190"/>
                    <a:pt x="457" y="190"/>
                  </a:cubicBezTo>
                  <a:cubicBezTo>
                    <a:pt x="464" y="194"/>
                    <a:pt x="470" y="197"/>
                    <a:pt x="477" y="201"/>
                  </a:cubicBezTo>
                  <a:cubicBezTo>
                    <a:pt x="479" y="202"/>
                    <a:pt x="481" y="203"/>
                    <a:pt x="483" y="204"/>
                  </a:cubicBezTo>
                  <a:cubicBezTo>
                    <a:pt x="490" y="208"/>
                    <a:pt x="497" y="213"/>
                    <a:pt x="503" y="217"/>
                  </a:cubicBezTo>
                  <a:cubicBezTo>
                    <a:pt x="505" y="218"/>
                    <a:pt x="506" y="219"/>
                    <a:pt x="508" y="220"/>
                  </a:cubicBezTo>
                  <a:cubicBezTo>
                    <a:pt x="514" y="224"/>
                    <a:pt x="521" y="228"/>
                    <a:pt x="527" y="233"/>
                  </a:cubicBezTo>
                  <a:close/>
                </a:path>
              </a:pathLst>
            </a:custGeom>
            <a:gradFill>
              <a:gsLst>
                <a:gs pos="100000">
                  <a:srgbClr val="738386"/>
                </a:gs>
                <a:gs pos="0">
                  <a:srgbClr val="87999D"/>
                </a:gs>
              </a:gsLst>
              <a:lin ang="5400000" scaled="0"/>
            </a:gradFill>
            <a:ln>
              <a:noFill/>
            </a:ln>
          </p:spPr>
          <p:txBody>
            <a:bodyPr anchor="ctr"/>
            <a:lstStyle/>
            <a:p>
              <a:pPr algn="ctr"/>
              <a:endParaRPr>
                <a:cs typeface="+mn-ea"/>
                <a:sym typeface="+mn-lt"/>
              </a:endParaRPr>
            </a:p>
          </p:txBody>
        </p:sp>
        <p:sp>
          <p:nvSpPr>
            <p:cNvPr id="47" name="îṣļiḋé">
              <a:extLst>
                <a:ext uri="{FF2B5EF4-FFF2-40B4-BE49-F238E27FC236}">
                  <a16:creationId xmlns:a16="http://schemas.microsoft.com/office/drawing/2014/main" id="{A9382327-CE24-45AA-88FF-B2F79A4C52ED}"/>
                </a:ext>
              </a:extLst>
            </p:cNvPr>
            <p:cNvSpPr/>
            <p:nvPr/>
          </p:nvSpPr>
          <p:spPr bwMode="auto">
            <a:xfrm>
              <a:off x="5061599" y="2107566"/>
              <a:ext cx="2644415" cy="894366"/>
            </a:xfrm>
            <a:custGeom>
              <a:avLst/>
              <a:gdLst>
                <a:gd name="T0" fmla="*/ 249 w 1709"/>
                <a:gd name="T1" fmla="*/ 0 h 578"/>
                <a:gd name="T2" fmla="*/ 0 w 1709"/>
                <a:gd name="T3" fmla="*/ 143 h 578"/>
                <a:gd name="T4" fmla="*/ 1461 w 1709"/>
                <a:gd name="T5" fmla="*/ 578 h 578"/>
                <a:gd name="T6" fmla="*/ 1709 w 1709"/>
                <a:gd name="T7" fmla="*/ 434 h 578"/>
                <a:gd name="T8" fmla="*/ 249 w 1709"/>
                <a:gd name="T9" fmla="*/ 0 h 578"/>
              </a:gdLst>
              <a:ahLst/>
              <a:cxnLst>
                <a:cxn ang="0">
                  <a:pos x="T0" y="T1"/>
                </a:cxn>
                <a:cxn ang="0">
                  <a:pos x="T2" y="T3"/>
                </a:cxn>
                <a:cxn ang="0">
                  <a:pos x="T4" y="T5"/>
                </a:cxn>
                <a:cxn ang="0">
                  <a:pos x="T6" y="T7"/>
                </a:cxn>
                <a:cxn ang="0">
                  <a:pos x="T8" y="T9"/>
                </a:cxn>
              </a:cxnLst>
              <a:rect l="0" t="0" r="r" b="b"/>
              <a:pathLst>
                <a:path w="1709" h="578">
                  <a:moveTo>
                    <a:pt x="249" y="0"/>
                  </a:moveTo>
                  <a:lnTo>
                    <a:pt x="0" y="143"/>
                  </a:lnTo>
                  <a:lnTo>
                    <a:pt x="1461" y="578"/>
                  </a:lnTo>
                  <a:lnTo>
                    <a:pt x="1709" y="434"/>
                  </a:lnTo>
                  <a:lnTo>
                    <a:pt x="249" y="0"/>
                  </a:lnTo>
                  <a:close/>
                </a:path>
              </a:pathLst>
            </a:custGeom>
            <a:gradFill>
              <a:gsLst>
                <a:gs pos="10000">
                  <a:srgbClr val="556264"/>
                </a:gs>
                <a:gs pos="83000">
                  <a:srgbClr val="627072"/>
                </a:gs>
              </a:gsLst>
              <a:lin ang="5400000" scaled="0"/>
            </a:gradFill>
            <a:ln>
              <a:noFill/>
            </a:ln>
          </p:spPr>
          <p:txBody>
            <a:bodyPr anchor="ctr"/>
            <a:lstStyle/>
            <a:p>
              <a:pPr algn="ctr"/>
              <a:endParaRPr>
                <a:cs typeface="+mn-ea"/>
                <a:sym typeface="+mn-lt"/>
              </a:endParaRPr>
            </a:p>
          </p:txBody>
        </p:sp>
        <p:sp>
          <p:nvSpPr>
            <p:cNvPr id="48" name="ïṡḻíḓé">
              <a:extLst>
                <a:ext uri="{FF2B5EF4-FFF2-40B4-BE49-F238E27FC236}">
                  <a16:creationId xmlns:a16="http://schemas.microsoft.com/office/drawing/2014/main" id="{95532F4F-70A8-479A-84D0-F784127116AB}"/>
                </a:ext>
              </a:extLst>
            </p:cNvPr>
            <p:cNvSpPr/>
            <p:nvPr/>
          </p:nvSpPr>
          <p:spPr bwMode="auto">
            <a:xfrm>
              <a:off x="4775340" y="1103339"/>
              <a:ext cx="3062199" cy="1002680"/>
            </a:xfrm>
            <a:custGeom>
              <a:avLst/>
              <a:gdLst>
                <a:gd name="T0" fmla="*/ 266 w 1751"/>
                <a:gd name="T1" fmla="*/ 3 h 574"/>
                <a:gd name="T2" fmla="*/ 266 w 1751"/>
                <a:gd name="T3" fmla="*/ 3 h 574"/>
                <a:gd name="T4" fmla="*/ 265 w 1751"/>
                <a:gd name="T5" fmla="*/ 3 h 574"/>
                <a:gd name="T6" fmla="*/ 261 w 1751"/>
                <a:gd name="T7" fmla="*/ 2 h 574"/>
                <a:gd name="T8" fmla="*/ 260 w 1751"/>
                <a:gd name="T9" fmla="*/ 2 h 574"/>
                <a:gd name="T10" fmla="*/ 259 w 1751"/>
                <a:gd name="T11" fmla="*/ 2 h 574"/>
                <a:gd name="T12" fmla="*/ 256 w 1751"/>
                <a:gd name="T13" fmla="*/ 1 h 574"/>
                <a:gd name="T14" fmla="*/ 254 w 1751"/>
                <a:gd name="T15" fmla="*/ 1 h 574"/>
                <a:gd name="T16" fmla="*/ 253 w 1751"/>
                <a:gd name="T17" fmla="*/ 1 h 574"/>
                <a:gd name="T18" fmla="*/ 252 w 1751"/>
                <a:gd name="T19" fmla="*/ 1 h 574"/>
                <a:gd name="T20" fmla="*/ 248 w 1751"/>
                <a:gd name="T21" fmla="*/ 0 h 574"/>
                <a:gd name="T22" fmla="*/ 247 w 1751"/>
                <a:gd name="T23" fmla="*/ 0 h 574"/>
                <a:gd name="T24" fmla="*/ 246 w 1751"/>
                <a:gd name="T25" fmla="*/ 0 h 574"/>
                <a:gd name="T26" fmla="*/ 244 w 1751"/>
                <a:gd name="T27" fmla="*/ 0 h 574"/>
                <a:gd name="T28" fmla="*/ 242 w 1751"/>
                <a:gd name="T29" fmla="*/ 0 h 574"/>
                <a:gd name="T30" fmla="*/ 241 w 1751"/>
                <a:gd name="T31" fmla="*/ 0 h 574"/>
                <a:gd name="T32" fmla="*/ 240 w 1751"/>
                <a:gd name="T33" fmla="*/ 1 h 574"/>
                <a:gd name="T34" fmla="*/ 236 w 1751"/>
                <a:gd name="T35" fmla="*/ 1 h 574"/>
                <a:gd name="T36" fmla="*/ 236 w 1751"/>
                <a:gd name="T37" fmla="*/ 1 h 574"/>
                <a:gd name="T38" fmla="*/ 235 w 1751"/>
                <a:gd name="T39" fmla="*/ 1 h 574"/>
                <a:gd name="T40" fmla="*/ 232 w 1751"/>
                <a:gd name="T41" fmla="*/ 2 h 574"/>
                <a:gd name="T42" fmla="*/ 231 w 1751"/>
                <a:gd name="T43" fmla="*/ 2 h 574"/>
                <a:gd name="T44" fmla="*/ 229 w 1751"/>
                <a:gd name="T45" fmla="*/ 3 h 574"/>
                <a:gd name="T46" fmla="*/ 228 w 1751"/>
                <a:gd name="T47" fmla="*/ 3 h 574"/>
                <a:gd name="T48" fmla="*/ 226 w 1751"/>
                <a:gd name="T49" fmla="*/ 4 h 574"/>
                <a:gd name="T50" fmla="*/ 224 w 1751"/>
                <a:gd name="T51" fmla="*/ 5 h 574"/>
                <a:gd name="T52" fmla="*/ 223 w 1751"/>
                <a:gd name="T53" fmla="*/ 5 h 574"/>
                <a:gd name="T54" fmla="*/ 220 w 1751"/>
                <a:gd name="T55" fmla="*/ 7 h 574"/>
                <a:gd name="T56" fmla="*/ 0 w 1751"/>
                <a:gd name="T57" fmla="*/ 135 h 574"/>
                <a:gd name="T58" fmla="*/ 4 w 1751"/>
                <a:gd name="T59" fmla="*/ 133 h 574"/>
                <a:gd name="T60" fmla="*/ 6 w 1751"/>
                <a:gd name="T61" fmla="*/ 132 h 574"/>
                <a:gd name="T62" fmla="*/ 9 w 1751"/>
                <a:gd name="T63" fmla="*/ 131 h 574"/>
                <a:gd name="T64" fmla="*/ 11 w 1751"/>
                <a:gd name="T65" fmla="*/ 130 h 574"/>
                <a:gd name="T66" fmla="*/ 15 w 1751"/>
                <a:gd name="T67" fmla="*/ 129 h 574"/>
                <a:gd name="T68" fmla="*/ 16 w 1751"/>
                <a:gd name="T69" fmla="*/ 129 h 574"/>
                <a:gd name="T70" fmla="*/ 21 w 1751"/>
                <a:gd name="T71" fmla="*/ 128 h 574"/>
                <a:gd name="T72" fmla="*/ 22 w 1751"/>
                <a:gd name="T73" fmla="*/ 128 h 574"/>
                <a:gd name="T74" fmla="*/ 26 w 1751"/>
                <a:gd name="T75" fmla="*/ 128 h 574"/>
                <a:gd name="T76" fmla="*/ 27 w 1751"/>
                <a:gd name="T77" fmla="*/ 128 h 574"/>
                <a:gd name="T78" fmla="*/ 33 w 1751"/>
                <a:gd name="T79" fmla="*/ 129 h 574"/>
                <a:gd name="T80" fmla="*/ 34 w 1751"/>
                <a:gd name="T81" fmla="*/ 129 h 574"/>
                <a:gd name="T82" fmla="*/ 39 w 1751"/>
                <a:gd name="T83" fmla="*/ 130 h 574"/>
                <a:gd name="T84" fmla="*/ 40 w 1751"/>
                <a:gd name="T85" fmla="*/ 130 h 574"/>
                <a:gd name="T86" fmla="*/ 46 w 1751"/>
                <a:gd name="T87" fmla="*/ 131 h 574"/>
                <a:gd name="T88" fmla="*/ 46 w 1751"/>
                <a:gd name="T89" fmla="*/ 131 h 574"/>
                <a:gd name="T90" fmla="*/ 1531 w 1751"/>
                <a:gd name="T91" fmla="*/ 574 h 574"/>
                <a:gd name="T92" fmla="*/ 1751 w 1751"/>
                <a:gd name="T93" fmla="*/ 446 h 574"/>
                <a:gd name="T94" fmla="*/ 266 w 1751"/>
                <a:gd name="T95" fmla="*/ 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1" h="574">
                  <a:moveTo>
                    <a:pt x="266" y="3"/>
                  </a:moveTo>
                  <a:cubicBezTo>
                    <a:pt x="266" y="3"/>
                    <a:pt x="266" y="3"/>
                    <a:pt x="266" y="3"/>
                  </a:cubicBezTo>
                  <a:cubicBezTo>
                    <a:pt x="266" y="3"/>
                    <a:pt x="265" y="3"/>
                    <a:pt x="265" y="3"/>
                  </a:cubicBezTo>
                  <a:cubicBezTo>
                    <a:pt x="263" y="3"/>
                    <a:pt x="262" y="2"/>
                    <a:pt x="261" y="2"/>
                  </a:cubicBezTo>
                  <a:cubicBezTo>
                    <a:pt x="260" y="2"/>
                    <a:pt x="260" y="2"/>
                    <a:pt x="260" y="2"/>
                  </a:cubicBezTo>
                  <a:cubicBezTo>
                    <a:pt x="260" y="2"/>
                    <a:pt x="259" y="2"/>
                    <a:pt x="259" y="2"/>
                  </a:cubicBezTo>
                  <a:cubicBezTo>
                    <a:pt x="258" y="2"/>
                    <a:pt x="257" y="1"/>
                    <a:pt x="256" y="1"/>
                  </a:cubicBezTo>
                  <a:cubicBezTo>
                    <a:pt x="256" y="1"/>
                    <a:pt x="255" y="1"/>
                    <a:pt x="254" y="1"/>
                  </a:cubicBezTo>
                  <a:cubicBezTo>
                    <a:pt x="253" y="1"/>
                    <a:pt x="253" y="1"/>
                    <a:pt x="253" y="1"/>
                  </a:cubicBezTo>
                  <a:cubicBezTo>
                    <a:pt x="252" y="1"/>
                    <a:pt x="252" y="1"/>
                    <a:pt x="252" y="1"/>
                  </a:cubicBezTo>
                  <a:cubicBezTo>
                    <a:pt x="251" y="0"/>
                    <a:pt x="250" y="0"/>
                    <a:pt x="248" y="0"/>
                  </a:cubicBezTo>
                  <a:cubicBezTo>
                    <a:pt x="247" y="0"/>
                    <a:pt x="247" y="0"/>
                    <a:pt x="247" y="0"/>
                  </a:cubicBezTo>
                  <a:cubicBezTo>
                    <a:pt x="247" y="0"/>
                    <a:pt x="247" y="0"/>
                    <a:pt x="246" y="0"/>
                  </a:cubicBezTo>
                  <a:cubicBezTo>
                    <a:pt x="246" y="0"/>
                    <a:pt x="245" y="0"/>
                    <a:pt x="244" y="0"/>
                  </a:cubicBezTo>
                  <a:cubicBezTo>
                    <a:pt x="243" y="0"/>
                    <a:pt x="243" y="0"/>
                    <a:pt x="242" y="0"/>
                  </a:cubicBezTo>
                  <a:cubicBezTo>
                    <a:pt x="241" y="0"/>
                    <a:pt x="241" y="0"/>
                    <a:pt x="241" y="0"/>
                  </a:cubicBezTo>
                  <a:cubicBezTo>
                    <a:pt x="240" y="1"/>
                    <a:pt x="240" y="1"/>
                    <a:pt x="240" y="1"/>
                  </a:cubicBezTo>
                  <a:cubicBezTo>
                    <a:pt x="239" y="1"/>
                    <a:pt x="237" y="1"/>
                    <a:pt x="236" y="1"/>
                  </a:cubicBezTo>
                  <a:cubicBezTo>
                    <a:pt x="236" y="1"/>
                    <a:pt x="236" y="1"/>
                    <a:pt x="236" y="1"/>
                  </a:cubicBezTo>
                  <a:cubicBezTo>
                    <a:pt x="235" y="1"/>
                    <a:pt x="235" y="1"/>
                    <a:pt x="235" y="1"/>
                  </a:cubicBezTo>
                  <a:cubicBezTo>
                    <a:pt x="234" y="2"/>
                    <a:pt x="233" y="2"/>
                    <a:pt x="232" y="2"/>
                  </a:cubicBezTo>
                  <a:cubicBezTo>
                    <a:pt x="232" y="2"/>
                    <a:pt x="231" y="2"/>
                    <a:pt x="231" y="2"/>
                  </a:cubicBezTo>
                  <a:cubicBezTo>
                    <a:pt x="230" y="2"/>
                    <a:pt x="230" y="3"/>
                    <a:pt x="229" y="3"/>
                  </a:cubicBezTo>
                  <a:cubicBezTo>
                    <a:pt x="229" y="3"/>
                    <a:pt x="228" y="3"/>
                    <a:pt x="228" y="3"/>
                  </a:cubicBezTo>
                  <a:cubicBezTo>
                    <a:pt x="227" y="3"/>
                    <a:pt x="227" y="4"/>
                    <a:pt x="226" y="4"/>
                  </a:cubicBezTo>
                  <a:cubicBezTo>
                    <a:pt x="225" y="4"/>
                    <a:pt x="225" y="4"/>
                    <a:pt x="224" y="5"/>
                  </a:cubicBezTo>
                  <a:cubicBezTo>
                    <a:pt x="223" y="5"/>
                    <a:pt x="223" y="5"/>
                    <a:pt x="223" y="5"/>
                  </a:cubicBezTo>
                  <a:cubicBezTo>
                    <a:pt x="222" y="6"/>
                    <a:pt x="221" y="6"/>
                    <a:pt x="220" y="7"/>
                  </a:cubicBezTo>
                  <a:cubicBezTo>
                    <a:pt x="0" y="135"/>
                    <a:pt x="0" y="135"/>
                    <a:pt x="0" y="135"/>
                  </a:cubicBezTo>
                  <a:cubicBezTo>
                    <a:pt x="1" y="134"/>
                    <a:pt x="3" y="133"/>
                    <a:pt x="4" y="133"/>
                  </a:cubicBezTo>
                  <a:cubicBezTo>
                    <a:pt x="5" y="132"/>
                    <a:pt x="6" y="132"/>
                    <a:pt x="6" y="132"/>
                  </a:cubicBezTo>
                  <a:cubicBezTo>
                    <a:pt x="7" y="131"/>
                    <a:pt x="8" y="131"/>
                    <a:pt x="9" y="131"/>
                  </a:cubicBezTo>
                  <a:cubicBezTo>
                    <a:pt x="10" y="130"/>
                    <a:pt x="10" y="130"/>
                    <a:pt x="11" y="130"/>
                  </a:cubicBezTo>
                  <a:cubicBezTo>
                    <a:pt x="12" y="130"/>
                    <a:pt x="13" y="129"/>
                    <a:pt x="15" y="129"/>
                  </a:cubicBezTo>
                  <a:cubicBezTo>
                    <a:pt x="15" y="129"/>
                    <a:pt x="15" y="129"/>
                    <a:pt x="16" y="129"/>
                  </a:cubicBezTo>
                  <a:cubicBezTo>
                    <a:pt x="17" y="129"/>
                    <a:pt x="19" y="128"/>
                    <a:pt x="21" y="128"/>
                  </a:cubicBezTo>
                  <a:cubicBezTo>
                    <a:pt x="21" y="128"/>
                    <a:pt x="21" y="128"/>
                    <a:pt x="22" y="128"/>
                  </a:cubicBezTo>
                  <a:cubicBezTo>
                    <a:pt x="23" y="128"/>
                    <a:pt x="25" y="128"/>
                    <a:pt x="26" y="128"/>
                  </a:cubicBezTo>
                  <a:cubicBezTo>
                    <a:pt x="27" y="128"/>
                    <a:pt x="27" y="128"/>
                    <a:pt x="27" y="128"/>
                  </a:cubicBezTo>
                  <a:cubicBezTo>
                    <a:pt x="29" y="128"/>
                    <a:pt x="31" y="128"/>
                    <a:pt x="33" y="129"/>
                  </a:cubicBezTo>
                  <a:cubicBezTo>
                    <a:pt x="34" y="129"/>
                    <a:pt x="34" y="129"/>
                    <a:pt x="34" y="129"/>
                  </a:cubicBezTo>
                  <a:cubicBezTo>
                    <a:pt x="36" y="129"/>
                    <a:pt x="37" y="129"/>
                    <a:pt x="39" y="130"/>
                  </a:cubicBezTo>
                  <a:cubicBezTo>
                    <a:pt x="39" y="130"/>
                    <a:pt x="40" y="130"/>
                    <a:pt x="40" y="130"/>
                  </a:cubicBezTo>
                  <a:cubicBezTo>
                    <a:pt x="42" y="130"/>
                    <a:pt x="44" y="131"/>
                    <a:pt x="46" y="131"/>
                  </a:cubicBezTo>
                  <a:cubicBezTo>
                    <a:pt x="46" y="131"/>
                    <a:pt x="46" y="131"/>
                    <a:pt x="46" y="131"/>
                  </a:cubicBezTo>
                  <a:cubicBezTo>
                    <a:pt x="1531" y="574"/>
                    <a:pt x="1531" y="574"/>
                    <a:pt x="1531" y="574"/>
                  </a:cubicBezTo>
                  <a:cubicBezTo>
                    <a:pt x="1751" y="446"/>
                    <a:pt x="1751" y="446"/>
                    <a:pt x="1751" y="446"/>
                  </a:cubicBezTo>
                  <a:lnTo>
                    <a:pt x="266" y="3"/>
                  </a:lnTo>
                  <a:close/>
                </a:path>
              </a:pathLst>
            </a:custGeom>
            <a:gradFill>
              <a:gsLst>
                <a:gs pos="0">
                  <a:srgbClr val="677577"/>
                </a:gs>
                <a:gs pos="100000">
                  <a:srgbClr val="889A9E"/>
                </a:gs>
              </a:gsLst>
              <a:lin ang="5400000" scaled="1"/>
            </a:gradFill>
            <a:ln>
              <a:noFill/>
            </a:ln>
          </p:spPr>
          <p:txBody>
            <a:bodyPr anchor="ctr"/>
            <a:lstStyle/>
            <a:p>
              <a:pPr algn="ctr"/>
              <a:endParaRPr>
                <a:cs typeface="+mn-ea"/>
                <a:sym typeface="+mn-lt"/>
              </a:endParaRPr>
            </a:p>
          </p:txBody>
        </p:sp>
        <p:sp>
          <p:nvSpPr>
            <p:cNvPr id="49" name="iślíḑé">
              <a:extLst>
                <a:ext uri="{FF2B5EF4-FFF2-40B4-BE49-F238E27FC236}">
                  <a16:creationId xmlns:a16="http://schemas.microsoft.com/office/drawing/2014/main" id="{4D7723D4-7A26-4260-B373-DD5E7B26E390}"/>
                </a:ext>
              </a:extLst>
            </p:cNvPr>
            <p:cNvSpPr/>
            <p:nvPr/>
          </p:nvSpPr>
          <p:spPr bwMode="auto">
            <a:xfrm>
              <a:off x="7387261" y="1881654"/>
              <a:ext cx="642149" cy="3772430"/>
            </a:xfrm>
            <a:custGeom>
              <a:avLst/>
              <a:gdLst>
                <a:gd name="T0" fmla="*/ 366 w 367"/>
                <a:gd name="T1" fmla="*/ 166 h 2159"/>
                <a:gd name="T2" fmla="*/ 366 w 367"/>
                <a:gd name="T3" fmla="*/ 160 h 2159"/>
                <a:gd name="T4" fmla="*/ 364 w 367"/>
                <a:gd name="T5" fmla="*/ 150 h 2159"/>
                <a:gd name="T6" fmla="*/ 362 w 367"/>
                <a:gd name="T7" fmla="*/ 138 h 2159"/>
                <a:gd name="T8" fmla="*/ 360 w 367"/>
                <a:gd name="T9" fmla="*/ 133 h 2159"/>
                <a:gd name="T10" fmla="*/ 357 w 367"/>
                <a:gd name="T11" fmla="*/ 123 h 2159"/>
                <a:gd name="T12" fmla="*/ 352 w 367"/>
                <a:gd name="T13" fmla="*/ 110 h 2159"/>
                <a:gd name="T14" fmla="*/ 350 w 367"/>
                <a:gd name="T15" fmla="*/ 103 h 2159"/>
                <a:gd name="T16" fmla="*/ 345 w 367"/>
                <a:gd name="T17" fmla="*/ 94 h 2159"/>
                <a:gd name="T18" fmla="*/ 338 w 367"/>
                <a:gd name="T19" fmla="*/ 82 h 2159"/>
                <a:gd name="T20" fmla="*/ 330 w 367"/>
                <a:gd name="T21" fmla="*/ 69 h 2159"/>
                <a:gd name="T22" fmla="*/ 322 w 367"/>
                <a:gd name="T23" fmla="*/ 57 h 2159"/>
                <a:gd name="T24" fmla="*/ 301 w 367"/>
                <a:gd name="T25" fmla="*/ 34 h 2159"/>
                <a:gd name="T26" fmla="*/ 293 w 367"/>
                <a:gd name="T27" fmla="*/ 26 h 2159"/>
                <a:gd name="T28" fmla="*/ 284 w 367"/>
                <a:gd name="T29" fmla="*/ 19 h 2159"/>
                <a:gd name="T30" fmla="*/ 277 w 367"/>
                <a:gd name="T31" fmla="*/ 14 h 2159"/>
                <a:gd name="T32" fmla="*/ 269 w 367"/>
                <a:gd name="T33" fmla="*/ 10 h 2159"/>
                <a:gd name="T34" fmla="*/ 264 w 367"/>
                <a:gd name="T35" fmla="*/ 7 h 2159"/>
                <a:gd name="T36" fmla="*/ 258 w 367"/>
                <a:gd name="T37" fmla="*/ 4 h 2159"/>
                <a:gd name="T38" fmla="*/ 252 w 367"/>
                <a:gd name="T39" fmla="*/ 1 h 2159"/>
                <a:gd name="T40" fmla="*/ 27 w 367"/>
                <a:gd name="T41" fmla="*/ 128 h 2159"/>
                <a:gd name="T42" fmla="*/ 38 w 367"/>
                <a:gd name="T43" fmla="*/ 132 h 2159"/>
                <a:gd name="T44" fmla="*/ 46 w 367"/>
                <a:gd name="T45" fmla="*/ 135 h 2159"/>
                <a:gd name="T46" fmla="*/ 60 w 367"/>
                <a:gd name="T47" fmla="*/ 144 h 2159"/>
                <a:gd name="T48" fmla="*/ 73 w 367"/>
                <a:gd name="T49" fmla="*/ 154 h 2159"/>
                <a:gd name="T50" fmla="*/ 91 w 367"/>
                <a:gd name="T51" fmla="*/ 172 h 2159"/>
                <a:gd name="T52" fmla="*/ 103 w 367"/>
                <a:gd name="T53" fmla="*/ 187 h 2159"/>
                <a:gd name="T54" fmla="*/ 118 w 367"/>
                <a:gd name="T55" fmla="*/ 210 h 2159"/>
                <a:gd name="T56" fmla="*/ 132 w 367"/>
                <a:gd name="T57" fmla="*/ 236 h 2159"/>
                <a:gd name="T58" fmla="*/ 137 w 367"/>
                <a:gd name="T59" fmla="*/ 251 h 2159"/>
                <a:gd name="T60" fmla="*/ 144 w 367"/>
                <a:gd name="T61" fmla="*/ 278 h 2159"/>
                <a:gd name="T62" fmla="*/ 146 w 367"/>
                <a:gd name="T63" fmla="*/ 292 h 2159"/>
                <a:gd name="T64" fmla="*/ 140 w 367"/>
                <a:gd name="T65" fmla="*/ 1956 h 2159"/>
                <a:gd name="T66" fmla="*/ 136 w 367"/>
                <a:gd name="T67" fmla="*/ 1977 h 2159"/>
                <a:gd name="T68" fmla="*/ 129 w 367"/>
                <a:gd name="T69" fmla="*/ 2003 h 2159"/>
                <a:gd name="T70" fmla="*/ 122 w 367"/>
                <a:gd name="T71" fmla="*/ 2023 h 2159"/>
                <a:gd name="T72" fmla="*/ 108 w 367"/>
                <a:gd name="T73" fmla="*/ 2051 h 2159"/>
                <a:gd name="T74" fmla="*/ 97 w 367"/>
                <a:gd name="T75" fmla="*/ 2069 h 2159"/>
                <a:gd name="T76" fmla="*/ 81 w 367"/>
                <a:gd name="T77" fmla="*/ 2091 h 2159"/>
                <a:gd name="T78" fmla="*/ 65 w 367"/>
                <a:gd name="T79" fmla="*/ 2108 h 2159"/>
                <a:gd name="T80" fmla="*/ 44 w 367"/>
                <a:gd name="T81" fmla="*/ 2127 h 2159"/>
                <a:gd name="T82" fmla="*/ 27 w 367"/>
                <a:gd name="T83" fmla="*/ 2141 h 2159"/>
                <a:gd name="T84" fmla="*/ 0 w 367"/>
                <a:gd name="T85" fmla="*/ 2159 h 2159"/>
                <a:gd name="T86" fmla="*/ 238 w 367"/>
                <a:gd name="T87" fmla="*/ 2020 h 2159"/>
                <a:gd name="T88" fmla="*/ 260 w 367"/>
                <a:gd name="T89" fmla="*/ 2003 h 2159"/>
                <a:gd name="T90" fmla="*/ 276 w 367"/>
                <a:gd name="T91" fmla="*/ 1989 h 2159"/>
                <a:gd name="T92" fmla="*/ 298 w 367"/>
                <a:gd name="T93" fmla="*/ 1966 h 2159"/>
                <a:gd name="T94" fmla="*/ 311 w 367"/>
                <a:gd name="T95" fmla="*/ 1950 h 2159"/>
                <a:gd name="T96" fmla="*/ 325 w 367"/>
                <a:gd name="T97" fmla="*/ 1928 h 2159"/>
                <a:gd name="T98" fmla="*/ 335 w 367"/>
                <a:gd name="T99" fmla="*/ 1909 h 2159"/>
                <a:gd name="T100" fmla="*/ 347 w 367"/>
                <a:gd name="T101" fmla="*/ 1880 h 2159"/>
                <a:gd name="T102" fmla="*/ 354 w 367"/>
                <a:gd name="T103" fmla="*/ 1859 h 2159"/>
                <a:gd name="T104" fmla="*/ 357 w 367"/>
                <a:gd name="T105" fmla="*/ 1844 h 2159"/>
                <a:gd name="T106" fmla="*/ 360 w 367"/>
                <a:gd name="T107" fmla="*/ 1827 h 2159"/>
                <a:gd name="T108" fmla="*/ 367 w 367"/>
                <a:gd name="T109" fmla="*/ 177 h 2159"/>
                <a:gd name="T110" fmla="*/ 367 w 367"/>
                <a:gd name="T111" fmla="*/ 171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2159">
                  <a:moveTo>
                    <a:pt x="367" y="171"/>
                  </a:moveTo>
                  <a:cubicBezTo>
                    <a:pt x="367" y="171"/>
                    <a:pt x="367" y="171"/>
                    <a:pt x="367" y="171"/>
                  </a:cubicBezTo>
                  <a:cubicBezTo>
                    <a:pt x="366" y="169"/>
                    <a:pt x="366" y="168"/>
                    <a:pt x="366" y="166"/>
                  </a:cubicBezTo>
                  <a:cubicBezTo>
                    <a:pt x="366" y="166"/>
                    <a:pt x="366" y="165"/>
                    <a:pt x="366" y="165"/>
                  </a:cubicBezTo>
                  <a:cubicBezTo>
                    <a:pt x="366" y="164"/>
                    <a:pt x="366" y="164"/>
                    <a:pt x="366" y="163"/>
                  </a:cubicBezTo>
                  <a:cubicBezTo>
                    <a:pt x="366" y="162"/>
                    <a:pt x="366" y="161"/>
                    <a:pt x="366" y="160"/>
                  </a:cubicBezTo>
                  <a:cubicBezTo>
                    <a:pt x="365" y="158"/>
                    <a:pt x="365" y="157"/>
                    <a:pt x="365" y="155"/>
                  </a:cubicBezTo>
                  <a:cubicBezTo>
                    <a:pt x="365" y="153"/>
                    <a:pt x="365" y="152"/>
                    <a:pt x="364" y="151"/>
                  </a:cubicBezTo>
                  <a:cubicBezTo>
                    <a:pt x="364" y="150"/>
                    <a:pt x="364" y="150"/>
                    <a:pt x="364" y="150"/>
                  </a:cubicBezTo>
                  <a:cubicBezTo>
                    <a:pt x="364" y="150"/>
                    <a:pt x="364" y="149"/>
                    <a:pt x="364" y="149"/>
                  </a:cubicBezTo>
                  <a:cubicBezTo>
                    <a:pt x="364" y="147"/>
                    <a:pt x="363" y="145"/>
                    <a:pt x="363" y="144"/>
                  </a:cubicBezTo>
                  <a:cubicBezTo>
                    <a:pt x="363" y="142"/>
                    <a:pt x="362" y="140"/>
                    <a:pt x="362" y="138"/>
                  </a:cubicBezTo>
                  <a:cubicBezTo>
                    <a:pt x="361" y="137"/>
                    <a:pt x="361" y="137"/>
                    <a:pt x="361" y="137"/>
                  </a:cubicBezTo>
                  <a:cubicBezTo>
                    <a:pt x="361" y="136"/>
                    <a:pt x="361" y="136"/>
                    <a:pt x="361" y="136"/>
                  </a:cubicBezTo>
                  <a:cubicBezTo>
                    <a:pt x="361" y="135"/>
                    <a:pt x="361" y="134"/>
                    <a:pt x="360" y="133"/>
                  </a:cubicBezTo>
                  <a:cubicBezTo>
                    <a:pt x="360" y="131"/>
                    <a:pt x="359" y="129"/>
                    <a:pt x="359" y="127"/>
                  </a:cubicBezTo>
                  <a:cubicBezTo>
                    <a:pt x="358" y="126"/>
                    <a:pt x="358" y="125"/>
                    <a:pt x="357" y="123"/>
                  </a:cubicBezTo>
                  <a:cubicBezTo>
                    <a:pt x="357" y="123"/>
                    <a:pt x="357" y="123"/>
                    <a:pt x="357" y="123"/>
                  </a:cubicBezTo>
                  <a:cubicBezTo>
                    <a:pt x="357" y="122"/>
                    <a:pt x="357" y="122"/>
                    <a:pt x="357" y="121"/>
                  </a:cubicBezTo>
                  <a:cubicBezTo>
                    <a:pt x="356" y="119"/>
                    <a:pt x="355" y="118"/>
                    <a:pt x="355" y="116"/>
                  </a:cubicBezTo>
                  <a:cubicBezTo>
                    <a:pt x="354" y="114"/>
                    <a:pt x="353" y="112"/>
                    <a:pt x="352" y="110"/>
                  </a:cubicBezTo>
                  <a:cubicBezTo>
                    <a:pt x="352" y="109"/>
                    <a:pt x="352" y="109"/>
                    <a:pt x="352" y="109"/>
                  </a:cubicBezTo>
                  <a:cubicBezTo>
                    <a:pt x="352" y="109"/>
                    <a:pt x="352" y="109"/>
                    <a:pt x="352" y="109"/>
                  </a:cubicBezTo>
                  <a:cubicBezTo>
                    <a:pt x="351" y="107"/>
                    <a:pt x="350" y="105"/>
                    <a:pt x="350" y="103"/>
                  </a:cubicBezTo>
                  <a:cubicBezTo>
                    <a:pt x="349" y="101"/>
                    <a:pt x="347" y="99"/>
                    <a:pt x="346" y="97"/>
                  </a:cubicBezTo>
                  <a:cubicBezTo>
                    <a:pt x="346" y="96"/>
                    <a:pt x="346" y="96"/>
                    <a:pt x="346" y="96"/>
                  </a:cubicBezTo>
                  <a:cubicBezTo>
                    <a:pt x="346" y="95"/>
                    <a:pt x="345" y="95"/>
                    <a:pt x="345" y="94"/>
                  </a:cubicBezTo>
                  <a:cubicBezTo>
                    <a:pt x="344" y="93"/>
                    <a:pt x="344" y="91"/>
                    <a:pt x="343" y="90"/>
                  </a:cubicBezTo>
                  <a:cubicBezTo>
                    <a:pt x="341" y="87"/>
                    <a:pt x="340" y="84"/>
                    <a:pt x="338" y="82"/>
                  </a:cubicBezTo>
                  <a:cubicBezTo>
                    <a:pt x="338" y="82"/>
                    <a:pt x="338" y="82"/>
                    <a:pt x="338" y="82"/>
                  </a:cubicBezTo>
                  <a:cubicBezTo>
                    <a:pt x="338" y="82"/>
                    <a:pt x="338" y="82"/>
                    <a:pt x="338" y="82"/>
                  </a:cubicBezTo>
                  <a:cubicBezTo>
                    <a:pt x="336" y="78"/>
                    <a:pt x="334" y="75"/>
                    <a:pt x="332" y="72"/>
                  </a:cubicBezTo>
                  <a:cubicBezTo>
                    <a:pt x="332" y="71"/>
                    <a:pt x="331" y="70"/>
                    <a:pt x="330" y="69"/>
                  </a:cubicBezTo>
                  <a:cubicBezTo>
                    <a:pt x="328" y="65"/>
                    <a:pt x="325" y="62"/>
                    <a:pt x="323" y="59"/>
                  </a:cubicBezTo>
                  <a:cubicBezTo>
                    <a:pt x="323" y="58"/>
                    <a:pt x="323" y="58"/>
                    <a:pt x="323" y="58"/>
                  </a:cubicBezTo>
                  <a:cubicBezTo>
                    <a:pt x="322" y="58"/>
                    <a:pt x="322" y="57"/>
                    <a:pt x="322" y="57"/>
                  </a:cubicBezTo>
                  <a:cubicBezTo>
                    <a:pt x="319" y="54"/>
                    <a:pt x="316" y="50"/>
                    <a:pt x="314" y="47"/>
                  </a:cubicBezTo>
                  <a:cubicBezTo>
                    <a:pt x="313" y="46"/>
                    <a:pt x="312" y="45"/>
                    <a:pt x="311" y="44"/>
                  </a:cubicBezTo>
                  <a:cubicBezTo>
                    <a:pt x="308" y="41"/>
                    <a:pt x="305" y="37"/>
                    <a:pt x="301" y="34"/>
                  </a:cubicBezTo>
                  <a:cubicBezTo>
                    <a:pt x="301" y="34"/>
                    <a:pt x="301" y="34"/>
                    <a:pt x="301" y="34"/>
                  </a:cubicBezTo>
                  <a:cubicBezTo>
                    <a:pt x="299" y="32"/>
                    <a:pt x="297" y="30"/>
                    <a:pt x="295" y="28"/>
                  </a:cubicBezTo>
                  <a:cubicBezTo>
                    <a:pt x="294" y="27"/>
                    <a:pt x="293" y="27"/>
                    <a:pt x="293" y="26"/>
                  </a:cubicBezTo>
                  <a:cubicBezTo>
                    <a:pt x="292" y="25"/>
                    <a:pt x="291" y="24"/>
                    <a:pt x="290" y="23"/>
                  </a:cubicBezTo>
                  <a:cubicBezTo>
                    <a:pt x="289" y="23"/>
                    <a:pt x="288" y="23"/>
                    <a:pt x="288" y="22"/>
                  </a:cubicBezTo>
                  <a:cubicBezTo>
                    <a:pt x="287" y="21"/>
                    <a:pt x="285" y="20"/>
                    <a:pt x="284" y="19"/>
                  </a:cubicBezTo>
                  <a:cubicBezTo>
                    <a:pt x="283" y="19"/>
                    <a:pt x="282" y="18"/>
                    <a:pt x="282" y="17"/>
                  </a:cubicBezTo>
                  <a:cubicBezTo>
                    <a:pt x="281" y="17"/>
                    <a:pt x="280" y="16"/>
                    <a:pt x="280" y="16"/>
                  </a:cubicBezTo>
                  <a:cubicBezTo>
                    <a:pt x="279" y="15"/>
                    <a:pt x="278" y="15"/>
                    <a:pt x="277" y="14"/>
                  </a:cubicBezTo>
                  <a:cubicBezTo>
                    <a:pt x="276" y="14"/>
                    <a:pt x="276" y="13"/>
                    <a:pt x="275" y="13"/>
                  </a:cubicBezTo>
                  <a:cubicBezTo>
                    <a:pt x="273" y="12"/>
                    <a:pt x="272" y="11"/>
                    <a:pt x="270" y="10"/>
                  </a:cubicBezTo>
                  <a:cubicBezTo>
                    <a:pt x="269" y="10"/>
                    <a:pt x="269" y="10"/>
                    <a:pt x="269" y="10"/>
                  </a:cubicBezTo>
                  <a:cubicBezTo>
                    <a:pt x="268" y="9"/>
                    <a:pt x="267" y="8"/>
                    <a:pt x="266" y="8"/>
                  </a:cubicBezTo>
                  <a:cubicBezTo>
                    <a:pt x="265" y="7"/>
                    <a:pt x="265" y="7"/>
                    <a:pt x="264" y="7"/>
                  </a:cubicBezTo>
                  <a:cubicBezTo>
                    <a:pt x="264" y="7"/>
                    <a:pt x="264" y="7"/>
                    <a:pt x="264" y="7"/>
                  </a:cubicBezTo>
                  <a:cubicBezTo>
                    <a:pt x="262" y="6"/>
                    <a:pt x="261" y="5"/>
                    <a:pt x="259" y="4"/>
                  </a:cubicBezTo>
                  <a:cubicBezTo>
                    <a:pt x="259" y="4"/>
                    <a:pt x="259" y="4"/>
                    <a:pt x="259" y="4"/>
                  </a:cubicBezTo>
                  <a:cubicBezTo>
                    <a:pt x="258" y="4"/>
                    <a:pt x="258" y="4"/>
                    <a:pt x="258" y="4"/>
                  </a:cubicBezTo>
                  <a:cubicBezTo>
                    <a:pt x="257" y="3"/>
                    <a:pt x="256" y="3"/>
                    <a:pt x="255" y="2"/>
                  </a:cubicBezTo>
                  <a:cubicBezTo>
                    <a:pt x="254" y="2"/>
                    <a:pt x="254" y="2"/>
                    <a:pt x="254" y="2"/>
                  </a:cubicBezTo>
                  <a:cubicBezTo>
                    <a:pt x="253" y="2"/>
                    <a:pt x="253" y="2"/>
                    <a:pt x="252" y="1"/>
                  </a:cubicBezTo>
                  <a:cubicBezTo>
                    <a:pt x="251" y="1"/>
                    <a:pt x="251" y="1"/>
                    <a:pt x="250" y="1"/>
                  </a:cubicBezTo>
                  <a:cubicBezTo>
                    <a:pt x="249" y="1"/>
                    <a:pt x="248" y="0"/>
                    <a:pt x="247" y="0"/>
                  </a:cubicBezTo>
                  <a:cubicBezTo>
                    <a:pt x="27" y="128"/>
                    <a:pt x="27" y="128"/>
                    <a:pt x="27" y="128"/>
                  </a:cubicBezTo>
                  <a:cubicBezTo>
                    <a:pt x="29" y="128"/>
                    <a:pt x="30" y="129"/>
                    <a:pt x="32" y="129"/>
                  </a:cubicBezTo>
                  <a:cubicBezTo>
                    <a:pt x="33" y="130"/>
                    <a:pt x="33" y="130"/>
                    <a:pt x="34" y="130"/>
                  </a:cubicBezTo>
                  <a:cubicBezTo>
                    <a:pt x="35" y="130"/>
                    <a:pt x="36" y="131"/>
                    <a:pt x="38" y="132"/>
                  </a:cubicBezTo>
                  <a:cubicBezTo>
                    <a:pt x="38" y="132"/>
                    <a:pt x="38" y="132"/>
                    <a:pt x="39" y="132"/>
                  </a:cubicBezTo>
                  <a:cubicBezTo>
                    <a:pt x="41" y="133"/>
                    <a:pt x="42" y="134"/>
                    <a:pt x="44" y="135"/>
                  </a:cubicBezTo>
                  <a:cubicBezTo>
                    <a:pt x="45" y="135"/>
                    <a:pt x="45" y="135"/>
                    <a:pt x="46" y="135"/>
                  </a:cubicBezTo>
                  <a:cubicBezTo>
                    <a:pt x="47" y="136"/>
                    <a:pt x="49" y="137"/>
                    <a:pt x="50" y="138"/>
                  </a:cubicBezTo>
                  <a:cubicBezTo>
                    <a:pt x="52" y="139"/>
                    <a:pt x="55" y="141"/>
                    <a:pt x="57" y="142"/>
                  </a:cubicBezTo>
                  <a:cubicBezTo>
                    <a:pt x="58" y="143"/>
                    <a:pt x="59" y="143"/>
                    <a:pt x="60" y="144"/>
                  </a:cubicBezTo>
                  <a:cubicBezTo>
                    <a:pt x="61" y="145"/>
                    <a:pt x="62" y="146"/>
                    <a:pt x="64" y="147"/>
                  </a:cubicBezTo>
                  <a:cubicBezTo>
                    <a:pt x="65" y="148"/>
                    <a:pt x="67" y="149"/>
                    <a:pt x="68" y="150"/>
                  </a:cubicBezTo>
                  <a:cubicBezTo>
                    <a:pt x="69" y="151"/>
                    <a:pt x="71" y="153"/>
                    <a:pt x="73" y="154"/>
                  </a:cubicBezTo>
                  <a:cubicBezTo>
                    <a:pt x="73" y="155"/>
                    <a:pt x="74" y="155"/>
                    <a:pt x="75" y="156"/>
                  </a:cubicBezTo>
                  <a:cubicBezTo>
                    <a:pt x="77" y="158"/>
                    <a:pt x="79" y="160"/>
                    <a:pt x="81" y="162"/>
                  </a:cubicBezTo>
                  <a:cubicBezTo>
                    <a:pt x="85" y="165"/>
                    <a:pt x="88" y="169"/>
                    <a:pt x="91" y="172"/>
                  </a:cubicBezTo>
                  <a:cubicBezTo>
                    <a:pt x="92" y="173"/>
                    <a:pt x="93" y="174"/>
                    <a:pt x="94" y="175"/>
                  </a:cubicBezTo>
                  <a:cubicBezTo>
                    <a:pt x="96" y="178"/>
                    <a:pt x="99" y="181"/>
                    <a:pt x="102" y="185"/>
                  </a:cubicBezTo>
                  <a:cubicBezTo>
                    <a:pt x="102" y="185"/>
                    <a:pt x="103" y="186"/>
                    <a:pt x="103" y="187"/>
                  </a:cubicBezTo>
                  <a:cubicBezTo>
                    <a:pt x="106" y="190"/>
                    <a:pt x="108" y="193"/>
                    <a:pt x="110" y="196"/>
                  </a:cubicBezTo>
                  <a:cubicBezTo>
                    <a:pt x="113" y="201"/>
                    <a:pt x="116" y="205"/>
                    <a:pt x="118" y="210"/>
                  </a:cubicBezTo>
                  <a:cubicBezTo>
                    <a:pt x="118" y="210"/>
                    <a:pt x="118" y="210"/>
                    <a:pt x="118" y="210"/>
                  </a:cubicBezTo>
                  <a:cubicBezTo>
                    <a:pt x="121" y="214"/>
                    <a:pt x="123" y="218"/>
                    <a:pt x="125" y="222"/>
                  </a:cubicBezTo>
                  <a:cubicBezTo>
                    <a:pt x="125" y="223"/>
                    <a:pt x="126" y="223"/>
                    <a:pt x="126" y="224"/>
                  </a:cubicBezTo>
                  <a:cubicBezTo>
                    <a:pt x="128" y="228"/>
                    <a:pt x="130" y="232"/>
                    <a:pt x="132" y="236"/>
                  </a:cubicBezTo>
                  <a:cubicBezTo>
                    <a:pt x="132" y="237"/>
                    <a:pt x="132" y="237"/>
                    <a:pt x="132" y="237"/>
                  </a:cubicBezTo>
                  <a:cubicBezTo>
                    <a:pt x="134" y="241"/>
                    <a:pt x="136" y="246"/>
                    <a:pt x="137" y="250"/>
                  </a:cubicBezTo>
                  <a:cubicBezTo>
                    <a:pt x="137" y="251"/>
                    <a:pt x="137" y="251"/>
                    <a:pt x="137" y="251"/>
                  </a:cubicBezTo>
                  <a:cubicBezTo>
                    <a:pt x="139" y="256"/>
                    <a:pt x="140" y="260"/>
                    <a:pt x="141" y="264"/>
                  </a:cubicBezTo>
                  <a:cubicBezTo>
                    <a:pt x="141" y="265"/>
                    <a:pt x="141" y="265"/>
                    <a:pt x="141" y="265"/>
                  </a:cubicBezTo>
                  <a:cubicBezTo>
                    <a:pt x="143" y="269"/>
                    <a:pt x="143" y="274"/>
                    <a:pt x="144" y="278"/>
                  </a:cubicBezTo>
                  <a:cubicBezTo>
                    <a:pt x="144" y="279"/>
                    <a:pt x="144" y="279"/>
                    <a:pt x="144" y="279"/>
                  </a:cubicBezTo>
                  <a:cubicBezTo>
                    <a:pt x="145" y="283"/>
                    <a:pt x="146" y="287"/>
                    <a:pt x="146" y="291"/>
                  </a:cubicBezTo>
                  <a:cubicBezTo>
                    <a:pt x="146" y="292"/>
                    <a:pt x="146" y="292"/>
                    <a:pt x="146" y="292"/>
                  </a:cubicBezTo>
                  <a:cubicBezTo>
                    <a:pt x="146" y="297"/>
                    <a:pt x="147" y="301"/>
                    <a:pt x="147" y="305"/>
                  </a:cubicBezTo>
                  <a:cubicBezTo>
                    <a:pt x="142" y="1939"/>
                    <a:pt x="142" y="1939"/>
                    <a:pt x="142" y="1939"/>
                  </a:cubicBezTo>
                  <a:cubicBezTo>
                    <a:pt x="142" y="1945"/>
                    <a:pt x="141" y="1950"/>
                    <a:pt x="140" y="1956"/>
                  </a:cubicBezTo>
                  <a:cubicBezTo>
                    <a:pt x="140" y="1957"/>
                    <a:pt x="140" y="1958"/>
                    <a:pt x="139" y="1959"/>
                  </a:cubicBezTo>
                  <a:cubicBezTo>
                    <a:pt x="139" y="1964"/>
                    <a:pt x="138" y="1968"/>
                    <a:pt x="137" y="1972"/>
                  </a:cubicBezTo>
                  <a:cubicBezTo>
                    <a:pt x="137" y="1973"/>
                    <a:pt x="136" y="1975"/>
                    <a:pt x="136" y="1977"/>
                  </a:cubicBezTo>
                  <a:cubicBezTo>
                    <a:pt x="135" y="1980"/>
                    <a:pt x="134" y="1984"/>
                    <a:pt x="134" y="1987"/>
                  </a:cubicBezTo>
                  <a:cubicBezTo>
                    <a:pt x="133" y="1989"/>
                    <a:pt x="133" y="1991"/>
                    <a:pt x="132" y="1993"/>
                  </a:cubicBezTo>
                  <a:cubicBezTo>
                    <a:pt x="131" y="1996"/>
                    <a:pt x="130" y="2000"/>
                    <a:pt x="129" y="2003"/>
                  </a:cubicBezTo>
                  <a:cubicBezTo>
                    <a:pt x="128" y="2005"/>
                    <a:pt x="128" y="2006"/>
                    <a:pt x="127" y="2008"/>
                  </a:cubicBezTo>
                  <a:cubicBezTo>
                    <a:pt x="126" y="2012"/>
                    <a:pt x="124" y="2016"/>
                    <a:pt x="123" y="2020"/>
                  </a:cubicBezTo>
                  <a:cubicBezTo>
                    <a:pt x="122" y="2021"/>
                    <a:pt x="122" y="2022"/>
                    <a:pt x="122" y="2023"/>
                  </a:cubicBezTo>
                  <a:cubicBezTo>
                    <a:pt x="120" y="2028"/>
                    <a:pt x="117" y="2032"/>
                    <a:pt x="115" y="2037"/>
                  </a:cubicBezTo>
                  <a:cubicBezTo>
                    <a:pt x="115" y="2038"/>
                    <a:pt x="114" y="2040"/>
                    <a:pt x="113" y="2041"/>
                  </a:cubicBezTo>
                  <a:cubicBezTo>
                    <a:pt x="111" y="2044"/>
                    <a:pt x="110" y="2048"/>
                    <a:pt x="108" y="2051"/>
                  </a:cubicBezTo>
                  <a:cubicBezTo>
                    <a:pt x="107" y="2052"/>
                    <a:pt x="106" y="2054"/>
                    <a:pt x="105" y="2056"/>
                  </a:cubicBezTo>
                  <a:cubicBezTo>
                    <a:pt x="103" y="2059"/>
                    <a:pt x="102" y="2061"/>
                    <a:pt x="100" y="2064"/>
                  </a:cubicBezTo>
                  <a:cubicBezTo>
                    <a:pt x="99" y="2066"/>
                    <a:pt x="98" y="2068"/>
                    <a:pt x="97" y="2069"/>
                  </a:cubicBezTo>
                  <a:cubicBezTo>
                    <a:pt x="95" y="2072"/>
                    <a:pt x="93" y="2075"/>
                    <a:pt x="91" y="2077"/>
                  </a:cubicBezTo>
                  <a:cubicBezTo>
                    <a:pt x="90" y="2079"/>
                    <a:pt x="89" y="2080"/>
                    <a:pt x="88" y="2082"/>
                  </a:cubicBezTo>
                  <a:cubicBezTo>
                    <a:pt x="85" y="2085"/>
                    <a:pt x="83" y="2088"/>
                    <a:pt x="81" y="2091"/>
                  </a:cubicBezTo>
                  <a:cubicBezTo>
                    <a:pt x="80" y="2092"/>
                    <a:pt x="79" y="2093"/>
                    <a:pt x="78" y="2094"/>
                  </a:cubicBezTo>
                  <a:cubicBezTo>
                    <a:pt x="75" y="2098"/>
                    <a:pt x="71" y="2102"/>
                    <a:pt x="68" y="2106"/>
                  </a:cubicBezTo>
                  <a:cubicBezTo>
                    <a:pt x="67" y="2107"/>
                    <a:pt x="66" y="2107"/>
                    <a:pt x="65" y="2108"/>
                  </a:cubicBezTo>
                  <a:cubicBezTo>
                    <a:pt x="62" y="2111"/>
                    <a:pt x="59" y="2114"/>
                    <a:pt x="56" y="2117"/>
                  </a:cubicBezTo>
                  <a:cubicBezTo>
                    <a:pt x="55" y="2118"/>
                    <a:pt x="54" y="2119"/>
                    <a:pt x="52" y="2121"/>
                  </a:cubicBezTo>
                  <a:cubicBezTo>
                    <a:pt x="50" y="2123"/>
                    <a:pt x="47" y="2125"/>
                    <a:pt x="44" y="2127"/>
                  </a:cubicBezTo>
                  <a:cubicBezTo>
                    <a:pt x="43" y="2129"/>
                    <a:pt x="41" y="2130"/>
                    <a:pt x="40" y="2131"/>
                  </a:cubicBezTo>
                  <a:cubicBezTo>
                    <a:pt x="37" y="2133"/>
                    <a:pt x="34" y="2136"/>
                    <a:pt x="32" y="2138"/>
                  </a:cubicBezTo>
                  <a:cubicBezTo>
                    <a:pt x="30" y="2139"/>
                    <a:pt x="29" y="2140"/>
                    <a:pt x="27" y="2141"/>
                  </a:cubicBezTo>
                  <a:cubicBezTo>
                    <a:pt x="24" y="2143"/>
                    <a:pt x="21" y="2146"/>
                    <a:pt x="18" y="2148"/>
                  </a:cubicBezTo>
                  <a:cubicBezTo>
                    <a:pt x="16" y="2149"/>
                    <a:pt x="15" y="2150"/>
                    <a:pt x="14" y="2150"/>
                  </a:cubicBezTo>
                  <a:cubicBezTo>
                    <a:pt x="9" y="2153"/>
                    <a:pt x="4" y="2156"/>
                    <a:pt x="0" y="2159"/>
                  </a:cubicBezTo>
                  <a:cubicBezTo>
                    <a:pt x="220" y="2031"/>
                    <a:pt x="220" y="2031"/>
                    <a:pt x="220" y="2031"/>
                  </a:cubicBezTo>
                  <a:cubicBezTo>
                    <a:pt x="224" y="2029"/>
                    <a:pt x="229" y="2026"/>
                    <a:pt x="234" y="2023"/>
                  </a:cubicBezTo>
                  <a:cubicBezTo>
                    <a:pt x="235" y="2022"/>
                    <a:pt x="236" y="2021"/>
                    <a:pt x="238" y="2020"/>
                  </a:cubicBezTo>
                  <a:cubicBezTo>
                    <a:pt x="241" y="2018"/>
                    <a:pt x="244" y="2016"/>
                    <a:pt x="247" y="2013"/>
                  </a:cubicBezTo>
                  <a:cubicBezTo>
                    <a:pt x="249" y="2012"/>
                    <a:pt x="250" y="2011"/>
                    <a:pt x="252" y="2010"/>
                  </a:cubicBezTo>
                  <a:cubicBezTo>
                    <a:pt x="254" y="2008"/>
                    <a:pt x="257" y="2006"/>
                    <a:pt x="260" y="2003"/>
                  </a:cubicBezTo>
                  <a:cubicBezTo>
                    <a:pt x="261" y="2002"/>
                    <a:pt x="263" y="2001"/>
                    <a:pt x="264" y="2000"/>
                  </a:cubicBezTo>
                  <a:cubicBezTo>
                    <a:pt x="267" y="1997"/>
                    <a:pt x="270" y="1995"/>
                    <a:pt x="272" y="1993"/>
                  </a:cubicBezTo>
                  <a:cubicBezTo>
                    <a:pt x="274" y="1992"/>
                    <a:pt x="275" y="1990"/>
                    <a:pt x="276" y="1989"/>
                  </a:cubicBezTo>
                  <a:cubicBezTo>
                    <a:pt x="279" y="1986"/>
                    <a:pt x="282" y="1983"/>
                    <a:pt x="285" y="1980"/>
                  </a:cubicBezTo>
                  <a:cubicBezTo>
                    <a:pt x="286" y="1979"/>
                    <a:pt x="287" y="1979"/>
                    <a:pt x="288" y="1978"/>
                  </a:cubicBezTo>
                  <a:cubicBezTo>
                    <a:pt x="291" y="1974"/>
                    <a:pt x="295" y="1970"/>
                    <a:pt x="298" y="1966"/>
                  </a:cubicBezTo>
                  <a:cubicBezTo>
                    <a:pt x="299" y="1965"/>
                    <a:pt x="300" y="1964"/>
                    <a:pt x="301" y="1963"/>
                  </a:cubicBezTo>
                  <a:cubicBezTo>
                    <a:pt x="303" y="1960"/>
                    <a:pt x="305" y="1957"/>
                    <a:pt x="308" y="1954"/>
                  </a:cubicBezTo>
                  <a:cubicBezTo>
                    <a:pt x="309" y="1953"/>
                    <a:pt x="310" y="1951"/>
                    <a:pt x="311" y="1950"/>
                  </a:cubicBezTo>
                  <a:cubicBezTo>
                    <a:pt x="313" y="1947"/>
                    <a:pt x="315" y="1944"/>
                    <a:pt x="317" y="1941"/>
                  </a:cubicBezTo>
                  <a:cubicBezTo>
                    <a:pt x="318" y="1940"/>
                    <a:pt x="319" y="1938"/>
                    <a:pt x="320" y="1936"/>
                  </a:cubicBezTo>
                  <a:cubicBezTo>
                    <a:pt x="322" y="1934"/>
                    <a:pt x="323" y="1931"/>
                    <a:pt x="325" y="1928"/>
                  </a:cubicBezTo>
                  <a:cubicBezTo>
                    <a:pt x="326" y="1926"/>
                    <a:pt x="327" y="1925"/>
                    <a:pt x="328" y="1923"/>
                  </a:cubicBezTo>
                  <a:cubicBezTo>
                    <a:pt x="330" y="1920"/>
                    <a:pt x="331" y="1916"/>
                    <a:pt x="333" y="1913"/>
                  </a:cubicBezTo>
                  <a:cubicBezTo>
                    <a:pt x="334" y="1912"/>
                    <a:pt x="335" y="1910"/>
                    <a:pt x="335" y="1909"/>
                  </a:cubicBezTo>
                  <a:cubicBezTo>
                    <a:pt x="337" y="1904"/>
                    <a:pt x="340" y="1900"/>
                    <a:pt x="342" y="1895"/>
                  </a:cubicBezTo>
                  <a:cubicBezTo>
                    <a:pt x="342" y="1894"/>
                    <a:pt x="342" y="1893"/>
                    <a:pt x="342" y="1893"/>
                  </a:cubicBezTo>
                  <a:cubicBezTo>
                    <a:pt x="344" y="1889"/>
                    <a:pt x="346" y="1884"/>
                    <a:pt x="347" y="1880"/>
                  </a:cubicBezTo>
                  <a:cubicBezTo>
                    <a:pt x="348" y="1878"/>
                    <a:pt x="348" y="1877"/>
                    <a:pt x="349" y="1875"/>
                  </a:cubicBezTo>
                  <a:cubicBezTo>
                    <a:pt x="350" y="1872"/>
                    <a:pt x="351" y="1868"/>
                    <a:pt x="352" y="1865"/>
                  </a:cubicBezTo>
                  <a:cubicBezTo>
                    <a:pt x="353" y="1863"/>
                    <a:pt x="353" y="1861"/>
                    <a:pt x="354" y="1859"/>
                  </a:cubicBezTo>
                  <a:cubicBezTo>
                    <a:pt x="354" y="1858"/>
                    <a:pt x="355" y="1856"/>
                    <a:pt x="355" y="1854"/>
                  </a:cubicBezTo>
                  <a:cubicBezTo>
                    <a:pt x="355" y="1853"/>
                    <a:pt x="356" y="1851"/>
                    <a:pt x="356" y="1849"/>
                  </a:cubicBezTo>
                  <a:cubicBezTo>
                    <a:pt x="356" y="1847"/>
                    <a:pt x="357" y="1845"/>
                    <a:pt x="357" y="1844"/>
                  </a:cubicBezTo>
                  <a:cubicBezTo>
                    <a:pt x="358" y="1840"/>
                    <a:pt x="359" y="1836"/>
                    <a:pt x="359" y="1832"/>
                  </a:cubicBezTo>
                  <a:cubicBezTo>
                    <a:pt x="360" y="1830"/>
                    <a:pt x="360" y="1829"/>
                    <a:pt x="360" y="1828"/>
                  </a:cubicBezTo>
                  <a:cubicBezTo>
                    <a:pt x="360" y="1827"/>
                    <a:pt x="360" y="1827"/>
                    <a:pt x="360" y="1827"/>
                  </a:cubicBezTo>
                  <a:cubicBezTo>
                    <a:pt x="361" y="1822"/>
                    <a:pt x="362" y="1816"/>
                    <a:pt x="362" y="1811"/>
                  </a:cubicBezTo>
                  <a:cubicBezTo>
                    <a:pt x="362" y="1811"/>
                    <a:pt x="362" y="1811"/>
                    <a:pt x="362" y="1811"/>
                  </a:cubicBezTo>
                  <a:cubicBezTo>
                    <a:pt x="367" y="177"/>
                    <a:pt x="367" y="177"/>
                    <a:pt x="367" y="177"/>
                  </a:cubicBezTo>
                  <a:cubicBezTo>
                    <a:pt x="367" y="177"/>
                    <a:pt x="367" y="177"/>
                    <a:pt x="367" y="177"/>
                  </a:cubicBezTo>
                  <a:cubicBezTo>
                    <a:pt x="367" y="176"/>
                    <a:pt x="367" y="176"/>
                    <a:pt x="367" y="176"/>
                  </a:cubicBezTo>
                  <a:lnTo>
                    <a:pt x="367" y="171"/>
                  </a:lnTo>
                  <a:close/>
                </a:path>
              </a:pathLst>
            </a:custGeom>
            <a:gradFill>
              <a:gsLst>
                <a:gs pos="100000">
                  <a:srgbClr val="677577"/>
                </a:gs>
                <a:gs pos="0">
                  <a:srgbClr val="87999D"/>
                </a:gs>
              </a:gsLst>
              <a:lin ang="5400000" scaled="0"/>
            </a:gradFill>
            <a:ln>
              <a:noFill/>
            </a:ln>
          </p:spPr>
          <p:txBody>
            <a:bodyPr anchor="ctr"/>
            <a:lstStyle/>
            <a:p>
              <a:pPr algn="ctr"/>
              <a:endParaRPr>
                <a:cs typeface="+mn-ea"/>
                <a:sym typeface="+mn-lt"/>
              </a:endParaRPr>
            </a:p>
          </p:txBody>
        </p:sp>
        <p:sp>
          <p:nvSpPr>
            <p:cNvPr id="50" name="íṡlîḍè">
              <a:extLst>
                <a:ext uri="{FF2B5EF4-FFF2-40B4-BE49-F238E27FC236}">
                  <a16:creationId xmlns:a16="http://schemas.microsoft.com/office/drawing/2014/main" id="{75B8B08B-0E57-4D70-9257-43A994D3253A}"/>
                </a:ext>
              </a:extLst>
            </p:cNvPr>
            <p:cNvSpPr/>
            <p:nvPr/>
          </p:nvSpPr>
          <p:spPr bwMode="auto">
            <a:xfrm>
              <a:off x="3461884" y="1309136"/>
              <a:ext cx="4210330" cy="4445527"/>
            </a:xfrm>
            <a:custGeom>
              <a:avLst/>
              <a:gdLst>
                <a:gd name="T0" fmla="*/ 2370 w 2407"/>
                <a:gd name="T1" fmla="*/ 524 h 2545"/>
                <a:gd name="T2" fmla="*/ 2310 w 2407"/>
                <a:gd name="T3" fmla="*/ 466 h 2545"/>
                <a:gd name="T4" fmla="*/ 2287 w 2407"/>
                <a:gd name="T5" fmla="*/ 456 h 2545"/>
                <a:gd name="T6" fmla="*/ 802 w 2407"/>
                <a:gd name="T7" fmla="*/ 13 h 2545"/>
                <a:gd name="T8" fmla="*/ 728 w 2407"/>
                <a:gd name="T9" fmla="*/ 79 h 2545"/>
                <a:gd name="T10" fmla="*/ 726 w 2407"/>
                <a:gd name="T11" fmla="*/ 617 h 2545"/>
                <a:gd name="T12" fmla="*/ 724 w 2407"/>
                <a:gd name="T13" fmla="*/ 1435 h 2545"/>
                <a:gd name="T14" fmla="*/ 651 w 2407"/>
                <a:gd name="T15" fmla="*/ 1385 h 2545"/>
                <a:gd name="T16" fmla="*/ 391 w 2407"/>
                <a:gd name="T17" fmla="*/ 1309 h 2545"/>
                <a:gd name="T18" fmla="*/ 30 w 2407"/>
                <a:gd name="T19" fmla="*/ 1655 h 2545"/>
                <a:gd name="T20" fmla="*/ 293 w 2407"/>
                <a:gd name="T21" fmla="*/ 2019 h 2545"/>
                <a:gd name="T22" fmla="*/ 552 w 2407"/>
                <a:gd name="T23" fmla="*/ 2095 h 2545"/>
                <a:gd name="T24" fmla="*/ 822 w 2407"/>
                <a:gd name="T25" fmla="*/ 2011 h 2545"/>
                <a:gd name="T26" fmla="*/ 917 w 2407"/>
                <a:gd name="T27" fmla="*/ 1824 h 2545"/>
                <a:gd name="T28" fmla="*/ 920 w 2407"/>
                <a:gd name="T29" fmla="*/ 813 h 2545"/>
                <a:gd name="T30" fmla="*/ 2211 w 2407"/>
                <a:gd name="T31" fmla="*/ 1198 h 2545"/>
                <a:gd name="T32" fmla="*/ 2209 w 2407"/>
                <a:gd name="T33" fmla="*/ 1878 h 2545"/>
                <a:gd name="T34" fmla="*/ 2136 w 2407"/>
                <a:gd name="T35" fmla="*/ 1827 h 2545"/>
                <a:gd name="T36" fmla="*/ 1877 w 2407"/>
                <a:gd name="T37" fmla="*/ 1752 h 2545"/>
                <a:gd name="T38" fmla="*/ 1515 w 2407"/>
                <a:gd name="T39" fmla="*/ 2098 h 2545"/>
                <a:gd name="T40" fmla="*/ 1778 w 2407"/>
                <a:gd name="T41" fmla="*/ 2462 h 2545"/>
                <a:gd name="T42" fmla="*/ 2037 w 2407"/>
                <a:gd name="T43" fmla="*/ 2537 h 2545"/>
                <a:gd name="T44" fmla="*/ 2402 w 2407"/>
                <a:gd name="T45" fmla="*/ 2267 h 2545"/>
                <a:gd name="T46" fmla="*/ 2407 w 2407"/>
                <a:gd name="T47" fmla="*/ 633 h 2545"/>
                <a:gd name="T48" fmla="*/ 2370 w 2407"/>
                <a:gd name="T49" fmla="*/ 524 h 2545"/>
                <a:gd name="T50" fmla="*/ 470 w 2407"/>
                <a:gd name="T51" fmla="*/ 1846 h 2545"/>
                <a:gd name="T52" fmla="*/ 293 w 2407"/>
                <a:gd name="T53" fmla="*/ 1797 h 2545"/>
                <a:gd name="T54" fmla="*/ 220 w 2407"/>
                <a:gd name="T55" fmla="*/ 1724 h 2545"/>
                <a:gd name="T56" fmla="*/ 473 w 2407"/>
                <a:gd name="T57" fmla="*/ 1558 h 2545"/>
                <a:gd name="T58" fmla="*/ 650 w 2407"/>
                <a:gd name="T59" fmla="*/ 1607 h 2545"/>
                <a:gd name="T60" fmla="*/ 723 w 2407"/>
                <a:gd name="T61" fmla="*/ 1680 h 2545"/>
                <a:gd name="T62" fmla="*/ 470 w 2407"/>
                <a:gd name="T63" fmla="*/ 1846 h 2545"/>
                <a:gd name="T64" fmla="*/ 1955 w 2407"/>
                <a:gd name="T65" fmla="*/ 2289 h 2545"/>
                <a:gd name="T66" fmla="*/ 1778 w 2407"/>
                <a:gd name="T67" fmla="*/ 2239 h 2545"/>
                <a:gd name="T68" fmla="*/ 1706 w 2407"/>
                <a:gd name="T69" fmla="*/ 2167 h 2545"/>
                <a:gd name="T70" fmla="*/ 1958 w 2407"/>
                <a:gd name="T71" fmla="*/ 2000 h 2545"/>
                <a:gd name="T72" fmla="*/ 2135 w 2407"/>
                <a:gd name="T73" fmla="*/ 2050 h 2545"/>
                <a:gd name="T74" fmla="*/ 2208 w 2407"/>
                <a:gd name="T75" fmla="*/ 2122 h 2545"/>
                <a:gd name="T76" fmla="*/ 1955 w 2407"/>
                <a:gd name="T77" fmla="*/ 2289 h 2545"/>
                <a:gd name="T78" fmla="*/ 2212 w 2407"/>
                <a:gd name="T79" fmla="*/ 969 h 2545"/>
                <a:gd name="T80" fmla="*/ 920 w 2407"/>
                <a:gd name="T81" fmla="*/ 584 h 2545"/>
                <a:gd name="T82" fmla="*/ 921 w 2407"/>
                <a:gd name="T83" fmla="*/ 278 h 2545"/>
                <a:gd name="T84" fmla="*/ 2213 w 2407"/>
                <a:gd name="T85" fmla="*/ 663 h 2545"/>
                <a:gd name="T86" fmla="*/ 2212 w 2407"/>
                <a:gd name="T87" fmla="*/ 969 h 2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07" h="2545">
                  <a:moveTo>
                    <a:pt x="2370" y="524"/>
                  </a:moveTo>
                  <a:cubicBezTo>
                    <a:pt x="2353" y="499"/>
                    <a:pt x="2332" y="478"/>
                    <a:pt x="2310" y="466"/>
                  </a:cubicBezTo>
                  <a:cubicBezTo>
                    <a:pt x="2302" y="461"/>
                    <a:pt x="2295" y="458"/>
                    <a:pt x="2287" y="456"/>
                  </a:cubicBezTo>
                  <a:cubicBezTo>
                    <a:pt x="802" y="13"/>
                    <a:pt x="802" y="13"/>
                    <a:pt x="802" y="13"/>
                  </a:cubicBezTo>
                  <a:cubicBezTo>
                    <a:pt x="759" y="0"/>
                    <a:pt x="728" y="27"/>
                    <a:pt x="728" y="79"/>
                  </a:cubicBezTo>
                  <a:cubicBezTo>
                    <a:pt x="726" y="617"/>
                    <a:pt x="726" y="617"/>
                    <a:pt x="726" y="617"/>
                  </a:cubicBezTo>
                  <a:cubicBezTo>
                    <a:pt x="724" y="1435"/>
                    <a:pt x="724" y="1435"/>
                    <a:pt x="724" y="1435"/>
                  </a:cubicBezTo>
                  <a:cubicBezTo>
                    <a:pt x="701" y="1417"/>
                    <a:pt x="676" y="1400"/>
                    <a:pt x="651" y="1385"/>
                  </a:cubicBezTo>
                  <a:cubicBezTo>
                    <a:pt x="570" y="1338"/>
                    <a:pt x="481" y="1312"/>
                    <a:pt x="391" y="1309"/>
                  </a:cubicBezTo>
                  <a:cubicBezTo>
                    <a:pt x="155" y="1300"/>
                    <a:pt x="0" y="1449"/>
                    <a:pt x="30" y="1655"/>
                  </a:cubicBezTo>
                  <a:cubicBezTo>
                    <a:pt x="51" y="1798"/>
                    <a:pt x="151" y="1938"/>
                    <a:pt x="293" y="2019"/>
                  </a:cubicBezTo>
                  <a:cubicBezTo>
                    <a:pt x="373" y="2066"/>
                    <a:pt x="462" y="2092"/>
                    <a:pt x="552" y="2095"/>
                  </a:cubicBezTo>
                  <a:cubicBezTo>
                    <a:pt x="659" y="2099"/>
                    <a:pt x="755" y="2069"/>
                    <a:pt x="822" y="2011"/>
                  </a:cubicBezTo>
                  <a:cubicBezTo>
                    <a:pt x="878" y="1963"/>
                    <a:pt x="910" y="1897"/>
                    <a:pt x="917" y="1824"/>
                  </a:cubicBezTo>
                  <a:cubicBezTo>
                    <a:pt x="920" y="813"/>
                    <a:pt x="920" y="813"/>
                    <a:pt x="920" y="813"/>
                  </a:cubicBezTo>
                  <a:cubicBezTo>
                    <a:pt x="2211" y="1198"/>
                    <a:pt x="2211" y="1198"/>
                    <a:pt x="2211" y="1198"/>
                  </a:cubicBezTo>
                  <a:cubicBezTo>
                    <a:pt x="2209" y="1878"/>
                    <a:pt x="2209" y="1878"/>
                    <a:pt x="2209" y="1878"/>
                  </a:cubicBezTo>
                  <a:cubicBezTo>
                    <a:pt x="2186" y="1859"/>
                    <a:pt x="2162" y="1842"/>
                    <a:pt x="2136" y="1827"/>
                  </a:cubicBezTo>
                  <a:cubicBezTo>
                    <a:pt x="2056" y="1781"/>
                    <a:pt x="1966" y="1755"/>
                    <a:pt x="1877" y="1752"/>
                  </a:cubicBezTo>
                  <a:cubicBezTo>
                    <a:pt x="1641" y="1743"/>
                    <a:pt x="1485" y="1892"/>
                    <a:pt x="1515" y="2098"/>
                  </a:cubicBezTo>
                  <a:cubicBezTo>
                    <a:pt x="1536" y="2241"/>
                    <a:pt x="1637" y="2380"/>
                    <a:pt x="1778" y="2462"/>
                  </a:cubicBezTo>
                  <a:cubicBezTo>
                    <a:pt x="1858" y="2508"/>
                    <a:pt x="1947" y="2534"/>
                    <a:pt x="2037" y="2537"/>
                  </a:cubicBezTo>
                  <a:cubicBezTo>
                    <a:pt x="2241" y="2545"/>
                    <a:pt x="2387" y="2432"/>
                    <a:pt x="2402" y="2267"/>
                  </a:cubicBezTo>
                  <a:cubicBezTo>
                    <a:pt x="2407" y="633"/>
                    <a:pt x="2407" y="633"/>
                    <a:pt x="2407" y="633"/>
                  </a:cubicBezTo>
                  <a:cubicBezTo>
                    <a:pt x="2407" y="599"/>
                    <a:pt x="2393" y="559"/>
                    <a:pt x="2370" y="524"/>
                  </a:cubicBezTo>
                  <a:close/>
                  <a:moveTo>
                    <a:pt x="470" y="1846"/>
                  </a:moveTo>
                  <a:cubicBezTo>
                    <a:pt x="407" y="1844"/>
                    <a:pt x="344" y="1826"/>
                    <a:pt x="293" y="1797"/>
                  </a:cubicBezTo>
                  <a:cubicBezTo>
                    <a:pt x="282" y="1790"/>
                    <a:pt x="225" y="1756"/>
                    <a:pt x="220" y="1724"/>
                  </a:cubicBezTo>
                  <a:cubicBezTo>
                    <a:pt x="210" y="1654"/>
                    <a:pt x="306" y="1552"/>
                    <a:pt x="473" y="1558"/>
                  </a:cubicBezTo>
                  <a:cubicBezTo>
                    <a:pt x="536" y="1560"/>
                    <a:pt x="599" y="1578"/>
                    <a:pt x="650" y="1607"/>
                  </a:cubicBezTo>
                  <a:cubicBezTo>
                    <a:pt x="661" y="1614"/>
                    <a:pt x="718" y="1648"/>
                    <a:pt x="723" y="1680"/>
                  </a:cubicBezTo>
                  <a:cubicBezTo>
                    <a:pt x="733" y="1750"/>
                    <a:pt x="637" y="1852"/>
                    <a:pt x="470" y="1846"/>
                  </a:cubicBezTo>
                  <a:close/>
                  <a:moveTo>
                    <a:pt x="1955" y="2289"/>
                  </a:moveTo>
                  <a:cubicBezTo>
                    <a:pt x="1892" y="2286"/>
                    <a:pt x="1829" y="2269"/>
                    <a:pt x="1778" y="2239"/>
                  </a:cubicBezTo>
                  <a:cubicBezTo>
                    <a:pt x="1767" y="2233"/>
                    <a:pt x="1710" y="2199"/>
                    <a:pt x="1706" y="2167"/>
                  </a:cubicBezTo>
                  <a:cubicBezTo>
                    <a:pt x="1695" y="2097"/>
                    <a:pt x="1791" y="1994"/>
                    <a:pt x="1958" y="2000"/>
                  </a:cubicBezTo>
                  <a:cubicBezTo>
                    <a:pt x="2021" y="2003"/>
                    <a:pt x="2084" y="2020"/>
                    <a:pt x="2135" y="2050"/>
                  </a:cubicBezTo>
                  <a:cubicBezTo>
                    <a:pt x="2146" y="2056"/>
                    <a:pt x="2203" y="2091"/>
                    <a:pt x="2208" y="2122"/>
                  </a:cubicBezTo>
                  <a:cubicBezTo>
                    <a:pt x="2218" y="2193"/>
                    <a:pt x="2123" y="2295"/>
                    <a:pt x="1955" y="2289"/>
                  </a:cubicBezTo>
                  <a:close/>
                  <a:moveTo>
                    <a:pt x="2212" y="969"/>
                  </a:moveTo>
                  <a:cubicBezTo>
                    <a:pt x="920" y="584"/>
                    <a:pt x="920" y="584"/>
                    <a:pt x="920" y="584"/>
                  </a:cubicBezTo>
                  <a:cubicBezTo>
                    <a:pt x="921" y="278"/>
                    <a:pt x="921" y="278"/>
                    <a:pt x="921" y="278"/>
                  </a:cubicBezTo>
                  <a:cubicBezTo>
                    <a:pt x="2213" y="663"/>
                    <a:pt x="2213" y="663"/>
                    <a:pt x="2213" y="663"/>
                  </a:cubicBezTo>
                  <a:lnTo>
                    <a:pt x="2212" y="969"/>
                  </a:lnTo>
                  <a:close/>
                </a:path>
              </a:pathLst>
            </a:custGeom>
            <a:solidFill>
              <a:srgbClr val="A7C1C1"/>
            </a:solidFill>
            <a:ln>
              <a:noFill/>
            </a:ln>
          </p:spPr>
          <p:txBody>
            <a:bodyPr anchor="ctr"/>
            <a:lstStyle/>
            <a:p>
              <a:pPr algn="ctr"/>
              <a:endParaRPr>
                <a:cs typeface="+mn-ea"/>
                <a:sym typeface="+mn-lt"/>
              </a:endParaRPr>
            </a:p>
          </p:txBody>
        </p:sp>
      </p:grpSp>
      <p:grpSp>
        <p:nvGrpSpPr>
          <p:cNvPr id="51" name="d97d0467-e4af-4754-9eaf-9ac1850aef2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4"/>
            </p:custDataLst>
          </p:nvPr>
        </p:nvGrpSpPr>
        <p:grpSpPr>
          <a:xfrm>
            <a:off x="8866569" y="883144"/>
            <a:ext cx="2352686" cy="2073438"/>
            <a:chOff x="3461884" y="1103339"/>
            <a:chExt cx="5277758" cy="4651324"/>
          </a:xfrm>
        </p:grpSpPr>
        <p:sp>
          <p:nvSpPr>
            <p:cNvPr id="52" name="ïşľíďê">
              <a:extLst>
                <a:ext uri="{FF2B5EF4-FFF2-40B4-BE49-F238E27FC236}">
                  <a16:creationId xmlns:a16="http://schemas.microsoft.com/office/drawing/2014/main" id="{4B4FA379-B336-4FAE-86CF-6E994B7AC9B0}"/>
                </a:ext>
              </a:extLst>
            </p:cNvPr>
            <p:cNvSpPr/>
            <p:nvPr/>
          </p:nvSpPr>
          <p:spPr bwMode="auto">
            <a:xfrm>
              <a:off x="3897995" y="3071564"/>
              <a:ext cx="4841647" cy="2681552"/>
            </a:xfrm>
            <a:custGeom>
              <a:avLst/>
              <a:gdLst>
                <a:gd name="T0" fmla="*/ 1835 w 2769"/>
                <a:gd name="T1" fmla="*/ 1263 h 1535"/>
                <a:gd name="T2" fmla="*/ 1819 w 2769"/>
                <a:gd name="T3" fmla="*/ 1263 h 1535"/>
                <a:gd name="T4" fmla="*/ 1622 w 2769"/>
                <a:gd name="T5" fmla="*/ 1215 h 1535"/>
                <a:gd name="T6" fmla="*/ 1574 w 2769"/>
                <a:gd name="T7" fmla="*/ 1148 h 1535"/>
                <a:gd name="T8" fmla="*/ 1953 w 2769"/>
                <a:gd name="T9" fmla="*/ 999 h 1535"/>
                <a:gd name="T10" fmla="*/ 1962 w 2769"/>
                <a:gd name="T11" fmla="*/ 999 h 1535"/>
                <a:gd name="T12" fmla="*/ 2153 w 2769"/>
                <a:gd name="T13" fmla="*/ 1039 h 1535"/>
                <a:gd name="T14" fmla="*/ 2215 w 2769"/>
                <a:gd name="T15" fmla="*/ 1102 h 1535"/>
                <a:gd name="T16" fmla="*/ 1835 w 2769"/>
                <a:gd name="T17" fmla="*/ 1263 h 1535"/>
                <a:gd name="T18" fmla="*/ 420 w 2769"/>
                <a:gd name="T19" fmla="*/ 900 h 1535"/>
                <a:gd name="T20" fmla="*/ 414 w 2769"/>
                <a:gd name="T21" fmla="*/ 900 h 1535"/>
                <a:gd name="T22" fmla="*/ 274 w 2769"/>
                <a:gd name="T23" fmla="*/ 867 h 1535"/>
                <a:gd name="T24" fmla="*/ 262 w 2769"/>
                <a:gd name="T25" fmla="*/ 817 h 1535"/>
                <a:gd name="T26" fmla="*/ 637 w 2769"/>
                <a:gd name="T27" fmla="*/ 704 h 1535"/>
                <a:gd name="T28" fmla="*/ 639 w 2769"/>
                <a:gd name="T29" fmla="*/ 704 h 1535"/>
                <a:gd name="T30" fmla="*/ 777 w 2769"/>
                <a:gd name="T31" fmla="*/ 732 h 1535"/>
                <a:gd name="T32" fmla="*/ 799 w 2769"/>
                <a:gd name="T33" fmla="*/ 779 h 1535"/>
                <a:gd name="T34" fmla="*/ 420 w 2769"/>
                <a:gd name="T35" fmla="*/ 900 h 1535"/>
                <a:gd name="T36" fmla="*/ 2535 w 2769"/>
                <a:gd name="T37" fmla="*/ 339 h 1535"/>
                <a:gd name="T38" fmla="*/ 1546 w 2769"/>
                <a:gd name="T39" fmla="*/ 203 h 1535"/>
                <a:gd name="T40" fmla="*/ 1657 w 2769"/>
                <a:gd name="T41" fmla="*/ 87 h 1535"/>
                <a:gd name="T42" fmla="*/ 2593 w 2769"/>
                <a:gd name="T43" fmla="*/ 201 h 1535"/>
                <a:gd name="T44" fmla="*/ 2535 w 2769"/>
                <a:gd name="T45" fmla="*/ 339 h 1535"/>
                <a:gd name="T46" fmla="*/ 1648 w 2769"/>
                <a:gd name="T47" fmla="*/ 0 h 1535"/>
                <a:gd name="T48" fmla="*/ 1583 w 2769"/>
                <a:gd name="T49" fmla="*/ 23 h 1535"/>
                <a:gd name="T50" fmla="*/ 1378 w 2769"/>
                <a:gd name="T51" fmla="*/ 221 h 1535"/>
                <a:gd name="T52" fmla="*/ 960 w 2769"/>
                <a:gd name="T53" fmla="*/ 624 h 1535"/>
                <a:gd name="T54" fmla="*/ 922 w 2769"/>
                <a:gd name="T55" fmla="*/ 596 h 1535"/>
                <a:gd name="T56" fmla="*/ 732 w 2769"/>
                <a:gd name="T57" fmla="*/ 558 h 1535"/>
                <a:gd name="T58" fmla="*/ 731 w 2769"/>
                <a:gd name="T59" fmla="*/ 558 h 1535"/>
                <a:gd name="T60" fmla="*/ 134 w 2769"/>
                <a:gd name="T61" fmla="*/ 774 h 1535"/>
                <a:gd name="T62" fmla="*/ 71 w 2769"/>
                <a:gd name="T63" fmla="*/ 1036 h 1535"/>
                <a:gd name="T64" fmla="*/ 282 w 2769"/>
                <a:gd name="T65" fmla="*/ 1095 h 1535"/>
                <a:gd name="T66" fmla="*/ 296 w 2769"/>
                <a:gd name="T67" fmla="*/ 1096 h 1535"/>
                <a:gd name="T68" fmla="*/ 656 w 2769"/>
                <a:gd name="T69" fmla="*/ 1022 h 1535"/>
                <a:gd name="T70" fmla="*/ 899 w 2769"/>
                <a:gd name="T71" fmla="*/ 877 h 1535"/>
                <a:gd name="T72" fmla="*/ 1453 w 2769"/>
                <a:gd name="T73" fmla="*/ 300 h 1535"/>
                <a:gd name="T74" fmla="*/ 2486 w 2769"/>
                <a:gd name="T75" fmla="*/ 456 h 1535"/>
                <a:gd name="T76" fmla="*/ 2301 w 2769"/>
                <a:gd name="T77" fmla="*/ 897 h 1535"/>
                <a:gd name="T78" fmla="*/ 2234 w 2769"/>
                <a:gd name="T79" fmla="*/ 859 h 1535"/>
                <a:gd name="T80" fmla="*/ 1973 w 2769"/>
                <a:gd name="T81" fmla="*/ 808 h 1535"/>
                <a:gd name="T82" fmla="*/ 1966 w 2769"/>
                <a:gd name="T83" fmla="*/ 808 h 1535"/>
                <a:gd name="T84" fmla="*/ 1386 w 2769"/>
                <a:gd name="T85" fmla="*/ 1088 h 1535"/>
                <a:gd name="T86" fmla="*/ 1482 w 2769"/>
                <a:gd name="T87" fmla="*/ 1447 h 1535"/>
                <a:gd name="T88" fmla="*/ 1792 w 2769"/>
                <a:gd name="T89" fmla="*/ 1535 h 1535"/>
                <a:gd name="T90" fmla="*/ 1821 w 2769"/>
                <a:gd name="T91" fmla="*/ 1535 h 1535"/>
                <a:gd name="T92" fmla="*/ 2412 w 2769"/>
                <a:gd name="T93" fmla="*/ 1238 h 1535"/>
                <a:gd name="T94" fmla="*/ 2764 w 2769"/>
                <a:gd name="T95" fmla="*/ 183 h 1535"/>
                <a:gd name="T96" fmla="*/ 2748 w 2769"/>
                <a:gd name="T97" fmla="*/ 140 h 1535"/>
                <a:gd name="T98" fmla="*/ 2706 w 2769"/>
                <a:gd name="T99" fmla="*/ 119 h 1535"/>
                <a:gd name="T100" fmla="*/ 2689 w 2769"/>
                <a:gd name="T101" fmla="*/ 115 h 1535"/>
                <a:gd name="T102" fmla="*/ 1658 w 2769"/>
                <a:gd name="T103" fmla="*/ 0 h 1535"/>
                <a:gd name="T104" fmla="*/ 1648 w 2769"/>
                <a:gd name="T10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69" h="1535">
                  <a:moveTo>
                    <a:pt x="1835" y="1263"/>
                  </a:moveTo>
                  <a:cubicBezTo>
                    <a:pt x="1830" y="1263"/>
                    <a:pt x="1825" y="1263"/>
                    <a:pt x="1819" y="1263"/>
                  </a:cubicBezTo>
                  <a:cubicBezTo>
                    <a:pt x="1739" y="1261"/>
                    <a:pt x="1669" y="1244"/>
                    <a:pt x="1622" y="1215"/>
                  </a:cubicBezTo>
                  <a:cubicBezTo>
                    <a:pt x="1611" y="1209"/>
                    <a:pt x="1561" y="1177"/>
                    <a:pt x="1574" y="1148"/>
                  </a:cubicBezTo>
                  <a:cubicBezTo>
                    <a:pt x="1601" y="1086"/>
                    <a:pt x="1763" y="999"/>
                    <a:pt x="1953" y="999"/>
                  </a:cubicBezTo>
                  <a:cubicBezTo>
                    <a:pt x="1956" y="999"/>
                    <a:pt x="1959" y="999"/>
                    <a:pt x="1962" y="999"/>
                  </a:cubicBezTo>
                  <a:cubicBezTo>
                    <a:pt x="2035" y="1000"/>
                    <a:pt x="2103" y="1014"/>
                    <a:pt x="2153" y="1039"/>
                  </a:cubicBezTo>
                  <a:cubicBezTo>
                    <a:pt x="2164" y="1044"/>
                    <a:pt x="2221" y="1074"/>
                    <a:pt x="2215" y="1102"/>
                  </a:cubicBezTo>
                  <a:cubicBezTo>
                    <a:pt x="2201" y="1165"/>
                    <a:pt x="2042" y="1263"/>
                    <a:pt x="1835" y="1263"/>
                  </a:cubicBezTo>
                  <a:moveTo>
                    <a:pt x="420" y="900"/>
                  </a:moveTo>
                  <a:cubicBezTo>
                    <a:pt x="418" y="900"/>
                    <a:pt x="416" y="900"/>
                    <a:pt x="414" y="900"/>
                  </a:cubicBezTo>
                  <a:cubicBezTo>
                    <a:pt x="351" y="899"/>
                    <a:pt x="301" y="887"/>
                    <a:pt x="274" y="867"/>
                  </a:cubicBezTo>
                  <a:cubicBezTo>
                    <a:pt x="268" y="862"/>
                    <a:pt x="240" y="839"/>
                    <a:pt x="262" y="817"/>
                  </a:cubicBezTo>
                  <a:cubicBezTo>
                    <a:pt x="310" y="771"/>
                    <a:pt x="481" y="704"/>
                    <a:pt x="637" y="704"/>
                  </a:cubicBezTo>
                  <a:cubicBezTo>
                    <a:pt x="637" y="704"/>
                    <a:pt x="638" y="704"/>
                    <a:pt x="639" y="704"/>
                  </a:cubicBezTo>
                  <a:cubicBezTo>
                    <a:pt x="698" y="704"/>
                    <a:pt x="747" y="714"/>
                    <a:pt x="777" y="732"/>
                  </a:cubicBezTo>
                  <a:cubicBezTo>
                    <a:pt x="784" y="736"/>
                    <a:pt x="817" y="757"/>
                    <a:pt x="799" y="779"/>
                  </a:cubicBezTo>
                  <a:cubicBezTo>
                    <a:pt x="760" y="826"/>
                    <a:pt x="588" y="900"/>
                    <a:pt x="420" y="900"/>
                  </a:cubicBezTo>
                  <a:moveTo>
                    <a:pt x="2535" y="339"/>
                  </a:moveTo>
                  <a:cubicBezTo>
                    <a:pt x="1546" y="203"/>
                    <a:pt x="1546" y="203"/>
                    <a:pt x="1546" y="203"/>
                  </a:cubicBezTo>
                  <a:cubicBezTo>
                    <a:pt x="1657" y="87"/>
                    <a:pt x="1657" y="87"/>
                    <a:pt x="1657" y="87"/>
                  </a:cubicBezTo>
                  <a:cubicBezTo>
                    <a:pt x="2593" y="201"/>
                    <a:pt x="2593" y="201"/>
                    <a:pt x="2593" y="201"/>
                  </a:cubicBezTo>
                  <a:cubicBezTo>
                    <a:pt x="2535" y="339"/>
                    <a:pt x="2535" y="339"/>
                    <a:pt x="2535" y="339"/>
                  </a:cubicBezTo>
                  <a:moveTo>
                    <a:pt x="1648" y="0"/>
                  </a:moveTo>
                  <a:cubicBezTo>
                    <a:pt x="1624" y="0"/>
                    <a:pt x="1598" y="9"/>
                    <a:pt x="1583" y="23"/>
                  </a:cubicBezTo>
                  <a:cubicBezTo>
                    <a:pt x="1378" y="221"/>
                    <a:pt x="1378" y="221"/>
                    <a:pt x="1378" y="221"/>
                  </a:cubicBezTo>
                  <a:cubicBezTo>
                    <a:pt x="960" y="624"/>
                    <a:pt x="960" y="624"/>
                    <a:pt x="960" y="624"/>
                  </a:cubicBezTo>
                  <a:cubicBezTo>
                    <a:pt x="950" y="613"/>
                    <a:pt x="937" y="604"/>
                    <a:pt x="922" y="596"/>
                  </a:cubicBezTo>
                  <a:cubicBezTo>
                    <a:pt x="876" y="571"/>
                    <a:pt x="811" y="558"/>
                    <a:pt x="732" y="558"/>
                  </a:cubicBezTo>
                  <a:cubicBezTo>
                    <a:pt x="732" y="558"/>
                    <a:pt x="731" y="558"/>
                    <a:pt x="731" y="558"/>
                  </a:cubicBezTo>
                  <a:cubicBezTo>
                    <a:pt x="523" y="559"/>
                    <a:pt x="273" y="647"/>
                    <a:pt x="134" y="774"/>
                  </a:cubicBezTo>
                  <a:cubicBezTo>
                    <a:pt x="28" y="872"/>
                    <a:pt x="0" y="973"/>
                    <a:pt x="71" y="1036"/>
                  </a:cubicBezTo>
                  <a:cubicBezTo>
                    <a:pt x="113" y="1073"/>
                    <a:pt x="186" y="1094"/>
                    <a:pt x="282" y="1095"/>
                  </a:cubicBezTo>
                  <a:cubicBezTo>
                    <a:pt x="287" y="1096"/>
                    <a:pt x="291" y="1096"/>
                    <a:pt x="296" y="1096"/>
                  </a:cubicBezTo>
                  <a:cubicBezTo>
                    <a:pt x="410" y="1096"/>
                    <a:pt x="538" y="1069"/>
                    <a:pt x="656" y="1022"/>
                  </a:cubicBezTo>
                  <a:cubicBezTo>
                    <a:pt x="755" y="983"/>
                    <a:pt x="839" y="932"/>
                    <a:pt x="899" y="877"/>
                  </a:cubicBezTo>
                  <a:cubicBezTo>
                    <a:pt x="1453" y="300"/>
                    <a:pt x="1453" y="300"/>
                    <a:pt x="1453" y="300"/>
                  </a:cubicBezTo>
                  <a:cubicBezTo>
                    <a:pt x="2486" y="456"/>
                    <a:pt x="2486" y="456"/>
                    <a:pt x="2486" y="456"/>
                  </a:cubicBezTo>
                  <a:cubicBezTo>
                    <a:pt x="2301" y="897"/>
                    <a:pt x="2301" y="897"/>
                    <a:pt x="2301" y="897"/>
                  </a:cubicBezTo>
                  <a:cubicBezTo>
                    <a:pt x="2281" y="883"/>
                    <a:pt x="2258" y="870"/>
                    <a:pt x="2234" y="859"/>
                  </a:cubicBezTo>
                  <a:cubicBezTo>
                    <a:pt x="2159" y="826"/>
                    <a:pt x="2070" y="809"/>
                    <a:pt x="1973" y="808"/>
                  </a:cubicBezTo>
                  <a:cubicBezTo>
                    <a:pt x="1970" y="808"/>
                    <a:pt x="1968" y="808"/>
                    <a:pt x="1966" y="808"/>
                  </a:cubicBezTo>
                  <a:cubicBezTo>
                    <a:pt x="1716" y="808"/>
                    <a:pt x="1472" y="920"/>
                    <a:pt x="1386" y="1088"/>
                  </a:cubicBezTo>
                  <a:cubicBezTo>
                    <a:pt x="1319" y="1218"/>
                    <a:pt x="1351" y="1358"/>
                    <a:pt x="1482" y="1447"/>
                  </a:cubicBezTo>
                  <a:cubicBezTo>
                    <a:pt x="1560" y="1500"/>
                    <a:pt x="1668" y="1530"/>
                    <a:pt x="1792" y="1535"/>
                  </a:cubicBezTo>
                  <a:cubicBezTo>
                    <a:pt x="1802" y="1535"/>
                    <a:pt x="1811" y="1535"/>
                    <a:pt x="1821" y="1535"/>
                  </a:cubicBezTo>
                  <a:cubicBezTo>
                    <a:pt x="2096" y="1535"/>
                    <a:pt x="2337" y="1406"/>
                    <a:pt x="2412" y="1238"/>
                  </a:cubicBezTo>
                  <a:cubicBezTo>
                    <a:pt x="2764" y="183"/>
                    <a:pt x="2764" y="183"/>
                    <a:pt x="2764" y="183"/>
                  </a:cubicBezTo>
                  <a:cubicBezTo>
                    <a:pt x="2769" y="169"/>
                    <a:pt x="2763" y="153"/>
                    <a:pt x="2748" y="140"/>
                  </a:cubicBezTo>
                  <a:cubicBezTo>
                    <a:pt x="2737" y="130"/>
                    <a:pt x="2722" y="123"/>
                    <a:pt x="2706" y="119"/>
                  </a:cubicBezTo>
                  <a:cubicBezTo>
                    <a:pt x="2701" y="117"/>
                    <a:pt x="2695" y="116"/>
                    <a:pt x="2689" y="115"/>
                  </a:cubicBezTo>
                  <a:cubicBezTo>
                    <a:pt x="1658" y="0"/>
                    <a:pt x="1658" y="0"/>
                    <a:pt x="1658" y="0"/>
                  </a:cubicBezTo>
                  <a:cubicBezTo>
                    <a:pt x="1654" y="0"/>
                    <a:pt x="1651" y="0"/>
                    <a:pt x="1648" y="0"/>
                  </a:cubicBezTo>
                </a:path>
              </a:pathLst>
            </a:custGeom>
            <a:solidFill>
              <a:schemeClr val="bg1">
                <a:lumMod val="85000"/>
              </a:schemeClr>
            </a:solidFill>
            <a:ln>
              <a:noFill/>
            </a:ln>
          </p:spPr>
          <p:txBody>
            <a:bodyPr anchor="ctr"/>
            <a:lstStyle/>
            <a:p>
              <a:pPr algn="ctr"/>
              <a:endParaRPr>
                <a:cs typeface="+mn-ea"/>
                <a:sym typeface="+mn-lt"/>
              </a:endParaRPr>
            </a:p>
          </p:txBody>
        </p:sp>
        <p:sp>
          <p:nvSpPr>
            <p:cNvPr id="53" name="íśľíḓe">
              <a:extLst>
                <a:ext uri="{FF2B5EF4-FFF2-40B4-BE49-F238E27FC236}">
                  <a16:creationId xmlns:a16="http://schemas.microsoft.com/office/drawing/2014/main" id="{D8A2582E-8FD9-46AE-BDE3-373BAD51316A}"/>
                </a:ext>
              </a:extLst>
            </p:cNvPr>
            <p:cNvSpPr/>
            <p:nvPr/>
          </p:nvSpPr>
          <p:spPr bwMode="auto">
            <a:xfrm>
              <a:off x="3837648" y="3873089"/>
              <a:ext cx="821641" cy="660717"/>
            </a:xfrm>
            <a:custGeom>
              <a:avLst/>
              <a:gdLst>
                <a:gd name="T0" fmla="*/ 444 w 470"/>
                <a:gd name="T1" fmla="*/ 248 h 378"/>
                <a:gd name="T2" fmla="*/ 398 w 470"/>
                <a:gd name="T3" fmla="*/ 241 h 378"/>
                <a:gd name="T4" fmla="*/ 360 w 470"/>
                <a:gd name="T5" fmla="*/ 231 h 378"/>
                <a:gd name="T6" fmla="*/ 326 w 470"/>
                <a:gd name="T7" fmla="*/ 218 h 378"/>
                <a:gd name="T8" fmla="*/ 297 w 470"/>
                <a:gd name="T9" fmla="*/ 203 h 378"/>
                <a:gd name="T10" fmla="*/ 288 w 470"/>
                <a:gd name="T11" fmla="*/ 198 h 378"/>
                <a:gd name="T12" fmla="*/ 282 w 470"/>
                <a:gd name="T13" fmla="*/ 194 h 378"/>
                <a:gd name="T14" fmla="*/ 267 w 470"/>
                <a:gd name="T15" fmla="*/ 184 h 378"/>
                <a:gd name="T16" fmla="*/ 255 w 470"/>
                <a:gd name="T17" fmla="*/ 175 h 378"/>
                <a:gd name="T18" fmla="*/ 243 w 470"/>
                <a:gd name="T19" fmla="*/ 164 h 378"/>
                <a:gd name="T20" fmla="*/ 228 w 470"/>
                <a:gd name="T21" fmla="*/ 146 h 378"/>
                <a:gd name="T22" fmla="*/ 222 w 470"/>
                <a:gd name="T23" fmla="*/ 134 h 378"/>
                <a:gd name="T24" fmla="*/ 220 w 470"/>
                <a:gd name="T25" fmla="*/ 120 h 378"/>
                <a:gd name="T26" fmla="*/ 222 w 470"/>
                <a:gd name="T27" fmla="*/ 100 h 378"/>
                <a:gd name="T28" fmla="*/ 226 w 470"/>
                <a:gd name="T29" fmla="*/ 86 h 378"/>
                <a:gd name="T30" fmla="*/ 234 w 470"/>
                <a:gd name="T31" fmla="*/ 69 h 378"/>
                <a:gd name="T32" fmla="*/ 244 w 470"/>
                <a:gd name="T33" fmla="*/ 53 h 378"/>
                <a:gd name="T34" fmla="*/ 259 w 470"/>
                <a:gd name="T35" fmla="*/ 36 h 378"/>
                <a:gd name="T36" fmla="*/ 275 w 470"/>
                <a:gd name="T37" fmla="*/ 21 h 378"/>
                <a:gd name="T38" fmla="*/ 295 w 470"/>
                <a:gd name="T39" fmla="*/ 6 h 378"/>
                <a:gd name="T40" fmla="*/ 72 w 470"/>
                <a:gd name="T41" fmla="*/ 136 h 378"/>
                <a:gd name="T42" fmla="*/ 54 w 470"/>
                <a:gd name="T43" fmla="*/ 149 h 378"/>
                <a:gd name="T44" fmla="*/ 36 w 470"/>
                <a:gd name="T45" fmla="*/ 166 h 378"/>
                <a:gd name="T46" fmla="*/ 23 w 470"/>
                <a:gd name="T47" fmla="*/ 183 h 378"/>
                <a:gd name="T48" fmla="*/ 13 w 470"/>
                <a:gd name="T49" fmla="*/ 199 h 378"/>
                <a:gd name="T50" fmla="*/ 5 w 470"/>
                <a:gd name="T51" fmla="*/ 216 h 378"/>
                <a:gd name="T52" fmla="*/ 2 w 470"/>
                <a:gd name="T53" fmla="*/ 227 h 378"/>
                <a:gd name="T54" fmla="*/ 0 w 470"/>
                <a:gd name="T55" fmla="*/ 240 h 378"/>
                <a:gd name="T56" fmla="*/ 0 w 470"/>
                <a:gd name="T57" fmla="*/ 248 h 378"/>
                <a:gd name="T58" fmla="*/ 0 w 470"/>
                <a:gd name="T59" fmla="*/ 256 h 378"/>
                <a:gd name="T60" fmla="*/ 1 w 470"/>
                <a:gd name="T61" fmla="*/ 259 h 378"/>
                <a:gd name="T62" fmla="*/ 2 w 470"/>
                <a:gd name="T63" fmla="*/ 262 h 378"/>
                <a:gd name="T64" fmla="*/ 3 w 470"/>
                <a:gd name="T65" fmla="*/ 266 h 378"/>
                <a:gd name="T66" fmla="*/ 5 w 470"/>
                <a:gd name="T67" fmla="*/ 269 h 378"/>
                <a:gd name="T68" fmla="*/ 8 w 470"/>
                <a:gd name="T69" fmla="*/ 274 h 378"/>
                <a:gd name="T70" fmla="*/ 17 w 470"/>
                <a:gd name="T71" fmla="*/ 286 h 378"/>
                <a:gd name="T72" fmla="*/ 29 w 470"/>
                <a:gd name="T73" fmla="*/ 297 h 378"/>
                <a:gd name="T74" fmla="*/ 38 w 470"/>
                <a:gd name="T75" fmla="*/ 305 h 378"/>
                <a:gd name="T76" fmla="*/ 48 w 470"/>
                <a:gd name="T77" fmla="*/ 313 h 378"/>
                <a:gd name="T78" fmla="*/ 62 w 470"/>
                <a:gd name="T79" fmla="*/ 322 h 378"/>
                <a:gd name="T80" fmla="*/ 67 w 470"/>
                <a:gd name="T81" fmla="*/ 325 h 378"/>
                <a:gd name="T82" fmla="*/ 73 w 470"/>
                <a:gd name="T83" fmla="*/ 329 h 378"/>
                <a:gd name="T84" fmla="*/ 89 w 470"/>
                <a:gd name="T85" fmla="*/ 338 h 378"/>
                <a:gd name="T86" fmla="*/ 106 w 470"/>
                <a:gd name="T87" fmla="*/ 345 h 378"/>
                <a:gd name="T88" fmla="*/ 137 w 470"/>
                <a:gd name="T89" fmla="*/ 358 h 378"/>
                <a:gd name="T90" fmla="*/ 157 w 470"/>
                <a:gd name="T91" fmla="*/ 364 h 378"/>
                <a:gd name="T92" fmla="*/ 178 w 470"/>
                <a:gd name="T93" fmla="*/ 369 h 378"/>
                <a:gd name="T94" fmla="*/ 220 w 470"/>
                <a:gd name="T95" fmla="*/ 376 h 378"/>
                <a:gd name="T96" fmla="*/ 236 w 470"/>
                <a:gd name="T97" fmla="*/ 377 h 378"/>
                <a:gd name="T98" fmla="*/ 470 w 470"/>
                <a:gd name="T9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0" h="378">
                  <a:moveTo>
                    <a:pt x="462" y="250"/>
                  </a:moveTo>
                  <a:cubicBezTo>
                    <a:pt x="460" y="250"/>
                    <a:pt x="458" y="250"/>
                    <a:pt x="456" y="250"/>
                  </a:cubicBezTo>
                  <a:cubicBezTo>
                    <a:pt x="454" y="249"/>
                    <a:pt x="452" y="249"/>
                    <a:pt x="450" y="249"/>
                  </a:cubicBezTo>
                  <a:cubicBezTo>
                    <a:pt x="448" y="249"/>
                    <a:pt x="446" y="249"/>
                    <a:pt x="444" y="248"/>
                  </a:cubicBezTo>
                  <a:cubicBezTo>
                    <a:pt x="443" y="248"/>
                    <a:pt x="441" y="248"/>
                    <a:pt x="440" y="248"/>
                  </a:cubicBezTo>
                  <a:cubicBezTo>
                    <a:pt x="433" y="247"/>
                    <a:pt x="427" y="246"/>
                    <a:pt x="420" y="245"/>
                  </a:cubicBezTo>
                  <a:cubicBezTo>
                    <a:pt x="419" y="245"/>
                    <a:pt x="418" y="245"/>
                    <a:pt x="417" y="245"/>
                  </a:cubicBezTo>
                  <a:cubicBezTo>
                    <a:pt x="411" y="244"/>
                    <a:pt x="404" y="243"/>
                    <a:pt x="398" y="241"/>
                  </a:cubicBezTo>
                  <a:cubicBezTo>
                    <a:pt x="397" y="241"/>
                    <a:pt x="397" y="241"/>
                    <a:pt x="396" y="241"/>
                  </a:cubicBezTo>
                  <a:cubicBezTo>
                    <a:pt x="390" y="239"/>
                    <a:pt x="383" y="238"/>
                    <a:pt x="377" y="236"/>
                  </a:cubicBezTo>
                  <a:cubicBezTo>
                    <a:pt x="377" y="236"/>
                    <a:pt x="377" y="236"/>
                    <a:pt x="377" y="236"/>
                  </a:cubicBezTo>
                  <a:cubicBezTo>
                    <a:pt x="371" y="234"/>
                    <a:pt x="366" y="233"/>
                    <a:pt x="360" y="231"/>
                  </a:cubicBezTo>
                  <a:cubicBezTo>
                    <a:pt x="359" y="230"/>
                    <a:pt x="358" y="230"/>
                    <a:pt x="357" y="230"/>
                  </a:cubicBezTo>
                  <a:cubicBezTo>
                    <a:pt x="352" y="228"/>
                    <a:pt x="347" y="226"/>
                    <a:pt x="342" y="224"/>
                  </a:cubicBezTo>
                  <a:cubicBezTo>
                    <a:pt x="341" y="224"/>
                    <a:pt x="340" y="223"/>
                    <a:pt x="339" y="223"/>
                  </a:cubicBezTo>
                  <a:cubicBezTo>
                    <a:pt x="335" y="221"/>
                    <a:pt x="330" y="220"/>
                    <a:pt x="326" y="218"/>
                  </a:cubicBezTo>
                  <a:cubicBezTo>
                    <a:pt x="325" y="217"/>
                    <a:pt x="325" y="217"/>
                    <a:pt x="324" y="217"/>
                  </a:cubicBezTo>
                  <a:cubicBezTo>
                    <a:pt x="319" y="215"/>
                    <a:pt x="315" y="213"/>
                    <a:pt x="311" y="210"/>
                  </a:cubicBezTo>
                  <a:cubicBezTo>
                    <a:pt x="310" y="210"/>
                    <a:pt x="308" y="209"/>
                    <a:pt x="307" y="209"/>
                  </a:cubicBezTo>
                  <a:cubicBezTo>
                    <a:pt x="304" y="207"/>
                    <a:pt x="300" y="205"/>
                    <a:pt x="297" y="203"/>
                  </a:cubicBezTo>
                  <a:cubicBezTo>
                    <a:pt x="296" y="202"/>
                    <a:pt x="294" y="202"/>
                    <a:pt x="293" y="201"/>
                  </a:cubicBezTo>
                  <a:cubicBezTo>
                    <a:pt x="293" y="201"/>
                    <a:pt x="292" y="200"/>
                    <a:pt x="291" y="200"/>
                  </a:cubicBezTo>
                  <a:cubicBezTo>
                    <a:pt x="290" y="199"/>
                    <a:pt x="290" y="199"/>
                    <a:pt x="290" y="199"/>
                  </a:cubicBezTo>
                  <a:cubicBezTo>
                    <a:pt x="289" y="199"/>
                    <a:pt x="289" y="198"/>
                    <a:pt x="288" y="198"/>
                  </a:cubicBezTo>
                  <a:cubicBezTo>
                    <a:pt x="287" y="198"/>
                    <a:pt x="287" y="197"/>
                    <a:pt x="287" y="197"/>
                  </a:cubicBezTo>
                  <a:cubicBezTo>
                    <a:pt x="285" y="196"/>
                    <a:pt x="284" y="196"/>
                    <a:pt x="283" y="195"/>
                  </a:cubicBezTo>
                  <a:cubicBezTo>
                    <a:pt x="283" y="195"/>
                    <a:pt x="283" y="195"/>
                    <a:pt x="283" y="195"/>
                  </a:cubicBezTo>
                  <a:cubicBezTo>
                    <a:pt x="282" y="194"/>
                    <a:pt x="282" y="194"/>
                    <a:pt x="282" y="194"/>
                  </a:cubicBezTo>
                  <a:cubicBezTo>
                    <a:pt x="280" y="193"/>
                    <a:pt x="279" y="192"/>
                    <a:pt x="277" y="191"/>
                  </a:cubicBezTo>
                  <a:cubicBezTo>
                    <a:pt x="276" y="190"/>
                    <a:pt x="275" y="190"/>
                    <a:pt x="275" y="189"/>
                  </a:cubicBezTo>
                  <a:cubicBezTo>
                    <a:pt x="273" y="188"/>
                    <a:pt x="271" y="187"/>
                    <a:pt x="270" y="186"/>
                  </a:cubicBezTo>
                  <a:cubicBezTo>
                    <a:pt x="269" y="185"/>
                    <a:pt x="268" y="185"/>
                    <a:pt x="267" y="184"/>
                  </a:cubicBezTo>
                  <a:cubicBezTo>
                    <a:pt x="266" y="184"/>
                    <a:pt x="265" y="183"/>
                    <a:pt x="264" y="182"/>
                  </a:cubicBezTo>
                  <a:cubicBezTo>
                    <a:pt x="263" y="181"/>
                    <a:pt x="262" y="180"/>
                    <a:pt x="261" y="180"/>
                  </a:cubicBezTo>
                  <a:cubicBezTo>
                    <a:pt x="260" y="179"/>
                    <a:pt x="259" y="178"/>
                    <a:pt x="258" y="177"/>
                  </a:cubicBezTo>
                  <a:cubicBezTo>
                    <a:pt x="257" y="176"/>
                    <a:pt x="256" y="176"/>
                    <a:pt x="255" y="175"/>
                  </a:cubicBezTo>
                  <a:cubicBezTo>
                    <a:pt x="254" y="174"/>
                    <a:pt x="253" y="173"/>
                    <a:pt x="251" y="172"/>
                  </a:cubicBezTo>
                  <a:cubicBezTo>
                    <a:pt x="251" y="171"/>
                    <a:pt x="250" y="170"/>
                    <a:pt x="249" y="169"/>
                  </a:cubicBezTo>
                  <a:cubicBezTo>
                    <a:pt x="248" y="168"/>
                    <a:pt x="246" y="167"/>
                    <a:pt x="245" y="166"/>
                  </a:cubicBezTo>
                  <a:cubicBezTo>
                    <a:pt x="244" y="166"/>
                    <a:pt x="244" y="165"/>
                    <a:pt x="243" y="164"/>
                  </a:cubicBezTo>
                  <a:cubicBezTo>
                    <a:pt x="241" y="162"/>
                    <a:pt x="239" y="160"/>
                    <a:pt x="237" y="158"/>
                  </a:cubicBezTo>
                  <a:cubicBezTo>
                    <a:pt x="236" y="157"/>
                    <a:pt x="236" y="157"/>
                    <a:pt x="236" y="157"/>
                  </a:cubicBezTo>
                  <a:cubicBezTo>
                    <a:pt x="235" y="155"/>
                    <a:pt x="233" y="153"/>
                    <a:pt x="232" y="152"/>
                  </a:cubicBezTo>
                  <a:cubicBezTo>
                    <a:pt x="230" y="150"/>
                    <a:pt x="229" y="148"/>
                    <a:pt x="228" y="146"/>
                  </a:cubicBezTo>
                  <a:cubicBezTo>
                    <a:pt x="228" y="146"/>
                    <a:pt x="228" y="146"/>
                    <a:pt x="228" y="146"/>
                  </a:cubicBezTo>
                  <a:cubicBezTo>
                    <a:pt x="226" y="144"/>
                    <a:pt x="225" y="142"/>
                    <a:pt x="224" y="140"/>
                  </a:cubicBezTo>
                  <a:cubicBezTo>
                    <a:pt x="224" y="140"/>
                    <a:pt x="224" y="140"/>
                    <a:pt x="224" y="140"/>
                  </a:cubicBezTo>
                  <a:cubicBezTo>
                    <a:pt x="223" y="138"/>
                    <a:pt x="222" y="136"/>
                    <a:pt x="222" y="134"/>
                  </a:cubicBezTo>
                  <a:cubicBezTo>
                    <a:pt x="222" y="134"/>
                    <a:pt x="222" y="134"/>
                    <a:pt x="222" y="134"/>
                  </a:cubicBezTo>
                  <a:cubicBezTo>
                    <a:pt x="221" y="132"/>
                    <a:pt x="221" y="130"/>
                    <a:pt x="220" y="128"/>
                  </a:cubicBezTo>
                  <a:cubicBezTo>
                    <a:pt x="220" y="126"/>
                    <a:pt x="220" y="123"/>
                    <a:pt x="220" y="121"/>
                  </a:cubicBezTo>
                  <a:cubicBezTo>
                    <a:pt x="220" y="120"/>
                    <a:pt x="220" y="120"/>
                    <a:pt x="220" y="120"/>
                  </a:cubicBezTo>
                  <a:cubicBezTo>
                    <a:pt x="220" y="118"/>
                    <a:pt x="220" y="116"/>
                    <a:pt x="220" y="113"/>
                  </a:cubicBezTo>
                  <a:cubicBezTo>
                    <a:pt x="220" y="112"/>
                    <a:pt x="220" y="112"/>
                    <a:pt x="220" y="112"/>
                  </a:cubicBezTo>
                  <a:cubicBezTo>
                    <a:pt x="220" y="110"/>
                    <a:pt x="220" y="108"/>
                    <a:pt x="221" y="105"/>
                  </a:cubicBezTo>
                  <a:cubicBezTo>
                    <a:pt x="221" y="103"/>
                    <a:pt x="221" y="101"/>
                    <a:pt x="222" y="100"/>
                  </a:cubicBezTo>
                  <a:cubicBezTo>
                    <a:pt x="222" y="98"/>
                    <a:pt x="222" y="97"/>
                    <a:pt x="222" y="96"/>
                  </a:cubicBezTo>
                  <a:cubicBezTo>
                    <a:pt x="223" y="96"/>
                    <a:pt x="223" y="95"/>
                    <a:pt x="223" y="94"/>
                  </a:cubicBezTo>
                  <a:cubicBezTo>
                    <a:pt x="223" y="92"/>
                    <a:pt x="224" y="91"/>
                    <a:pt x="225" y="89"/>
                  </a:cubicBezTo>
                  <a:cubicBezTo>
                    <a:pt x="225" y="88"/>
                    <a:pt x="225" y="87"/>
                    <a:pt x="226" y="86"/>
                  </a:cubicBezTo>
                  <a:cubicBezTo>
                    <a:pt x="226" y="84"/>
                    <a:pt x="227" y="82"/>
                    <a:pt x="228" y="80"/>
                  </a:cubicBezTo>
                  <a:cubicBezTo>
                    <a:pt x="228" y="80"/>
                    <a:pt x="229" y="79"/>
                    <a:pt x="229" y="78"/>
                  </a:cubicBezTo>
                  <a:cubicBezTo>
                    <a:pt x="230" y="76"/>
                    <a:pt x="231" y="73"/>
                    <a:pt x="233" y="71"/>
                  </a:cubicBezTo>
                  <a:cubicBezTo>
                    <a:pt x="233" y="70"/>
                    <a:pt x="233" y="70"/>
                    <a:pt x="234" y="69"/>
                  </a:cubicBezTo>
                  <a:cubicBezTo>
                    <a:pt x="235" y="67"/>
                    <a:pt x="236" y="65"/>
                    <a:pt x="237" y="63"/>
                  </a:cubicBezTo>
                  <a:cubicBezTo>
                    <a:pt x="238" y="62"/>
                    <a:pt x="238" y="61"/>
                    <a:pt x="239" y="61"/>
                  </a:cubicBezTo>
                  <a:cubicBezTo>
                    <a:pt x="240" y="59"/>
                    <a:pt x="241" y="57"/>
                    <a:pt x="243" y="55"/>
                  </a:cubicBezTo>
                  <a:cubicBezTo>
                    <a:pt x="243" y="54"/>
                    <a:pt x="243" y="54"/>
                    <a:pt x="244" y="53"/>
                  </a:cubicBezTo>
                  <a:cubicBezTo>
                    <a:pt x="246" y="50"/>
                    <a:pt x="248" y="48"/>
                    <a:pt x="250" y="45"/>
                  </a:cubicBezTo>
                  <a:cubicBezTo>
                    <a:pt x="250" y="45"/>
                    <a:pt x="251" y="44"/>
                    <a:pt x="251" y="44"/>
                  </a:cubicBezTo>
                  <a:cubicBezTo>
                    <a:pt x="253" y="42"/>
                    <a:pt x="255" y="40"/>
                    <a:pt x="256" y="38"/>
                  </a:cubicBezTo>
                  <a:cubicBezTo>
                    <a:pt x="257" y="37"/>
                    <a:pt x="258" y="36"/>
                    <a:pt x="259" y="36"/>
                  </a:cubicBezTo>
                  <a:cubicBezTo>
                    <a:pt x="260" y="34"/>
                    <a:pt x="262" y="32"/>
                    <a:pt x="264" y="30"/>
                  </a:cubicBezTo>
                  <a:cubicBezTo>
                    <a:pt x="265" y="30"/>
                    <a:pt x="265" y="29"/>
                    <a:pt x="266" y="28"/>
                  </a:cubicBezTo>
                  <a:cubicBezTo>
                    <a:pt x="269" y="26"/>
                    <a:pt x="271" y="24"/>
                    <a:pt x="274" y="21"/>
                  </a:cubicBezTo>
                  <a:cubicBezTo>
                    <a:pt x="275" y="21"/>
                    <a:pt x="275" y="21"/>
                    <a:pt x="275" y="21"/>
                  </a:cubicBezTo>
                  <a:cubicBezTo>
                    <a:pt x="277" y="19"/>
                    <a:pt x="280" y="17"/>
                    <a:pt x="283" y="15"/>
                  </a:cubicBezTo>
                  <a:cubicBezTo>
                    <a:pt x="284" y="14"/>
                    <a:pt x="284" y="13"/>
                    <a:pt x="285" y="13"/>
                  </a:cubicBezTo>
                  <a:cubicBezTo>
                    <a:pt x="288" y="11"/>
                    <a:pt x="290" y="10"/>
                    <a:pt x="292" y="8"/>
                  </a:cubicBezTo>
                  <a:cubicBezTo>
                    <a:pt x="293" y="7"/>
                    <a:pt x="294" y="7"/>
                    <a:pt x="295" y="6"/>
                  </a:cubicBezTo>
                  <a:cubicBezTo>
                    <a:pt x="298" y="4"/>
                    <a:pt x="301" y="2"/>
                    <a:pt x="305" y="0"/>
                  </a:cubicBezTo>
                  <a:cubicBezTo>
                    <a:pt x="85" y="128"/>
                    <a:pt x="85" y="128"/>
                    <a:pt x="85" y="128"/>
                  </a:cubicBezTo>
                  <a:cubicBezTo>
                    <a:pt x="81" y="130"/>
                    <a:pt x="78" y="132"/>
                    <a:pt x="75" y="134"/>
                  </a:cubicBezTo>
                  <a:cubicBezTo>
                    <a:pt x="74" y="135"/>
                    <a:pt x="73" y="135"/>
                    <a:pt x="72" y="136"/>
                  </a:cubicBezTo>
                  <a:cubicBezTo>
                    <a:pt x="70" y="137"/>
                    <a:pt x="68" y="139"/>
                    <a:pt x="65" y="141"/>
                  </a:cubicBezTo>
                  <a:cubicBezTo>
                    <a:pt x="64" y="141"/>
                    <a:pt x="64" y="142"/>
                    <a:pt x="63" y="143"/>
                  </a:cubicBezTo>
                  <a:cubicBezTo>
                    <a:pt x="60" y="145"/>
                    <a:pt x="57" y="147"/>
                    <a:pt x="55" y="149"/>
                  </a:cubicBezTo>
                  <a:cubicBezTo>
                    <a:pt x="54" y="149"/>
                    <a:pt x="54" y="149"/>
                    <a:pt x="54" y="149"/>
                  </a:cubicBezTo>
                  <a:cubicBezTo>
                    <a:pt x="51" y="152"/>
                    <a:pt x="49" y="154"/>
                    <a:pt x="46" y="156"/>
                  </a:cubicBezTo>
                  <a:cubicBezTo>
                    <a:pt x="45" y="157"/>
                    <a:pt x="45" y="158"/>
                    <a:pt x="44" y="158"/>
                  </a:cubicBezTo>
                  <a:cubicBezTo>
                    <a:pt x="42" y="160"/>
                    <a:pt x="40" y="162"/>
                    <a:pt x="39" y="164"/>
                  </a:cubicBezTo>
                  <a:cubicBezTo>
                    <a:pt x="38" y="164"/>
                    <a:pt x="37" y="165"/>
                    <a:pt x="36" y="166"/>
                  </a:cubicBezTo>
                  <a:cubicBezTo>
                    <a:pt x="35" y="168"/>
                    <a:pt x="33" y="170"/>
                    <a:pt x="31" y="172"/>
                  </a:cubicBezTo>
                  <a:cubicBezTo>
                    <a:pt x="31" y="172"/>
                    <a:pt x="30" y="173"/>
                    <a:pt x="30" y="173"/>
                  </a:cubicBezTo>
                  <a:cubicBezTo>
                    <a:pt x="28" y="176"/>
                    <a:pt x="26" y="178"/>
                    <a:pt x="24" y="181"/>
                  </a:cubicBezTo>
                  <a:cubicBezTo>
                    <a:pt x="24" y="181"/>
                    <a:pt x="23" y="182"/>
                    <a:pt x="23" y="183"/>
                  </a:cubicBezTo>
                  <a:cubicBezTo>
                    <a:pt x="21" y="185"/>
                    <a:pt x="20" y="186"/>
                    <a:pt x="19" y="188"/>
                  </a:cubicBezTo>
                  <a:cubicBezTo>
                    <a:pt x="18" y="189"/>
                    <a:pt x="18" y="190"/>
                    <a:pt x="17" y="191"/>
                  </a:cubicBezTo>
                  <a:cubicBezTo>
                    <a:pt x="16" y="193"/>
                    <a:pt x="15" y="195"/>
                    <a:pt x="14" y="197"/>
                  </a:cubicBezTo>
                  <a:cubicBezTo>
                    <a:pt x="13" y="197"/>
                    <a:pt x="13" y="198"/>
                    <a:pt x="13" y="199"/>
                  </a:cubicBezTo>
                  <a:cubicBezTo>
                    <a:pt x="11" y="201"/>
                    <a:pt x="10" y="204"/>
                    <a:pt x="9" y="206"/>
                  </a:cubicBezTo>
                  <a:cubicBezTo>
                    <a:pt x="9" y="207"/>
                    <a:pt x="8" y="207"/>
                    <a:pt x="8" y="208"/>
                  </a:cubicBezTo>
                  <a:cubicBezTo>
                    <a:pt x="7" y="210"/>
                    <a:pt x="6" y="212"/>
                    <a:pt x="6" y="214"/>
                  </a:cubicBezTo>
                  <a:cubicBezTo>
                    <a:pt x="5" y="215"/>
                    <a:pt x="5" y="216"/>
                    <a:pt x="5" y="216"/>
                  </a:cubicBezTo>
                  <a:cubicBezTo>
                    <a:pt x="4" y="218"/>
                    <a:pt x="4" y="220"/>
                    <a:pt x="3" y="222"/>
                  </a:cubicBezTo>
                  <a:cubicBezTo>
                    <a:pt x="3" y="223"/>
                    <a:pt x="3" y="224"/>
                    <a:pt x="2" y="224"/>
                  </a:cubicBezTo>
                  <a:cubicBezTo>
                    <a:pt x="2" y="225"/>
                    <a:pt x="2" y="225"/>
                    <a:pt x="2" y="225"/>
                  </a:cubicBezTo>
                  <a:cubicBezTo>
                    <a:pt x="2" y="226"/>
                    <a:pt x="2" y="227"/>
                    <a:pt x="2" y="227"/>
                  </a:cubicBezTo>
                  <a:cubicBezTo>
                    <a:pt x="1" y="229"/>
                    <a:pt x="1" y="231"/>
                    <a:pt x="1" y="233"/>
                  </a:cubicBezTo>
                  <a:cubicBezTo>
                    <a:pt x="0" y="234"/>
                    <a:pt x="0" y="234"/>
                    <a:pt x="0" y="234"/>
                  </a:cubicBezTo>
                  <a:cubicBezTo>
                    <a:pt x="0" y="236"/>
                    <a:pt x="0" y="238"/>
                    <a:pt x="0" y="239"/>
                  </a:cubicBezTo>
                  <a:cubicBezTo>
                    <a:pt x="0" y="240"/>
                    <a:pt x="0" y="240"/>
                    <a:pt x="0" y="240"/>
                  </a:cubicBezTo>
                  <a:cubicBezTo>
                    <a:pt x="0" y="241"/>
                    <a:pt x="0" y="241"/>
                    <a:pt x="0" y="241"/>
                  </a:cubicBezTo>
                  <a:cubicBezTo>
                    <a:pt x="0" y="242"/>
                    <a:pt x="0" y="243"/>
                    <a:pt x="0" y="244"/>
                  </a:cubicBezTo>
                  <a:cubicBezTo>
                    <a:pt x="0" y="246"/>
                    <a:pt x="0" y="247"/>
                    <a:pt x="0" y="248"/>
                  </a:cubicBezTo>
                  <a:cubicBezTo>
                    <a:pt x="0" y="248"/>
                    <a:pt x="0" y="248"/>
                    <a:pt x="0" y="248"/>
                  </a:cubicBezTo>
                  <a:cubicBezTo>
                    <a:pt x="0" y="249"/>
                    <a:pt x="0" y="249"/>
                    <a:pt x="0" y="249"/>
                  </a:cubicBezTo>
                  <a:cubicBezTo>
                    <a:pt x="0" y="249"/>
                    <a:pt x="0" y="250"/>
                    <a:pt x="0" y="251"/>
                  </a:cubicBezTo>
                  <a:cubicBezTo>
                    <a:pt x="0" y="252"/>
                    <a:pt x="0" y="253"/>
                    <a:pt x="0" y="254"/>
                  </a:cubicBezTo>
                  <a:cubicBezTo>
                    <a:pt x="0" y="255"/>
                    <a:pt x="0" y="255"/>
                    <a:pt x="0" y="256"/>
                  </a:cubicBezTo>
                  <a:cubicBezTo>
                    <a:pt x="0" y="256"/>
                    <a:pt x="0" y="256"/>
                    <a:pt x="0" y="256"/>
                  </a:cubicBezTo>
                  <a:cubicBezTo>
                    <a:pt x="1" y="257"/>
                    <a:pt x="1" y="257"/>
                    <a:pt x="1" y="257"/>
                  </a:cubicBezTo>
                  <a:cubicBezTo>
                    <a:pt x="1" y="258"/>
                    <a:pt x="1" y="258"/>
                    <a:pt x="1" y="258"/>
                  </a:cubicBezTo>
                  <a:cubicBezTo>
                    <a:pt x="1" y="259"/>
                    <a:pt x="1" y="259"/>
                    <a:pt x="1" y="259"/>
                  </a:cubicBezTo>
                  <a:cubicBezTo>
                    <a:pt x="1" y="260"/>
                    <a:pt x="1" y="260"/>
                    <a:pt x="1" y="260"/>
                  </a:cubicBezTo>
                  <a:cubicBezTo>
                    <a:pt x="2" y="261"/>
                    <a:pt x="2" y="261"/>
                    <a:pt x="2" y="261"/>
                  </a:cubicBezTo>
                  <a:cubicBezTo>
                    <a:pt x="2" y="262"/>
                    <a:pt x="2" y="262"/>
                    <a:pt x="2" y="262"/>
                  </a:cubicBezTo>
                  <a:cubicBezTo>
                    <a:pt x="2" y="262"/>
                    <a:pt x="2" y="262"/>
                    <a:pt x="2" y="262"/>
                  </a:cubicBezTo>
                  <a:cubicBezTo>
                    <a:pt x="2" y="263"/>
                    <a:pt x="2" y="263"/>
                    <a:pt x="2" y="263"/>
                  </a:cubicBezTo>
                  <a:cubicBezTo>
                    <a:pt x="2" y="263"/>
                    <a:pt x="2" y="263"/>
                    <a:pt x="2" y="264"/>
                  </a:cubicBezTo>
                  <a:cubicBezTo>
                    <a:pt x="2" y="264"/>
                    <a:pt x="3" y="264"/>
                    <a:pt x="3" y="265"/>
                  </a:cubicBezTo>
                  <a:cubicBezTo>
                    <a:pt x="3" y="265"/>
                    <a:pt x="3" y="266"/>
                    <a:pt x="3" y="266"/>
                  </a:cubicBezTo>
                  <a:cubicBezTo>
                    <a:pt x="4" y="267"/>
                    <a:pt x="4" y="267"/>
                    <a:pt x="4" y="268"/>
                  </a:cubicBezTo>
                  <a:cubicBezTo>
                    <a:pt x="4" y="268"/>
                    <a:pt x="4" y="268"/>
                    <a:pt x="4" y="268"/>
                  </a:cubicBezTo>
                  <a:cubicBezTo>
                    <a:pt x="4" y="268"/>
                    <a:pt x="4" y="268"/>
                    <a:pt x="4" y="268"/>
                  </a:cubicBezTo>
                  <a:cubicBezTo>
                    <a:pt x="5" y="269"/>
                    <a:pt x="5" y="269"/>
                    <a:pt x="5" y="269"/>
                  </a:cubicBezTo>
                  <a:cubicBezTo>
                    <a:pt x="5" y="270"/>
                    <a:pt x="6" y="271"/>
                    <a:pt x="6" y="271"/>
                  </a:cubicBezTo>
                  <a:cubicBezTo>
                    <a:pt x="7" y="272"/>
                    <a:pt x="7" y="273"/>
                    <a:pt x="8" y="274"/>
                  </a:cubicBezTo>
                  <a:cubicBezTo>
                    <a:pt x="8" y="274"/>
                    <a:pt x="8" y="274"/>
                    <a:pt x="8" y="274"/>
                  </a:cubicBezTo>
                  <a:cubicBezTo>
                    <a:pt x="8" y="274"/>
                    <a:pt x="8" y="274"/>
                    <a:pt x="8" y="274"/>
                  </a:cubicBezTo>
                  <a:cubicBezTo>
                    <a:pt x="9" y="276"/>
                    <a:pt x="10" y="277"/>
                    <a:pt x="11" y="279"/>
                  </a:cubicBezTo>
                  <a:cubicBezTo>
                    <a:pt x="12" y="279"/>
                    <a:pt x="12" y="279"/>
                    <a:pt x="12" y="279"/>
                  </a:cubicBezTo>
                  <a:cubicBezTo>
                    <a:pt x="13" y="281"/>
                    <a:pt x="15" y="283"/>
                    <a:pt x="16" y="285"/>
                  </a:cubicBezTo>
                  <a:cubicBezTo>
                    <a:pt x="17" y="286"/>
                    <a:pt x="17" y="286"/>
                    <a:pt x="17" y="286"/>
                  </a:cubicBezTo>
                  <a:cubicBezTo>
                    <a:pt x="19" y="288"/>
                    <a:pt x="21" y="290"/>
                    <a:pt x="23" y="292"/>
                  </a:cubicBezTo>
                  <a:cubicBezTo>
                    <a:pt x="23" y="292"/>
                    <a:pt x="23" y="292"/>
                    <a:pt x="23" y="292"/>
                  </a:cubicBezTo>
                  <a:cubicBezTo>
                    <a:pt x="24" y="293"/>
                    <a:pt x="25" y="293"/>
                    <a:pt x="25" y="294"/>
                  </a:cubicBezTo>
                  <a:cubicBezTo>
                    <a:pt x="26" y="295"/>
                    <a:pt x="28" y="296"/>
                    <a:pt x="29" y="297"/>
                  </a:cubicBezTo>
                  <a:cubicBezTo>
                    <a:pt x="30" y="298"/>
                    <a:pt x="31" y="299"/>
                    <a:pt x="31" y="300"/>
                  </a:cubicBezTo>
                  <a:cubicBezTo>
                    <a:pt x="33" y="301"/>
                    <a:pt x="34" y="302"/>
                    <a:pt x="35" y="303"/>
                  </a:cubicBezTo>
                  <a:cubicBezTo>
                    <a:pt x="36" y="303"/>
                    <a:pt x="36" y="303"/>
                    <a:pt x="36" y="303"/>
                  </a:cubicBezTo>
                  <a:cubicBezTo>
                    <a:pt x="36" y="304"/>
                    <a:pt x="37" y="304"/>
                    <a:pt x="38" y="305"/>
                  </a:cubicBezTo>
                  <a:cubicBezTo>
                    <a:pt x="39" y="306"/>
                    <a:pt x="40" y="307"/>
                    <a:pt x="41" y="308"/>
                  </a:cubicBezTo>
                  <a:cubicBezTo>
                    <a:pt x="42" y="308"/>
                    <a:pt x="43" y="309"/>
                    <a:pt x="44" y="310"/>
                  </a:cubicBezTo>
                  <a:cubicBezTo>
                    <a:pt x="45" y="311"/>
                    <a:pt x="46" y="311"/>
                    <a:pt x="47" y="312"/>
                  </a:cubicBezTo>
                  <a:cubicBezTo>
                    <a:pt x="48" y="313"/>
                    <a:pt x="48" y="313"/>
                    <a:pt x="48" y="313"/>
                  </a:cubicBezTo>
                  <a:cubicBezTo>
                    <a:pt x="49" y="313"/>
                    <a:pt x="49" y="313"/>
                    <a:pt x="50" y="314"/>
                  </a:cubicBezTo>
                  <a:cubicBezTo>
                    <a:pt x="51" y="315"/>
                    <a:pt x="53" y="316"/>
                    <a:pt x="55" y="317"/>
                  </a:cubicBezTo>
                  <a:cubicBezTo>
                    <a:pt x="55" y="318"/>
                    <a:pt x="56" y="318"/>
                    <a:pt x="57" y="319"/>
                  </a:cubicBezTo>
                  <a:cubicBezTo>
                    <a:pt x="59" y="320"/>
                    <a:pt x="60" y="321"/>
                    <a:pt x="62" y="322"/>
                  </a:cubicBezTo>
                  <a:cubicBezTo>
                    <a:pt x="62" y="322"/>
                    <a:pt x="62" y="322"/>
                    <a:pt x="62" y="322"/>
                  </a:cubicBezTo>
                  <a:cubicBezTo>
                    <a:pt x="63" y="322"/>
                    <a:pt x="63" y="322"/>
                    <a:pt x="63" y="322"/>
                  </a:cubicBezTo>
                  <a:cubicBezTo>
                    <a:pt x="63" y="323"/>
                    <a:pt x="63" y="323"/>
                    <a:pt x="63" y="323"/>
                  </a:cubicBezTo>
                  <a:cubicBezTo>
                    <a:pt x="64" y="324"/>
                    <a:pt x="66" y="324"/>
                    <a:pt x="67" y="325"/>
                  </a:cubicBezTo>
                  <a:cubicBezTo>
                    <a:pt x="67" y="325"/>
                    <a:pt x="67" y="325"/>
                    <a:pt x="68" y="326"/>
                  </a:cubicBezTo>
                  <a:cubicBezTo>
                    <a:pt x="69" y="326"/>
                    <a:pt x="69" y="327"/>
                    <a:pt x="70" y="327"/>
                  </a:cubicBezTo>
                  <a:cubicBezTo>
                    <a:pt x="71" y="328"/>
                    <a:pt x="71" y="328"/>
                    <a:pt x="71" y="328"/>
                  </a:cubicBezTo>
                  <a:cubicBezTo>
                    <a:pt x="72" y="328"/>
                    <a:pt x="73" y="329"/>
                    <a:pt x="73" y="329"/>
                  </a:cubicBezTo>
                  <a:cubicBezTo>
                    <a:pt x="74" y="329"/>
                    <a:pt x="74" y="330"/>
                    <a:pt x="75" y="330"/>
                  </a:cubicBezTo>
                  <a:cubicBezTo>
                    <a:pt x="76" y="330"/>
                    <a:pt x="76" y="331"/>
                    <a:pt x="77" y="331"/>
                  </a:cubicBezTo>
                  <a:cubicBezTo>
                    <a:pt x="80" y="333"/>
                    <a:pt x="84" y="335"/>
                    <a:pt x="87" y="337"/>
                  </a:cubicBezTo>
                  <a:cubicBezTo>
                    <a:pt x="88" y="337"/>
                    <a:pt x="89" y="337"/>
                    <a:pt x="89" y="338"/>
                  </a:cubicBezTo>
                  <a:cubicBezTo>
                    <a:pt x="90" y="338"/>
                    <a:pt x="90" y="338"/>
                    <a:pt x="91" y="338"/>
                  </a:cubicBezTo>
                  <a:cubicBezTo>
                    <a:pt x="95" y="340"/>
                    <a:pt x="99" y="343"/>
                    <a:pt x="104" y="345"/>
                  </a:cubicBezTo>
                  <a:cubicBezTo>
                    <a:pt x="105" y="345"/>
                    <a:pt x="105" y="345"/>
                    <a:pt x="105" y="345"/>
                  </a:cubicBezTo>
                  <a:cubicBezTo>
                    <a:pt x="105" y="345"/>
                    <a:pt x="106" y="345"/>
                    <a:pt x="106" y="345"/>
                  </a:cubicBezTo>
                  <a:cubicBezTo>
                    <a:pt x="110" y="347"/>
                    <a:pt x="115" y="349"/>
                    <a:pt x="119" y="351"/>
                  </a:cubicBezTo>
                  <a:cubicBezTo>
                    <a:pt x="120" y="351"/>
                    <a:pt x="120" y="351"/>
                    <a:pt x="121" y="352"/>
                  </a:cubicBezTo>
                  <a:cubicBezTo>
                    <a:pt x="121" y="352"/>
                    <a:pt x="122" y="352"/>
                    <a:pt x="122" y="352"/>
                  </a:cubicBezTo>
                  <a:cubicBezTo>
                    <a:pt x="127" y="354"/>
                    <a:pt x="132" y="356"/>
                    <a:pt x="137" y="358"/>
                  </a:cubicBezTo>
                  <a:cubicBezTo>
                    <a:pt x="138" y="358"/>
                    <a:pt x="138" y="358"/>
                    <a:pt x="138" y="358"/>
                  </a:cubicBezTo>
                  <a:cubicBezTo>
                    <a:pt x="139" y="358"/>
                    <a:pt x="140" y="358"/>
                    <a:pt x="140" y="359"/>
                  </a:cubicBezTo>
                  <a:cubicBezTo>
                    <a:pt x="146" y="360"/>
                    <a:pt x="151" y="362"/>
                    <a:pt x="157" y="364"/>
                  </a:cubicBezTo>
                  <a:cubicBezTo>
                    <a:pt x="157" y="364"/>
                    <a:pt x="157" y="364"/>
                    <a:pt x="157" y="364"/>
                  </a:cubicBezTo>
                  <a:cubicBezTo>
                    <a:pt x="157" y="364"/>
                    <a:pt x="157" y="364"/>
                    <a:pt x="157" y="364"/>
                  </a:cubicBezTo>
                  <a:cubicBezTo>
                    <a:pt x="163" y="366"/>
                    <a:pt x="170" y="367"/>
                    <a:pt x="176" y="368"/>
                  </a:cubicBezTo>
                  <a:cubicBezTo>
                    <a:pt x="176" y="369"/>
                    <a:pt x="177" y="369"/>
                    <a:pt x="177" y="369"/>
                  </a:cubicBezTo>
                  <a:cubicBezTo>
                    <a:pt x="178" y="369"/>
                    <a:pt x="178" y="369"/>
                    <a:pt x="178" y="369"/>
                  </a:cubicBezTo>
                  <a:cubicBezTo>
                    <a:pt x="184" y="370"/>
                    <a:pt x="191" y="372"/>
                    <a:pt x="197" y="373"/>
                  </a:cubicBezTo>
                  <a:cubicBezTo>
                    <a:pt x="198" y="373"/>
                    <a:pt x="198" y="373"/>
                    <a:pt x="199" y="373"/>
                  </a:cubicBezTo>
                  <a:cubicBezTo>
                    <a:pt x="199" y="373"/>
                    <a:pt x="200" y="373"/>
                    <a:pt x="200" y="373"/>
                  </a:cubicBezTo>
                  <a:cubicBezTo>
                    <a:pt x="207" y="374"/>
                    <a:pt x="213" y="375"/>
                    <a:pt x="220" y="376"/>
                  </a:cubicBezTo>
                  <a:cubicBezTo>
                    <a:pt x="221" y="376"/>
                    <a:pt x="221" y="376"/>
                    <a:pt x="222" y="376"/>
                  </a:cubicBezTo>
                  <a:cubicBezTo>
                    <a:pt x="222" y="376"/>
                    <a:pt x="223" y="376"/>
                    <a:pt x="224" y="376"/>
                  </a:cubicBezTo>
                  <a:cubicBezTo>
                    <a:pt x="226" y="377"/>
                    <a:pt x="228" y="377"/>
                    <a:pt x="230" y="377"/>
                  </a:cubicBezTo>
                  <a:cubicBezTo>
                    <a:pt x="232" y="377"/>
                    <a:pt x="234" y="377"/>
                    <a:pt x="236" y="377"/>
                  </a:cubicBezTo>
                  <a:cubicBezTo>
                    <a:pt x="238" y="377"/>
                    <a:pt x="240" y="378"/>
                    <a:pt x="242" y="378"/>
                  </a:cubicBezTo>
                  <a:cubicBezTo>
                    <a:pt x="243" y="378"/>
                    <a:pt x="244" y="378"/>
                    <a:pt x="246" y="378"/>
                  </a:cubicBezTo>
                  <a:cubicBezTo>
                    <a:pt x="247" y="378"/>
                    <a:pt x="248" y="378"/>
                    <a:pt x="250" y="378"/>
                  </a:cubicBezTo>
                  <a:cubicBezTo>
                    <a:pt x="470" y="250"/>
                    <a:pt x="470" y="250"/>
                    <a:pt x="470" y="250"/>
                  </a:cubicBezTo>
                  <a:cubicBezTo>
                    <a:pt x="467" y="250"/>
                    <a:pt x="464" y="250"/>
                    <a:pt x="462" y="250"/>
                  </a:cubicBezTo>
                  <a:close/>
                </a:path>
              </a:pathLst>
            </a:custGeom>
            <a:gradFill>
              <a:gsLst>
                <a:gs pos="100000">
                  <a:srgbClr val="627072"/>
                </a:gs>
                <a:gs pos="0">
                  <a:srgbClr val="5A6769"/>
                </a:gs>
              </a:gsLst>
              <a:lin ang="5400000" scaled="0"/>
            </a:gradFill>
            <a:ln>
              <a:noFill/>
            </a:ln>
          </p:spPr>
          <p:txBody>
            <a:bodyPr anchor="ctr"/>
            <a:lstStyle/>
            <a:p>
              <a:pPr algn="ctr"/>
              <a:endParaRPr>
                <a:cs typeface="+mn-ea"/>
                <a:sym typeface="+mn-lt"/>
              </a:endParaRPr>
            </a:p>
          </p:txBody>
        </p:sp>
        <p:sp>
          <p:nvSpPr>
            <p:cNvPr id="54" name="iṡlíďé">
              <a:extLst>
                <a:ext uri="{FF2B5EF4-FFF2-40B4-BE49-F238E27FC236}">
                  <a16:creationId xmlns:a16="http://schemas.microsoft.com/office/drawing/2014/main" id="{44BB22AD-25D4-4F03-B9A6-4E40556AF331}"/>
                </a:ext>
              </a:extLst>
            </p:cNvPr>
            <p:cNvSpPr/>
            <p:nvPr/>
          </p:nvSpPr>
          <p:spPr bwMode="auto">
            <a:xfrm>
              <a:off x="4266022" y="4244452"/>
              <a:ext cx="677738" cy="289354"/>
            </a:xfrm>
            <a:custGeom>
              <a:avLst/>
              <a:gdLst>
                <a:gd name="T0" fmla="*/ 388 w 388"/>
                <a:gd name="T1" fmla="*/ 0 h 166"/>
                <a:gd name="T2" fmla="*/ 372 w 388"/>
                <a:gd name="T3" fmla="*/ 9 h 166"/>
                <a:gd name="T4" fmla="*/ 371 w 388"/>
                <a:gd name="T5" fmla="*/ 9 h 166"/>
                <a:gd name="T6" fmla="*/ 360 w 388"/>
                <a:gd name="T7" fmla="*/ 14 h 166"/>
                <a:gd name="T8" fmla="*/ 357 w 388"/>
                <a:gd name="T9" fmla="*/ 15 h 166"/>
                <a:gd name="T10" fmla="*/ 347 w 388"/>
                <a:gd name="T11" fmla="*/ 20 h 166"/>
                <a:gd name="T12" fmla="*/ 345 w 388"/>
                <a:gd name="T13" fmla="*/ 20 h 166"/>
                <a:gd name="T14" fmla="*/ 333 w 388"/>
                <a:gd name="T15" fmla="*/ 24 h 166"/>
                <a:gd name="T16" fmla="*/ 330 w 388"/>
                <a:gd name="T17" fmla="*/ 25 h 166"/>
                <a:gd name="T18" fmla="*/ 321 w 388"/>
                <a:gd name="T19" fmla="*/ 28 h 166"/>
                <a:gd name="T20" fmla="*/ 317 w 388"/>
                <a:gd name="T21" fmla="*/ 29 h 166"/>
                <a:gd name="T22" fmla="*/ 309 w 388"/>
                <a:gd name="T23" fmla="*/ 30 h 166"/>
                <a:gd name="T24" fmla="*/ 305 w 388"/>
                <a:gd name="T25" fmla="*/ 31 h 166"/>
                <a:gd name="T26" fmla="*/ 296 w 388"/>
                <a:gd name="T27" fmla="*/ 33 h 166"/>
                <a:gd name="T28" fmla="*/ 293 w 388"/>
                <a:gd name="T29" fmla="*/ 34 h 166"/>
                <a:gd name="T30" fmla="*/ 281 w 388"/>
                <a:gd name="T31" fmla="*/ 36 h 166"/>
                <a:gd name="T32" fmla="*/ 278 w 388"/>
                <a:gd name="T33" fmla="*/ 36 h 166"/>
                <a:gd name="T34" fmla="*/ 268 w 388"/>
                <a:gd name="T35" fmla="*/ 37 h 166"/>
                <a:gd name="T36" fmla="*/ 263 w 388"/>
                <a:gd name="T37" fmla="*/ 37 h 166"/>
                <a:gd name="T38" fmla="*/ 256 w 388"/>
                <a:gd name="T39" fmla="*/ 38 h 166"/>
                <a:gd name="T40" fmla="*/ 250 w 388"/>
                <a:gd name="T41" fmla="*/ 38 h 166"/>
                <a:gd name="T42" fmla="*/ 243 w 388"/>
                <a:gd name="T43" fmla="*/ 38 h 166"/>
                <a:gd name="T44" fmla="*/ 240 w 388"/>
                <a:gd name="T45" fmla="*/ 38 h 166"/>
                <a:gd name="T46" fmla="*/ 220 w 388"/>
                <a:gd name="T47" fmla="*/ 38 h 166"/>
                <a:gd name="T48" fmla="*/ 0 w 388"/>
                <a:gd name="T49" fmla="*/ 166 h 166"/>
                <a:gd name="T50" fmla="*/ 20 w 388"/>
                <a:gd name="T51" fmla="*/ 166 h 166"/>
                <a:gd name="T52" fmla="*/ 22 w 388"/>
                <a:gd name="T53" fmla="*/ 166 h 166"/>
                <a:gd name="T54" fmla="*/ 23 w 388"/>
                <a:gd name="T55" fmla="*/ 166 h 166"/>
                <a:gd name="T56" fmla="*/ 30 w 388"/>
                <a:gd name="T57" fmla="*/ 166 h 166"/>
                <a:gd name="T58" fmla="*/ 36 w 388"/>
                <a:gd name="T59" fmla="*/ 166 h 166"/>
                <a:gd name="T60" fmla="*/ 43 w 388"/>
                <a:gd name="T61" fmla="*/ 165 h 166"/>
                <a:gd name="T62" fmla="*/ 47 w 388"/>
                <a:gd name="T63" fmla="*/ 165 h 166"/>
                <a:gd name="T64" fmla="*/ 48 w 388"/>
                <a:gd name="T65" fmla="*/ 165 h 166"/>
                <a:gd name="T66" fmla="*/ 58 w 388"/>
                <a:gd name="T67" fmla="*/ 164 h 166"/>
                <a:gd name="T68" fmla="*/ 61 w 388"/>
                <a:gd name="T69" fmla="*/ 163 h 166"/>
                <a:gd name="T70" fmla="*/ 73 w 388"/>
                <a:gd name="T71" fmla="*/ 162 h 166"/>
                <a:gd name="T72" fmla="*/ 73 w 388"/>
                <a:gd name="T73" fmla="*/ 161 h 166"/>
                <a:gd name="T74" fmla="*/ 76 w 388"/>
                <a:gd name="T75" fmla="*/ 161 h 166"/>
                <a:gd name="T76" fmla="*/ 85 w 388"/>
                <a:gd name="T77" fmla="*/ 159 h 166"/>
                <a:gd name="T78" fmla="*/ 89 w 388"/>
                <a:gd name="T79" fmla="*/ 158 h 166"/>
                <a:gd name="T80" fmla="*/ 97 w 388"/>
                <a:gd name="T81" fmla="*/ 156 h 166"/>
                <a:gd name="T82" fmla="*/ 99 w 388"/>
                <a:gd name="T83" fmla="*/ 156 h 166"/>
                <a:gd name="T84" fmla="*/ 101 w 388"/>
                <a:gd name="T85" fmla="*/ 155 h 166"/>
                <a:gd name="T86" fmla="*/ 110 w 388"/>
                <a:gd name="T87" fmla="*/ 153 h 166"/>
                <a:gd name="T88" fmla="*/ 113 w 388"/>
                <a:gd name="T89" fmla="*/ 152 h 166"/>
                <a:gd name="T90" fmla="*/ 125 w 388"/>
                <a:gd name="T91" fmla="*/ 148 h 166"/>
                <a:gd name="T92" fmla="*/ 125 w 388"/>
                <a:gd name="T93" fmla="*/ 148 h 166"/>
                <a:gd name="T94" fmla="*/ 127 w 388"/>
                <a:gd name="T95" fmla="*/ 147 h 166"/>
                <a:gd name="T96" fmla="*/ 137 w 388"/>
                <a:gd name="T97" fmla="*/ 143 h 166"/>
                <a:gd name="T98" fmla="*/ 140 w 388"/>
                <a:gd name="T99" fmla="*/ 142 h 166"/>
                <a:gd name="T100" fmla="*/ 151 w 388"/>
                <a:gd name="T101" fmla="*/ 137 h 166"/>
                <a:gd name="T102" fmla="*/ 152 w 388"/>
                <a:gd name="T103" fmla="*/ 137 h 166"/>
                <a:gd name="T104" fmla="*/ 152 w 388"/>
                <a:gd name="T105" fmla="*/ 137 h 166"/>
                <a:gd name="T106" fmla="*/ 168 w 388"/>
                <a:gd name="T107" fmla="*/ 128 h 166"/>
                <a:gd name="T108" fmla="*/ 388 w 388"/>
                <a:gd name="T10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8" h="166">
                  <a:moveTo>
                    <a:pt x="388" y="0"/>
                  </a:moveTo>
                  <a:cubicBezTo>
                    <a:pt x="383" y="3"/>
                    <a:pt x="377" y="6"/>
                    <a:pt x="372" y="9"/>
                  </a:cubicBezTo>
                  <a:cubicBezTo>
                    <a:pt x="371" y="9"/>
                    <a:pt x="371" y="9"/>
                    <a:pt x="371" y="9"/>
                  </a:cubicBezTo>
                  <a:cubicBezTo>
                    <a:pt x="368" y="11"/>
                    <a:pt x="364" y="13"/>
                    <a:pt x="360" y="14"/>
                  </a:cubicBezTo>
                  <a:cubicBezTo>
                    <a:pt x="359" y="15"/>
                    <a:pt x="358" y="15"/>
                    <a:pt x="357" y="15"/>
                  </a:cubicBezTo>
                  <a:cubicBezTo>
                    <a:pt x="354" y="17"/>
                    <a:pt x="350" y="18"/>
                    <a:pt x="347" y="20"/>
                  </a:cubicBezTo>
                  <a:cubicBezTo>
                    <a:pt x="346" y="20"/>
                    <a:pt x="346" y="20"/>
                    <a:pt x="345" y="20"/>
                  </a:cubicBezTo>
                  <a:cubicBezTo>
                    <a:pt x="341" y="22"/>
                    <a:pt x="337" y="23"/>
                    <a:pt x="333" y="24"/>
                  </a:cubicBezTo>
                  <a:cubicBezTo>
                    <a:pt x="332" y="24"/>
                    <a:pt x="331" y="25"/>
                    <a:pt x="330" y="25"/>
                  </a:cubicBezTo>
                  <a:cubicBezTo>
                    <a:pt x="327" y="26"/>
                    <a:pt x="324" y="27"/>
                    <a:pt x="321" y="28"/>
                  </a:cubicBezTo>
                  <a:cubicBezTo>
                    <a:pt x="320" y="28"/>
                    <a:pt x="319" y="28"/>
                    <a:pt x="317" y="29"/>
                  </a:cubicBezTo>
                  <a:cubicBezTo>
                    <a:pt x="315" y="29"/>
                    <a:pt x="312" y="30"/>
                    <a:pt x="309" y="30"/>
                  </a:cubicBezTo>
                  <a:cubicBezTo>
                    <a:pt x="308" y="31"/>
                    <a:pt x="307" y="31"/>
                    <a:pt x="305" y="31"/>
                  </a:cubicBezTo>
                  <a:cubicBezTo>
                    <a:pt x="302" y="32"/>
                    <a:pt x="299" y="33"/>
                    <a:pt x="296" y="33"/>
                  </a:cubicBezTo>
                  <a:cubicBezTo>
                    <a:pt x="295" y="33"/>
                    <a:pt x="294" y="34"/>
                    <a:pt x="293" y="34"/>
                  </a:cubicBezTo>
                  <a:cubicBezTo>
                    <a:pt x="289" y="34"/>
                    <a:pt x="285" y="35"/>
                    <a:pt x="281" y="36"/>
                  </a:cubicBezTo>
                  <a:cubicBezTo>
                    <a:pt x="280" y="36"/>
                    <a:pt x="279" y="36"/>
                    <a:pt x="278" y="36"/>
                  </a:cubicBezTo>
                  <a:cubicBezTo>
                    <a:pt x="275" y="36"/>
                    <a:pt x="272" y="37"/>
                    <a:pt x="268" y="37"/>
                  </a:cubicBezTo>
                  <a:cubicBezTo>
                    <a:pt x="267" y="37"/>
                    <a:pt x="265" y="37"/>
                    <a:pt x="263" y="37"/>
                  </a:cubicBezTo>
                  <a:cubicBezTo>
                    <a:pt x="261" y="38"/>
                    <a:pt x="258" y="38"/>
                    <a:pt x="256" y="38"/>
                  </a:cubicBezTo>
                  <a:cubicBezTo>
                    <a:pt x="254" y="38"/>
                    <a:pt x="252" y="38"/>
                    <a:pt x="250" y="38"/>
                  </a:cubicBezTo>
                  <a:cubicBezTo>
                    <a:pt x="248" y="38"/>
                    <a:pt x="246" y="38"/>
                    <a:pt x="243" y="38"/>
                  </a:cubicBezTo>
                  <a:cubicBezTo>
                    <a:pt x="242" y="38"/>
                    <a:pt x="241" y="38"/>
                    <a:pt x="240" y="38"/>
                  </a:cubicBezTo>
                  <a:cubicBezTo>
                    <a:pt x="233" y="39"/>
                    <a:pt x="226" y="39"/>
                    <a:pt x="220" y="38"/>
                  </a:cubicBezTo>
                  <a:cubicBezTo>
                    <a:pt x="0" y="166"/>
                    <a:pt x="0" y="166"/>
                    <a:pt x="0" y="166"/>
                  </a:cubicBezTo>
                  <a:cubicBezTo>
                    <a:pt x="6" y="166"/>
                    <a:pt x="13" y="166"/>
                    <a:pt x="20" y="166"/>
                  </a:cubicBezTo>
                  <a:cubicBezTo>
                    <a:pt x="20" y="166"/>
                    <a:pt x="21" y="166"/>
                    <a:pt x="22" y="166"/>
                  </a:cubicBezTo>
                  <a:cubicBezTo>
                    <a:pt x="22" y="166"/>
                    <a:pt x="23" y="166"/>
                    <a:pt x="23" y="166"/>
                  </a:cubicBezTo>
                  <a:cubicBezTo>
                    <a:pt x="26" y="166"/>
                    <a:pt x="28" y="166"/>
                    <a:pt x="30" y="166"/>
                  </a:cubicBezTo>
                  <a:cubicBezTo>
                    <a:pt x="32" y="166"/>
                    <a:pt x="34" y="166"/>
                    <a:pt x="36" y="166"/>
                  </a:cubicBezTo>
                  <a:cubicBezTo>
                    <a:pt x="38" y="166"/>
                    <a:pt x="41" y="165"/>
                    <a:pt x="43" y="165"/>
                  </a:cubicBezTo>
                  <a:cubicBezTo>
                    <a:pt x="44" y="165"/>
                    <a:pt x="46" y="165"/>
                    <a:pt x="47" y="165"/>
                  </a:cubicBezTo>
                  <a:cubicBezTo>
                    <a:pt x="48" y="165"/>
                    <a:pt x="48" y="165"/>
                    <a:pt x="48" y="165"/>
                  </a:cubicBezTo>
                  <a:cubicBezTo>
                    <a:pt x="52" y="164"/>
                    <a:pt x="55" y="164"/>
                    <a:pt x="58" y="164"/>
                  </a:cubicBezTo>
                  <a:cubicBezTo>
                    <a:pt x="59" y="164"/>
                    <a:pt x="60" y="163"/>
                    <a:pt x="61" y="163"/>
                  </a:cubicBezTo>
                  <a:cubicBezTo>
                    <a:pt x="65" y="163"/>
                    <a:pt x="69" y="162"/>
                    <a:pt x="73" y="162"/>
                  </a:cubicBezTo>
                  <a:cubicBezTo>
                    <a:pt x="73" y="161"/>
                    <a:pt x="73" y="161"/>
                    <a:pt x="73" y="161"/>
                  </a:cubicBezTo>
                  <a:cubicBezTo>
                    <a:pt x="74" y="161"/>
                    <a:pt x="75" y="161"/>
                    <a:pt x="76" y="161"/>
                  </a:cubicBezTo>
                  <a:cubicBezTo>
                    <a:pt x="79" y="160"/>
                    <a:pt x="82" y="160"/>
                    <a:pt x="85" y="159"/>
                  </a:cubicBezTo>
                  <a:cubicBezTo>
                    <a:pt x="87" y="159"/>
                    <a:pt x="88" y="159"/>
                    <a:pt x="89" y="158"/>
                  </a:cubicBezTo>
                  <a:cubicBezTo>
                    <a:pt x="92" y="158"/>
                    <a:pt x="95" y="157"/>
                    <a:pt x="97" y="156"/>
                  </a:cubicBezTo>
                  <a:cubicBezTo>
                    <a:pt x="98" y="156"/>
                    <a:pt x="99" y="156"/>
                    <a:pt x="99" y="156"/>
                  </a:cubicBezTo>
                  <a:cubicBezTo>
                    <a:pt x="100" y="156"/>
                    <a:pt x="101" y="156"/>
                    <a:pt x="101" y="155"/>
                  </a:cubicBezTo>
                  <a:cubicBezTo>
                    <a:pt x="104" y="155"/>
                    <a:pt x="107" y="154"/>
                    <a:pt x="110" y="153"/>
                  </a:cubicBezTo>
                  <a:cubicBezTo>
                    <a:pt x="111" y="153"/>
                    <a:pt x="112" y="152"/>
                    <a:pt x="113" y="152"/>
                  </a:cubicBezTo>
                  <a:cubicBezTo>
                    <a:pt x="117" y="151"/>
                    <a:pt x="121" y="149"/>
                    <a:pt x="125" y="148"/>
                  </a:cubicBezTo>
                  <a:cubicBezTo>
                    <a:pt x="125" y="148"/>
                    <a:pt x="125" y="148"/>
                    <a:pt x="125" y="148"/>
                  </a:cubicBezTo>
                  <a:cubicBezTo>
                    <a:pt x="126" y="148"/>
                    <a:pt x="126" y="148"/>
                    <a:pt x="127" y="147"/>
                  </a:cubicBezTo>
                  <a:cubicBezTo>
                    <a:pt x="130" y="146"/>
                    <a:pt x="134" y="145"/>
                    <a:pt x="137" y="143"/>
                  </a:cubicBezTo>
                  <a:cubicBezTo>
                    <a:pt x="138" y="143"/>
                    <a:pt x="139" y="142"/>
                    <a:pt x="140" y="142"/>
                  </a:cubicBezTo>
                  <a:cubicBezTo>
                    <a:pt x="144" y="140"/>
                    <a:pt x="148" y="139"/>
                    <a:pt x="151" y="137"/>
                  </a:cubicBezTo>
                  <a:cubicBezTo>
                    <a:pt x="152" y="137"/>
                    <a:pt x="152" y="137"/>
                    <a:pt x="152" y="137"/>
                  </a:cubicBezTo>
                  <a:cubicBezTo>
                    <a:pt x="152" y="137"/>
                    <a:pt x="152" y="137"/>
                    <a:pt x="152" y="137"/>
                  </a:cubicBezTo>
                  <a:cubicBezTo>
                    <a:pt x="157" y="134"/>
                    <a:pt x="163" y="131"/>
                    <a:pt x="168" y="128"/>
                  </a:cubicBezTo>
                  <a:lnTo>
                    <a:pt x="388" y="0"/>
                  </a:lnTo>
                  <a:close/>
                </a:path>
              </a:pathLst>
            </a:custGeom>
            <a:gradFill>
              <a:gsLst>
                <a:gs pos="100000">
                  <a:srgbClr val="627072"/>
                </a:gs>
                <a:gs pos="0">
                  <a:srgbClr val="5A6769"/>
                </a:gs>
              </a:gsLst>
              <a:lin ang="5400000" scaled="0"/>
            </a:gradFill>
            <a:ln>
              <a:noFill/>
            </a:ln>
          </p:spPr>
          <p:txBody>
            <a:bodyPr anchor="ctr"/>
            <a:lstStyle/>
            <a:p>
              <a:pPr algn="ctr"/>
              <a:endParaRPr>
                <a:cs typeface="+mn-ea"/>
                <a:sym typeface="+mn-lt"/>
              </a:endParaRPr>
            </a:p>
          </p:txBody>
        </p:sp>
        <p:sp>
          <p:nvSpPr>
            <p:cNvPr id="55" name="îṥḷîďê">
              <a:extLst>
                <a:ext uri="{FF2B5EF4-FFF2-40B4-BE49-F238E27FC236}">
                  <a16:creationId xmlns:a16="http://schemas.microsoft.com/office/drawing/2014/main" id="{AECB66E7-3CE8-43DB-8D0F-6F61BE917A85}"/>
                </a:ext>
              </a:extLst>
            </p:cNvPr>
            <p:cNvSpPr/>
            <p:nvPr/>
          </p:nvSpPr>
          <p:spPr bwMode="auto">
            <a:xfrm>
              <a:off x="4807834" y="4272304"/>
              <a:ext cx="634412" cy="608108"/>
            </a:xfrm>
            <a:custGeom>
              <a:avLst/>
              <a:gdLst>
                <a:gd name="T0" fmla="*/ 140 w 362"/>
                <a:gd name="T1" fmla="*/ 142 h 348"/>
                <a:gd name="T2" fmla="*/ 138 w 362"/>
                <a:gd name="T3" fmla="*/ 156 h 348"/>
                <a:gd name="T4" fmla="*/ 135 w 362"/>
                <a:gd name="T5" fmla="*/ 170 h 348"/>
                <a:gd name="T6" fmla="*/ 132 w 362"/>
                <a:gd name="T7" fmla="*/ 182 h 348"/>
                <a:gd name="T8" fmla="*/ 127 w 362"/>
                <a:gd name="T9" fmla="*/ 197 h 348"/>
                <a:gd name="T10" fmla="*/ 123 w 362"/>
                <a:gd name="T11" fmla="*/ 209 h 348"/>
                <a:gd name="T12" fmla="*/ 118 w 362"/>
                <a:gd name="T13" fmla="*/ 220 h 348"/>
                <a:gd name="T14" fmla="*/ 112 w 362"/>
                <a:gd name="T15" fmla="*/ 232 h 348"/>
                <a:gd name="T16" fmla="*/ 105 w 362"/>
                <a:gd name="T17" fmla="*/ 245 h 348"/>
                <a:gd name="T18" fmla="*/ 99 w 362"/>
                <a:gd name="T19" fmla="*/ 256 h 348"/>
                <a:gd name="T20" fmla="*/ 92 w 362"/>
                <a:gd name="T21" fmla="*/ 266 h 348"/>
                <a:gd name="T22" fmla="*/ 84 w 362"/>
                <a:gd name="T23" fmla="*/ 276 h 348"/>
                <a:gd name="T24" fmla="*/ 74 w 362"/>
                <a:gd name="T25" fmla="*/ 288 h 348"/>
                <a:gd name="T26" fmla="*/ 66 w 362"/>
                <a:gd name="T27" fmla="*/ 297 h 348"/>
                <a:gd name="T28" fmla="*/ 57 w 362"/>
                <a:gd name="T29" fmla="*/ 306 h 348"/>
                <a:gd name="T30" fmla="*/ 0 w 362"/>
                <a:gd name="T31" fmla="*/ 348 h 348"/>
                <a:gd name="T32" fmla="*/ 267 w 362"/>
                <a:gd name="T33" fmla="*/ 187 h 348"/>
                <a:gd name="T34" fmla="*/ 279 w 362"/>
                <a:gd name="T35" fmla="*/ 176 h 348"/>
                <a:gd name="T36" fmla="*/ 289 w 362"/>
                <a:gd name="T37" fmla="*/ 166 h 348"/>
                <a:gd name="T38" fmla="*/ 297 w 362"/>
                <a:gd name="T39" fmla="*/ 157 h 348"/>
                <a:gd name="T40" fmla="*/ 305 w 362"/>
                <a:gd name="T41" fmla="*/ 148 h 348"/>
                <a:gd name="T42" fmla="*/ 314 w 362"/>
                <a:gd name="T43" fmla="*/ 135 h 348"/>
                <a:gd name="T44" fmla="*/ 321 w 362"/>
                <a:gd name="T45" fmla="*/ 124 h 348"/>
                <a:gd name="T46" fmla="*/ 327 w 362"/>
                <a:gd name="T47" fmla="*/ 114 h 348"/>
                <a:gd name="T48" fmla="*/ 333 w 362"/>
                <a:gd name="T49" fmla="*/ 103 h 348"/>
                <a:gd name="T50" fmla="*/ 340 w 362"/>
                <a:gd name="T51" fmla="*/ 89 h 348"/>
                <a:gd name="T52" fmla="*/ 344 w 362"/>
                <a:gd name="T53" fmla="*/ 77 h 348"/>
                <a:gd name="T54" fmla="*/ 348 w 362"/>
                <a:gd name="T55" fmla="*/ 65 h 348"/>
                <a:gd name="T56" fmla="*/ 352 w 362"/>
                <a:gd name="T57" fmla="*/ 53 h 348"/>
                <a:gd name="T58" fmla="*/ 355 w 362"/>
                <a:gd name="T59" fmla="*/ 42 h 348"/>
                <a:gd name="T60" fmla="*/ 358 w 362"/>
                <a:gd name="T61" fmla="*/ 28 h 348"/>
                <a:gd name="T62" fmla="*/ 360 w 362"/>
                <a:gd name="T63" fmla="*/ 15 h 348"/>
                <a:gd name="T64" fmla="*/ 362 w 362"/>
                <a:gd name="T6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348">
                  <a:moveTo>
                    <a:pt x="142" y="128"/>
                  </a:moveTo>
                  <a:cubicBezTo>
                    <a:pt x="141" y="133"/>
                    <a:pt x="141" y="138"/>
                    <a:pt x="140" y="142"/>
                  </a:cubicBezTo>
                  <a:cubicBezTo>
                    <a:pt x="140" y="144"/>
                    <a:pt x="140" y="145"/>
                    <a:pt x="140" y="146"/>
                  </a:cubicBezTo>
                  <a:cubicBezTo>
                    <a:pt x="139" y="149"/>
                    <a:pt x="139" y="153"/>
                    <a:pt x="138" y="156"/>
                  </a:cubicBezTo>
                  <a:cubicBezTo>
                    <a:pt x="138" y="158"/>
                    <a:pt x="137" y="160"/>
                    <a:pt x="137" y="161"/>
                  </a:cubicBezTo>
                  <a:cubicBezTo>
                    <a:pt x="136" y="164"/>
                    <a:pt x="136" y="167"/>
                    <a:pt x="135" y="170"/>
                  </a:cubicBezTo>
                  <a:cubicBezTo>
                    <a:pt x="134" y="174"/>
                    <a:pt x="133" y="177"/>
                    <a:pt x="132" y="181"/>
                  </a:cubicBezTo>
                  <a:cubicBezTo>
                    <a:pt x="132" y="182"/>
                    <a:pt x="132" y="182"/>
                    <a:pt x="132" y="182"/>
                  </a:cubicBezTo>
                  <a:cubicBezTo>
                    <a:pt x="131" y="186"/>
                    <a:pt x="130" y="189"/>
                    <a:pt x="128" y="193"/>
                  </a:cubicBezTo>
                  <a:cubicBezTo>
                    <a:pt x="128" y="194"/>
                    <a:pt x="128" y="195"/>
                    <a:pt x="127" y="197"/>
                  </a:cubicBezTo>
                  <a:cubicBezTo>
                    <a:pt x="126" y="199"/>
                    <a:pt x="125" y="202"/>
                    <a:pt x="124" y="205"/>
                  </a:cubicBezTo>
                  <a:cubicBezTo>
                    <a:pt x="124" y="206"/>
                    <a:pt x="123" y="207"/>
                    <a:pt x="123" y="209"/>
                  </a:cubicBezTo>
                  <a:cubicBezTo>
                    <a:pt x="122" y="211"/>
                    <a:pt x="121" y="214"/>
                    <a:pt x="120" y="216"/>
                  </a:cubicBezTo>
                  <a:cubicBezTo>
                    <a:pt x="119" y="218"/>
                    <a:pt x="119" y="219"/>
                    <a:pt x="118" y="220"/>
                  </a:cubicBezTo>
                  <a:cubicBezTo>
                    <a:pt x="116" y="224"/>
                    <a:pt x="115" y="227"/>
                    <a:pt x="113" y="231"/>
                  </a:cubicBezTo>
                  <a:cubicBezTo>
                    <a:pt x="112" y="232"/>
                    <a:pt x="112" y="232"/>
                    <a:pt x="112" y="232"/>
                  </a:cubicBezTo>
                  <a:cubicBezTo>
                    <a:pt x="111" y="235"/>
                    <a:pt x="109" y="238"/>
                    <a:pt x="107" y="241"/>
                  </a:cubicBezTo>
                  <a:cubicBezTo>
                    <a:pt x="107" y="243"/>
                    <a:pt x="106" y="244"/>
                    <a:pt x="105" y="245"/>
                  </a:cubicBezTo>
                  <a:cubicBezTo>
                    <a:pt x="104" y="247"/>
                    <a:pt x="102" y="250"/>
                    <a:pt x="101" y="252"/>
                  </a:cubicBezTo>
                  <a:cubicBezTo>
                    <a:pt x="100" y="253"/>
                    <a:pt x="99" y="254"/>
                    <a:pt x="99" y="256"/>
                  </a:cubicBezTo>
                  <a:cubicBezTo>
                    <a:pt x="97" y="258"/>
                    <a:pt x="96" y="260"/>
                    <a:pt x="94" y="263"/>
                  </a:cubicBezTo>
                  <a:cubicBezTo>
                    <a:pt x="93" y="264"/>
                    <a:pt x="93" y="265"/>
                    <a:pt x="92" y="266"/>
                  </a:cubicBezTo>
                  <a:cubicBezTo>
                    <a:pt x="90" y="269"/>
                    <a:pt x="87" y="272"/>
                    <a:pt x="85" y="276"/>
                  </a:cubicBezTo>
                  <a:cubicBezTo>
                    <a:pt x="84" y="276"/>
                    <a:pt x="84" y="276"/>
                    <a:pt x="84" y="276"/>
                  </a:cubicBezTo>
                  <a:cubicBezTo>
                    <a:pt x="82" y="279"/>
                    <a:pt x="79" y="282"/>
                    <a:pt x="77" y="285"/>
                  </a:cubicBezTo>
                  <a:cubicBezTo>
                    <a:pt x="76" y="286"/>
                    <a:pt x="75" y="287"/>
                    <a:pt x="74" y="288"/>
                  </a:cubicBezTo>
                  <a:cubicBezTo>
                    <a:pt x="72" y="290"/>
                    <a:pt x="71" y="292"/>
                    <a:pt x="69" y="294"/>
                  </a:cubicBezTo>
                  <a:cubicBezTo>
                    <a:pt x="68" y="295"/>
                    <a:pt x="67" y="296"/>
                    <a:pt x="66" y="297"/>
                  </a:cubicBezTo>
                  <a:cubicBezTo>
                    <a:pt x="64" y="300"/>
                    <a:pt x="62" y="302"/>
                    <a:pt x="59" y="304"/>
                  </a:cubicBezTo>
                  <a:cubicBezTo>
                    <a:pt x="59" y="304"/>
                    <a:pt x="58" y="305"/>
                    <a:pt x="57" y="306"/>
                  </a:cubicBezTo>
                  <a:cubicBezTo>
                    <a:pt x="54" y="309"/>
                    <a:pt x="51" y="312"/>
                    <a:pt x="47" y="315"/>
                  </a:cubicBezTo>
                  <a:cubicBezTo>
                    <a:pt x="33" y="327"/>
                    <a:pt x="17" y="339"/>
                    <a:pt x="0" y="348"/>
                  </a:cubicBezTo>
                  <a:cubicBezTo>
                    <a:pt x="220" y="221"/>
                    <a:pt x="220" y="221"/>
                    <a:pt x="220" y="221"/>
                  </a:cubicBezTo>
                  <a:cubicBezTo>
                    <a:pt x="237" y="211"/>
                    <a:pt x="253" y="199"/>
                    <a:pt x="267" y="187"/>
                  </a:cubicBezTo>
                  <a:cubicBezTo>
                    <a:pt x="271" y="184"/>
                    <a:pt x="274" y="181"/>
                    <a:pt x="277" y="178"/>
                  </a:cubicBezTo>
                  <a:cubicBezTo>
                    <a:pt x="278" y="178"/>
                    <a:pt x="278" y="177"/>
                    <a:pt x="279" y="176"/>
                  </a:cubicBezTo>
                  <a:cubicBezTo>
                    <a:pt x="282" y="174"/>
                    <a:pt x="284" y="172"/>
                    <a:pt x="286" y="170"/>
                  </a:cubicBezTo>
                  <a:cubicBezTo>
                    <a:pt x="287" y="169"/>
                    <a:pt x="288" y="167"/>
                    <a:pt x="289" y="166"/>
                  </a:cubicBezTo>
                  <a:cubicBezTo>
                    <a:pt x="290" y="164"/>
                    <a:pt x="292" y="162"/>
                    <a:pt x="294" y="160"/>
                  </a:cubicBezTo>
                  <a:cubicBezTo>
                    <a:pt x="295" y="159"/>
                    <a:pt x="296" y="158"/>
                    <a:pt x="297" y="157"/>
                  </a:cubicBezTo>
                  <a:cubicBezTo>
                    <a:pt x="299" y="154"/>
                    <a:pt x="302" y="151"/>
                    <a:pt x="304" y="148"/>
                  </a:cubicBezTo>
                  <a:cubicBezTo>
                    <a:pt x="305" y="148"/>
                    <a:pt x="305" y="148"/>
                    <a:pt x="305" y="148"/>
                  </a:cubicBezTo>
                  <a:cubicBezTo>
                    <a:pt x="307" y="144"/>
                    <a:pt x="309" y="141"/>
                    <a:pt x="312" y="138"/>
                  </a:cubicBezTo>
                  <a:cubicBezTo>
                    <a:pt x="313" y="137"/>
                    <a:pt x="313" y="136"/>
                    <a:pt x="314" y="135"/>
                  </a:cubicBezTo>
                  <a:cubicBezTo>
                    <a:pt x="316" y="132"/>
                    <a:pt x="317" y="130"/>
                    <a:pt x="319" y="128"/>
                  </a:cubicBezTo>
                  <a:cubicBezTo>
                    <a:pt x="319" y="127"/>
                    <a:pt x="320" y="125"/>
                    <a:pt x="321" y="124"/>
                  </a:cubicBezTo>
                  <a:cubicBezTo>
                    <a:pt x="322" y="122"/>
                    <a:pt x="324" y="119"/>
                    <a:pt x="325" y="117"/>
                  </a:cubicBezTo>
                  <a:cubicBezTo>
                    <a:pt x="326" y="116"/>
                    <a:pt x="327" y="115"/>
                    <a:pt x="327" y="114"/>
                  </a:cubicBezTo>
                  <a:cubicBezTo>
                    <a:pt x="329" y="110"/>
                    <a:pt x="331" y="107"/>
                    <a:pt x="332" y="104"/>
                  </a:cubicBezTo>
                  <a:cubicBezTo>
                    <a:pt x="333" y="103"/>
                    <a:pt x="333" y="103"/>
                    <a:pt x="333" y="103"/>
                  </a:cubicBezTo>
                  <a:cubicBezTo>
                    <a:pt x="335" y="99"/>
                    <a:pt x="336" y="96"/>
                    <a:pt x="338" y="92"/>
                  </a:cubicBezTo>
                  <a:cubicBezTo>
                    <a:pt x="339" y="91"/>
                    <a:pt x="339" y="90"/>
                    <a:pt x="340" y="89"/>
                  </a:cubicBezTo>
                  <a:cubicBezTo>
                    <a:pt x="341" y="86"/>
                    <a:pt x="342" y="83"/>
                    <a:pt x="343" y="81"/>
                  </a:cubicBezTo>
                  <a:cubicBezTo>
                    <a:pt x="343" y="79"/>
                    <a:pt x="344" y="78"/>
                    <a:pt x="344" y="77"/>
                  </a:cubicBezTo>
                  <a:cubicBezTo>
                    <a:pt x="345" y="74"/>
                    <a:pt x="346" y="71"/>
                    <a:pt x="347" y="69"/>
                  </a:cubicBezTo>
                  <a:cubicBezTo>
                    <a:pt x="348" y="68"/>
                    <a:pt x="348" y="66"/>
                    <a:pt x="348" y="65"/>
                  </a:cubicBezTo>
                  <a:cubicBezTo>
                    <a:pt x="350" y="62"/>
                    <a:pt x="351" y="58"/>
                    <a:pt x="352" y="55"/>
                  </a:cubicBezTo>
                  <a:cubicBezTo>
                    <a:pt x="352" y="54"/>
                    <a:pt x="352" y="54"/>
                    <a:pt x="352" y="53"/>
                  </a:cubicBezTo>
                  <a:cubicBezTo>
                    <a:pt x="353" y="50"/>
                    <a:pt x="354" y="46"/>
                    <a:pt x="355" y="43"/>
                  </a:cubicBezTo>
                  <a:cubicBezTo>
                    <a:pt x="355" y="43"/>
                    <a:pt x="355" y="42"/>
                    <a:pt x="355" y="42"/>
                  </a:cubicBezTo>
                  <a:cubicBezTo>
                    <a:pt x="356" y="39"/>
                    <a:pt x="356" y="36"/>
                    <a:pt x="357" y="33"/>
                  </a:cubicBezTo>
                  <a:cubicBezTo>
                    <a:pt x="357" y="32"/>
                    <a:pt x="358" y="30"/>
                    <a:pt x="358" y="28"/>
                  </a:cubicBezTo>
                  <a:cubicBezTo>
                    <a:pt x="359" y="25"/>
                    <a:pt x="359" y="22"/>
                    <a:pt x="360" y="18"/>
                  </a:cubicBezTo>
                  <a:cubicBezTo>
                    <a:pt x="360" y="17"/>
                    <a:pt x="360" y="16"/>
                    <a:pt x="360" y="15"/>
                  </a:cubicBezTo>
                  <a:cubicBezTo>
                    <a:pt x="360" y="14"/>
                    <a:pt x="360" y="14"/>
                    <a:pt x="360" y="14"/>
                  </a:cubicBezTo>
                  <a:cubicBezTo>
                    <a:pt x="361" y="10"/>
                    <a:pt x="361" y="5"/>
                    <a:pt x="362" y="0"/>
                  </a:cubicBezTo>
                  <a:lnTo>
                    <a:pt x="142" y="128"/>
                  </a:lnTo>
                  <a:close/>
                </a:path>
              </a:pathLst>
            </a:custGeom>
            <a:gradFill>
              <a:gsLst>
                <a:gs pos="100000">
                  <a:srgbClr val="556264"/>
                </a:gs>
                <a:gs pos="15000">
                  <a:srgbClr val="627072"/>
                </a:gs>
              </a:gsLst>
              <a:lin ang="5400000" scaled="0"/>
            </a:gradFill>
            <a:ln>
              <a:noFill/>
            </a:ln>
          </p:spPr>
          <p:txBody>
            <a:bodyPr anchor="ctr"/>
            <a:lstStyle/>
            <a:p>
              <a:pPr algn="ctr"/>
              <a:endParaRPr>
                <a:cs typeface="+mn-ea"/>
                <a:sym typeface="+mn-lt"/>
              </a:endParaRPr>
            </a:p>
          </p:txBody>
        </p:sp>
        <p:sp>
          <p:nvSpPr>
            <p:cNvPr id="56" name="íŝlîḓè">
              <a:extLst>
                <a:ext uri="{FF2B5EF4-FFF2-40B4-BE49-F238E27FC236}">
                  <a16:creationId xmlns:a16="http://schemas.microsoft.com/office/drawing/2014/main" id="{B6A04C32-63A0-4137-92EA-F56184E9BF8D}"/>
                </a:ext>
              </a:extLst>
            </p:cNvPr>
            <p:cNvSpPr/>
            <p:nvPr/>
          </p:nvSpPr>
          <p:spPr bwMode="auto">
            <a:xfrm>
              <a:off x="3746355" y="3371749"/>
              <a:ext cx="1357023" cy="444089"/>
            </a:xfrm>
            <a:custGeom>
              <a:avLst/>
              <a:gdLst>
                <a:gd name="T0" fmla="*/ 540 w 776"/>
                <a:gd name="T1" fmla="*/ 242 h 254"/>
                <a:gd name="T2" fmla="*/ 760 w 776"/>
                <a:gd name="T3" fmla="*/ 114 h 254"/>
                <a:gd name="T4" fmla="*/ 746 w 776"/>
                <a:gd name="T5" fmla="*/ 104 h 254"/>
                <a:gd name="T6" fmla="*/ 723 w 776"/>
                <a:gd name="T7" fmla="*/ 88 h 254"/>
                <a:gd name="T8" fmla="*/ 697 w 776"/>
                <a:gd name="T9" fmla="*/ 73 h 254"/>
                <a:gd name="T10" fmla="*/ 674 w 776"/>
                <a:gd name="T11" fmla="*/ 60 h 254"/>
                <a:gd name="T12" fmla="*/ 647 w 776"/>
                <a:gd name="T13" fmla="*/ 48 h 254"/>
                <a:gd name="T14" fmla="*/ 622 w 776"/>
                <a:gd name="T15" fmla="*/ 37 h 254"/>
                <a:gd name="T16" fmla="*/ 595 w 776"/>
                <a:gd name="T17" fmla="*/ 28 h 254"/>
                <a:gd name="T18" fmla="*/ 574 w 776"/>
                <a:gd name="T19" fmla="*/ 21 h 254"/>
                <a:gd name="T20" fmla="*/ 558 w 776"/>
                <a:gd name="T21" fmla="*/ 17 h 254"/>
                <a:gd name="T22" fmla="*/ 541 w 776"/>
                <a:gd name="T23" fmla="*/ 13 h 254"/>
                <a:gd name="T24" fmla="*/ 512 w 776"/>
                <a:gd name="T25" fmla="*/ 7 h 254"/>
                <a:gd name="T26" fmla="*/ 495 w 776"/>
                <a:gd name="T27" fmla="*/ 5 h 254"/>
                <a:gd name="T28" fmla="*/ 479 w 776"/>
                <a:gd name="T29" fmla="*/ 3 h 254"/>
                <a:gd name="T30" fmla="*/ 454 w 776"/>
                <a:gd name="T31" fmla="*/ 1 h 254"/>
                <a:gd name="T32" fmla="*/ 428 w 776"/>
                <a:gd name="T33" fmla="*/ 0 h 254"/>
                <a:gd name="T34" fmla="*/ 412 w 776"/>
                <a:gd name="T35" fmla="*/ 0 h 254"/>
                <a:gd name="T36" fmla="*/ 379 w 776"/>
                <a:gd name="T37" fmla="*/ 2 h 254"/>
                <a:gd name="T38" fmla="*/ 363 w 776"/>
                <a:gd name="T39" fmla="*/ 4 h 254"/>
                <a:gd name="T40" fmla="*/ 344 w 776"/>
                <a:gd name="T41" fmla="*/ 6 h 254"/>
                <a:gd name="T42" fmla="*/ 325 w 776"/>
                <a:gd name="T43" fmla="*/ 10 h 254"/>
                <a:gd name="T44" fmla="*/ 309 w 776"/>
                <a:gd name="T45" fmla="*/ 14 h 254"/>
                <a:gd name="T46" fmla="*/ 278 w 776"/>
                <a:gd name="T47" fmla="*/ 24 h 254"/>
                <a:gd name="T48" fmla="*/ 261 w 776"/>
                <a:gd name="T49" fmla="*/ 30 h 254"/>
                <a:gd name="T50" fmla="*/ 242 w 776"/>
                <a:gd name="T51" fmla="*/ 39 h 254"/>
                <a:gd name="T52" fmla="*/ 220 w 776"/>
                <a:gd name="T53" fmla="*/ 50 h 254"/>
                <a:gd name="T54" fmla="*/ 15 w 776"/>
                <a:gd name="T55" fmla="*/ 170 h 254"/>
                <a:gd name="T56" fmla="*/ 41 w 776"/>
                <a:gd name="T57" fmla="*/ 158 h 254"/>
                <a:gd name="T58" fmla="*/ 71 w 776"/>
                <a:gd name="T59" fmla="*/ 147 h 254"/>
                <a:gd name="T60" fmla="*/ 94 w 776"/>
                <a:gd name="T61" fmla="*/ 141 h 254"/>
                <a:gd name="T62" fmla="*/ 121 w 776"/>
                <a:gd name="T63" fmla="*/ 135 h 254"/>
                <a:gd name="T64" fmla="*/ 143 w 776"/>
                <a:gd name="T65" fmla="*/ 131 h 254"/>
                <a:gd name="T66" fmla="*/ 176 w 776"/>
                <a:gd name="T67" fmla="*/ 128 h 254"/>
                <a:gd name="T68" fmla="*/ 203 w 776"/>
                <a:gd name="T69" fmla="*/ 128 h 254"/>
                <a:gd name="T70" fmla="*/ 234 w 776"/>
                <a:gd name="T71" fmla="*/ 129 h 254"/>
                <a:gd name="T72" fmla="*/ 259 w 776"/>
                <a:gd name="T73" fmla="*/ 130 h 254"/>
                <a:gd name="T74" fmla="*/ 285 w 776"/>
                <a:gd name="T75" fmla="*/ 134 h 254"/>
                <a:gd name="T76" fmla="*/ 308 w 776"/>
                <a:gd name="T77" fmla="*/ 138 h 254"/>
                <a:gd name="T78" fmla="*/ 338 w 776"/>
                <a:gd name="T79" fmla="*/ 145 h 254"/>
                <a:gd name="T80" fmla="*/ 359 w 776"/>
                <a:gd name="T81" fmla="*/ 151 h 254"/>
                <a:gd name="T82" fmla="*/ 380 w 776"/>
                <a:gd name="T83" fmla="*/ 157 h 254"/>
                <a:gd name="T84" fmla="*/ 427 w 776"/>
                <a:gd name="T85" fmla="*/ 175 h 254"/>
                <a:gd name="T86" fmla="*/ 457 w 776"/>
                <a:gd name="T87" fmla="*/ 190 h 254"/>
                <a:gd name="T88" fmla="*/ 503 w 776"/>
                <a:gd name="T89" fmla="*/ 21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254">
                  <a:moveTo>
                    <a:pt x="526" y="232"/>
                  </a:moveTo>
                  <a:cubicBezTo>
                    <a:pt x="530" y="234"/>
                    <a:pt x="533" y="236"/>
                    <a:pt x="536" y="238"/>
                  </a:cubicBezTo>
                  <a:cubicBezTo>
                    <a:pt x="537" y="240"/>
                    <a:pt x="539" y="241"/>
                    <a:pt x="540" y="242"/>
                  </a:cubicBezTo>
                  <a:cubicBezTo>
                    <a:pt x="546" y="246"/>
                    <a:pt x="551" y="250"/>
                    <a:pt x="556" y="254"/>
                  </a:cubicBezTo>
                  <a:cubicBezTo>
                    <a:pt x="776" y="126"/>
                    <a:pt x="776" y="126"/>
                    <a:pt x="776" y="126"/>
                  </a:cubicBezTo>
                  <a:cubicBezTo>
                    <a:pt x="771" y="122"/>
                    <a:pt x="766" y="118"/>
                    <a:pt x="760" y="114"/>
                  </a:cubicBezTo>
                  <a:cubicBezTo>
                    <a:pt x="759" y="113"/>
                    <a:pt x="757" y="112"/>
                    <a:pt x="756" y="111"/>
                  </a:cubicBezTo>
                  <a:cubicBezTo>
                    <a:pt x="754" y="109"/>
                    <a:pt x="752" y="108"/>
                    <a:pt x="750" y="106"/>
                  </a:cubicBezTo>
                  <a:cubicBezTo>
                    <a:pt x="749" y="106"/>
                    <a:pt x="748" y="105"/>
                    <a:pt x="746" y="104"/>
                  </a:cubicBezTo>
                  <a:cubicBezTo>
                    <a:pt x="740" y="100"/>
                    <a:pt x="734" y="95"/>
                    <a:pt x="728" y="91"/>
                  </a:cubicBezTo>
                  <a:cubicBezTo>
                    <a:pt x="726" y="91"/>
                    <a:pt x="725" y="90"/>
                    <a:pt x="724" y="89"/>
                  </a:cubicBezTo>
                  <a:cubicBezTo>
                    <a:pt x="724" y="89"/>
                    <a:pt x="723" y="89"/>
                    <a:pt x="723" y="88"/>
                  </a:cubicBezTo>
                  <a:cubicBezTo>
                    <a:pt x="716" y="84"/>
                    <a:pt x="709" y="80"/>
                    <a:pt x="702" y="76"/>
                  </a:cubicBezTo>
                  <a:cubicBezTo>
                    <a:pt x="701" y="75"/>
                    <a:pt x="700" y="75"/>
                    <a:pt x="699" y="74"/>
                  </a:cubicBezTo>
                  <a:cubicBezTo>
                    <a:pt x="698" y="74"/>
                    <a:pt x="698" y="73"/>
                    <a:pt x="697" y="73"/>
                  </a:cubicBezTo>
                  <a:cubicBezTo>
                    <a:pt x="690" y="69"/>
                    <a:pt x="683" y="65"/>
                    <a:pt x="677" y="62"/>
                  </a:cubicBezTo>
                  <a:cubicBezTo>
                    <a:pt x="676" y="61"/>
                    <a:pt x="675" y="61"/>
                    <a:pt x="674" y="61"/>
                  </a:cubicBezTo>
                  <a:cubicBezTo>
                    <a:pt x="674" y="60"/>
                    <a:pt x="674" y="60"/>
                    <a:pt x="674" y="60"/>
                  </a:cubicBezTo>
                  <a:cubicBezTo>
                    <a:pt x="666" y="57"/>
                    <a:pt x="659" y="53"/>
                    <a:pt x="652" y="50"/>
                  </a:cubicBezTo>
                  <a:cubicBezTo>
                    <a:pt x="651" y="49"/>
                    <a:pt x="650" y="49"/>
                    <a:pt x="649" y="49"/>
                  </a:cubicBezTo>
                  <a:cubicBezTo>
                    <a:pt x="648" y="48"/>
                    <a:pt x="648" y="48"/>
                    <a:pt x="647" y="48"/>
                  </a:cubicBezTo>
                  <a:cubicBezTo>
                    <a:pt x="639" y="44"/>
                    <a:pt x="632" y="41"/>
                    <a:pt x="624" y="38"/>
                  </a:cubicBezTo>
                  <a:cubicBezTo>
                    <a:pt x="624" y="38"/>
                    <a:pt x="624" y="38"/>
                    <a:pt x="624" y="38"/>
                  </a:cubicBezTo>
                  <a:cubicBezTo>
                    <a:pt x="623" y="38"/>
                    <a:pt x="623" y="38"/>
                    <a:pt x="622" y="37"/>
                  </a:cubicBezTo>
                  <a:cubicBezTo>
                    <a:pt x="615" y="35"/>
                    <a:pt x="607" y="32"/>
                    <a:pt x="600" y="29"/>
                  </a:cubicBezTo>
                  <a:cubicBezTo>
                    <a:pt x="599" y="29"/>
                    <a:pt x="598" y="29"/>
                    <a:pt x="597" y="28"/>
                  </a:cubicBezTo>
                  <a:cubicBezTo>
                    <a:pt x="596" y="28"/>
                    <a:pt x="595" y="28"/>
                    <a:pt x="595" y="28"/>
                  </a:cubicBezTo>
                  <a:cubicBezTo>
                    <a:pt x="593" y="27"/>
                    <a:pt x="591" y="26"/>
                    <a:pt x="589" y="26"/>
                  </a:cubicBezTo>
                  <a:cubicBezTo>
                    <a:pt x="586" y="25"/>
                    <a:pt x="583" y="24"/>
                    <a:pt x="579" y="23"/>
                  </a:cubicBezTo>
                  <a:cubicBezTo>
                    <a:pt x="577" y="22"/>
                    <a:pt x="575" y="22"/>
                    <a:pt x="574" y="21"/>
                  </a:cubicBezTo>
                  <a:cubicBezTo>
                    <a:pt x="572" y="21"/>
                    <a:pt x="571" y="20"/>
                    <a:pt x="570" y="20"/>
                  </a:cubicBezTo>
                  <a:cubicBezTo>
                    <a:pt x="568" y="19"/>
                    <a:pt x="566" y="19"/>
                    <a:pt x="564" y="18"/>
                  </a:cubicBezTo>
                  <a:cubicBezTo>
                    <a:pt x="562" y="18"/>
                    <a:pt x="560" y="17"/>
                    <a:pt x="558" y="17"/>
                  </a:cubicBezTo>
                  <a:cubicBezTo>
                    <a:pt x="554" y="16"/>
                    <a:pt x="551" y="15"/>
                    <a:pt x="547" y="14"/>
                  </a:cubicBezTo>
                  <a:cubicBezTo>
                    <a:pt x="546" y="14"/>
                    <a:pt x="544" y="13"/>
                    <a:pt x="542" y="13"/>
                  </a:cubicBezTo>
                  <a:cubicBezTo>
                    <a:pt x="541" y="13"/>
                    <a:pt x="541" y="13"/>
                    <a:pt x="541" y="13"/>
                  </a:cubicBezTo>
                  <a:cubicBezTo>
                    <a:pt x="537" y="12"/>
                    <a:pt x="533" y="11"/>
                    <a:pt x="528" y="10"/>
                  </a:cubicBezTo>
                  <a:cubicBezTo>
                    <a:pt x="528" y="10"/>
                    <a:pt x="527" y="10"/>
                    <a:pt x="527" y="10"/>
                  </a:cubicBezTo>
                  <a:cubicBezTo>
                    <a:pt x="522" y="9"/>
                    <a:pt x="517" y="8"/>
                    <a:pt x="512" y="7"/>
                  </a:cubicBezTo>
                  <a:cubicBezTo>
                    <a:pt x="511" y="7"/>
                    <a:pt x="511" y="7"/>
                    <a:pt x="511" y="7"/>
                  </a:cubicBezTo>
                  <a:cubicBezTo>
                    <a:pt x="509" y="7"/>
                    <a:pt x="507" y="6"/>
                    <a:pt x="505" y="6"/>
                  </a:cubicBezTo>
                  <a:cubicBezTo>
                    <a:pt x="502" y="6"/>
                    <a:pt x="498" y="5"/>
                    <a:pt x="495" y="5"/>
                  </a:cubicBezTo>
                  <a:cubicBezTo>
                    <a:pt x="493" y="4"/>
                    <a:pt x="490" y="4"/>
                    <a:pt x="488" y="4"/>
                  </a:cubicBezTo>
                  <a:cubicBezTo>
                    <a:pt x="486" y="3"/>
                    <a:pt x="483" y="3"/>
                    <a:pt x="481" y="3"/>
                  </a:cubicBezTo>
                  <a:cubicBezTo>
                    <a:pt x="480" y="3"/>
                    <a:pt x="479" y="3"/>
                    <a:pt x="479" y="3"/>
                  </a:cubicBezTo>
                  <a:cubicBezTo>
                    <a:pt x="476" y="2"/>
                    <a:pt x="473" y="2"/>
                    <a:pt x="471" y="2"/>
                  </a:cubicBezTo>
                  <a:cubicBezTo>
                    <a:pt x="468" y="2"/>
                    <a:pt x="465" y="1"/>
                    <a:pt x="462" y="1"/>
                  </a:cubicBezTo>
                  <a:cubicBezTo>
                    <a:pt x="460" y="1"/>
                    <a:pt x="457" y="1"/>
                    <a:pt x="454" y="1"/>
                  </a:cubicBezTo>
                  <a:cubicBezTo>
                    <a:pt x="452" y="1"/>
                    <a:pt x="450" y="0"/>
                    <a:pt x="448" y="0"/>
                  </a:cubicBezTo>
                  <a:cubicBezTo>
                    <a:pt x="446" y="0"/>
                    <a:pt x="445" y="0"/>
                    <a:pt x="443" y="0"/>
                  </a:cubicBezTo>
                  <a:cubicBezTo>
                    <a:pt x="438" y="0"/>
                    <a:pt x="433" y="0"/>
                    <a:pt x="428" y="0"/>
                  </a:cubicBezTo>
                  <a:cubicBezTo>
                    <a:pt x="426" y="0"/>
                    <a:pt x="424" y="0"/>
                    <a:pt x="422" y="0"/>
                  </a:cubicBezTo>
                  <a:cubicBezTo>
                    <a:pt x="419" y="0"/>
                    <a:pt x="416" y="0"/>
                    <a:pt x="413" y="0"/>
                  </a:cubicBezTo>
                  <a:cubicBezTo>
                    <a:pt x="412" y="0"/>
                    <a:pt x="412" y="0"/>
                    <a:pt x="412" y="0"/>
                  </a:cubicBezTo>
                  <a:cubicBezTo>
                    <a:pt x="408" y="0"/>
                    <a:pt x="403" y="0"/>
                    <a:pt x="399" y="0"/>
                  </a:cubicBezTo>
                  <a:cubicBezTo>
                    <a:pt x="398" y="1"/>
                    <a:pt x="397" y="1"/>
                    <a:pt x="396" y="1"/>
                  </a:cubicBezTo>
                  <a:cubicBezTo>
                    <a:pt x="390" y="1"/>
                    <a:pt x="385" y="1"/>
                    <a:pt x="379" y="2"/>
                  </a:cubicBezTo>
                  <a:cubicBezTo>
                    <a:pt x="379" y="2"/>
                    <a:pt x="379" y="2"/>
                    <a:pt x="379" y="2"/>
                  </a:cubicBezTo>
                  <a:cubicBezTo>
                    <a:pt x="378" y="2"/>
                    <a:pt x="377" y="2"/>
                    <a:pt x="375" y="2"/>
                  </a:cubicBezTo>
                  <a:cubicBezTo>
                    <a:pt x="371" y="3"/>
                    <a:pt x="367" y="3"/>
                    <a:pt x="363" y="4"/>
                  </a:cubicBezTo>
                  <a:cubicBezTo>
                    <a:pt x="361" y="4"/>
                    <a:pt x="359" y="4"/>
                    <a:pt x="357" y="4"/>
                  </a:cubicBezTo>
                  <a:cubicBezTo>
                    <a:pt x="354" y="5"/>
                    <a:pt x="350" y="5"/>
                    <a:pt x="347" y="6"/>
                  </a:cubicBezTo>
                  <a:cubicBezTo>
                    <a:pt x="346" y="6"/>
                    <a:pt x="345" y="6"/>
                    <a:pt x="344" y="6"/>
                  </a:cubicBezTo>
                  <a:cubicBezTo>
                    <a:pt x="343" y="7"/>
                    <a:pt x="342" y="7"/>
                    <a:pt x="341" y="7"/>
                  </a:cubicBezTo>
                  <a:cubicBezTo>
                    <a:pt x="337" y="8"/>
                    <a:pt x="334" y="8"/>
                    <a:pt x="330" y="9"/>
                  </a:cubicBezTo>
                  <a:cubicBezTo>
                    <a:pt x="329" y="9"/>
                    <a:pt x="327" y="10"/>
                    <a:pt x="325" y="10"/>
                  </a:cubicBezTo>
                  <a:cubicBezTo>
                    <a:pt x="321" y="11"/>
                    <a:pt x="317" y="12"/>
                    <a:pt x="314" y="13"/>
                  </a:cubicBezTo>
                  <a:cubicBezTo>
                    <a:pt x="313" y="13"/>
                    <a:pt x="311" y="13"/>
                    <a:pt x="310" y="14"/>
                  </a:cubicBezTo>
                  <a:cubicBezTo>
                    <a:pt x="310" y="14"/>
                    <a:pt x="309" y="14"/>
                    <a:pt x="309" y="14"/>
                  </a:cubicBezTo>
                  <a:cubicBezTo>
                    <a:pt x="304" y="15"/>
                    <a:pt x="298" y="17"/>
                    <a:pt x="293" y="18"/>
                  </a:cubicBezTo>
                  <a:cubicBezTo>
                    <a:pt x="292" y="19"/>
                    <a:pt x="292" y="19"/>
                    <a:pt x="291" y="19"/>
                  </a:cubicBezTo>
                  <a:cubicBezTo>
                    <a:pt x="286" y="21"/>
                    <a:pt x="282" y="22"/>
                    <a:pt x="278" y="24"/>
                  </a:cubicBezTo>
                  <a:cubicBezTo>
                    <a:pt x="277" y="24"/>
                    <a:pt x="277" y="24"/>
                    <a:pt x="276" y="24"/>
                  </a:cubicBezTo>
                  <a:cubicBezTo>
                    <a:pt x="275" y="24"/>
                    <a:pt x="274" y="25"/>
                    <a:pt x="273" y="25"/>
                  </a:cubicBezTo>
                  <a:cubicBezTo>
                    <a:pt x="269" y="27"/>
                    <a:pt x="265" y="28"/>
                    <a:pt x="261" y="30"/>
                  </a:cubicBezTo>
                  <a:cubicBezTo>
                    <a:pt x="260" y="30"/>
                    <a:pt x="258" y="31"/>
                    <a:pt x="257" y="32"/>
                  </a:cubicBezTo>
                  <a:cubicBezTo>
                    <a:pt x="252" y="34"/>
                    <a:pt x="247" y="36"/>
                    <a:pt x="242" y="38"/>
                  </a:cubicBezTo>
                  <a:cubicBezTo>
                    <a:pt x="242" y="39"/>
                    <a:pt x="242" y="39"/>
                    <a:pt x="242" y="39"/>
                  </a:cubicBezTo>
                  <a:cubicBezTo>
                    <a:pt x="239" y="40"/>
                    <a:pt x="237" y="41"/>
                    <a:pt x="235" y="42"/>
                  </a:cubicBezTo>
                  <a:cubicBezTo>
                    <a:pt x="233" y="43"/>
                    <a:pt x="232" y="43"/>
                    <a:pt x="231" y="44"/>
                  </a:cubicBezTo>
                  <a:cubicBezTo>
                    <a:pt x="227" y="46"/>
                    <a:pt x="223" y="48"/>
                    <a:pt x="220" y="50"/>
                  </a:cubicBezTo>
                  <a:cubicBezTo>
                    <a:pt x="0" y="178"/>
                    <a:pt x="0" y="178"/>
                    <a:pt x="0" y="178"/>
                  </a:cubicBezTo>
                  <a:cubicBezTo>
                    <a:pt x="3" y="176"/>
                    <a:pt x="7" y="174"/>
                    <a:pt x="11" y="172"/>
                  </a:cubicBezTo>
                  <a:cubicBezTo>
                    <a:pt x="12" y="171"/>
                    <a:pt x="13" y="171"/>
                    <a:pt x="15" y="170"/>
                  </a:cubicBezTo>
                  <a:cubicBezTo>
                    <a:pt x="17" y="169"/>
                    <a:pt x="20" y="167"/>
                    <a:pt x="22" y="166"/>
                  </a:cubicBezTo>
                  <a:cubicBezTo>
                    <a:pt x="27" y="164"/>
                    <a:pt x="32" y="162"/>
                    <a:pt x="37" y="159"/>
                  </a:cubicBezTo>
                  <a:cubicBezTo>
                    <a:pt x="38" y="159"/>
                    <a:pt x="40" y="158"/>
                    <a:pt x="41" y="158"/>
                  </a:cubicBezTo>
                  <a:cubicBezTo>
                    <a:pt x="45" y="156"/>
                    <a:pt x="49" y="155"/>
                    <a:pt x="53" y="153"/>
                  </a:cubicBezTo>
                  <a:cubicBezTo>
                    <a:pt x="55" y="152"/>
                    <a:pt x="56" y="152"/>
                    <a:pt x="58" y="151"/>
                  </a:cubicBezTo>
                  <a:cubicBezTo>
                    <a:pt x="62" y="150"/>
                    <a:pt x="66" y="148"/>
                    <a:pt x="71" y="147"/>
                  </a:cubicBezTo>
                  <a:cubicBezTo>
                    <a:pt x="72" y="147"/>
                    <a:pt x="72" y="147"/>
                    <a:pt x="73" y="146"/>
                  </a:cubicBezTo>
                  <a:cubicBezTo>
                    <a:pt x="78" y="145"/>
                    <a:pt x="84" y="143"/>
                    <a:pt x="89" y="142"/>
                  </a:cubicBezTo>
                  <a:cubicBezTo>
                    <a:pt x="91" y="141"/>
                    <a:pt x="92" y="141"/>
                    <a:pt x="94" y="141"/>
                  </a:cubicBezTo>
                  <a:cubicBezTo>
                    <a:pt x="97" y="140"/>
                    <a:pt x="101" y="139"/>
                    <a:pt x="105" y="138"/>
                  </a:cubicBezTo>
                  <a:cubicBezTo>
                    <a:pt x="107" y="138"/>
                    <a:pt x="109" y="137"/>
                    <a:pt x="110" y="137"/>
                  </a:cubicBezTo>
                  <a:cubicBezTo>
                    <a:pt x="114" y="136"/>
                    <a:pt x="117" y="135"/>
                    <a:pt x="121" y="135"/>
                  </a:cubicBezTo>
                  <a:cubicBezTo>
                    <a:pt x="123" y="134"/>
                    <a:pt x="125" y="134"/>
                    <a:pt x="127" y="134"/>
                  </a:cubicBezTo>
                  <a:cubicBezTo>
                    <a:pt x="130" y="133"/>
                    <a:pt x="134" y="133"/>
                    <a:pt x="137" y="132"/>
                  </a:cubicBezTo>
                  <a:cubicBezTo>
                    <a:pt x="139" y="132"/>
                    <a:pt x="141" y="132"/>
                    <a:pt x="143" y="131"/>
                  </a:cubicBezTo>
                  <a:cubicBezTo>
                    <a:pt x="147" y="131"/>
                    <a:pt x="151" y="131"/>
                    <a:pt x="155" y="130"/>
                  </a:cubicBezTo>
                  <a:cubicBezTo>
                    <a:pt x="157" y="130"/>
                    <a:pt x="158" y="130"/>
                    <a:pt x="159" y="130"/>
                  </a:cubicBezTo>
                  <a:cubicBezTo>
                    <a:pt x="165" y="129"/>
                    <a:pt x="170" y="129"/>
                    <a:pt x="176" y="128"/>
                  </a:cubicBezTo>
                  <a:cubicBezTo>
                    <a:pt x="177" y="128"/>
                    <a:pt x="178" y="128"/>
                    <a:pt x="179" y="128"/>
                  </a:cubicBezTo>
                  <a:cubicBezTo>
                    <a:pt x="183" y="128"/>
                    <a:pt x="188" y="128"/>
                    <a:pt x="192" y="128"/>
                  </a:cubicBezTo>
                  <a:cubicBezTo>
                    <a:pt x="196" y="128"/>
                    <a:pt x="199" y="128"/>
                    <a:pt x="203" y="128"/>
                  </a:cubicBezTo>
                  <a:cubicBezTo>
                    <a:pt x="204" y="128"/>
                    <a:pt x="206" y="128"/>
                    <a:pt x="208" y="128"/>
                  </a:cubicBezTo>
                  <a:cubicBezTo>
                    <a:pt x="213" y="128"/>
                    <a:pt x="218" y="128"/>
                    <a:pt x="223" y="128"/>
                  </a:cubicBezTo>
                  <a:cubicBezTo>
                    <a:pt x="227" y="128"/>
                    <a:pt x="231" y="128"/>
                    <a:pt x="234" y="129"/>
                  </a:cubicBezTo>
                  <a:cubicBezTo>
                    <a:pt x="237" y="129"/>
                    <a:pt x="240" y="129"/>
                    <a:pt x="242" y="129"/>
                  </a:cubicBezTo>
                  <a:cubicBezTo>
                    <a:pt x="245" y="129"/>
                    <a:pt x="248" y="130"/>
                    <a:pt x="251" y="130"/>
                  </a:cubicBezTo>
                  <a:cubicBezTo>
                    <a:pt x="254" y="130"/>
                    <a:pt x="256" y="130"/>
                    <a:pt x="259" y="130"/>
                  </a:cubicBezTo>
                  <a:cubicBezTo>
                    <a:pt x="262" y="131"/>
                    <a:pt x="265" y="131"/>
                    <a:pt x="268" y="132"/>
                  </a:cubicBezTo>
                  <a:cubicBezTo>
                    <a:pt x="270" y="132"/>
                    <a:pt x="273" y="132"/>
                    <a:pt x="275" y="132"/>
                  </a:cubicBezTo>
                  <a:cubicBezTo>
                    <a:pt x="278" y="133"/>
                    <a:pt x="282" y="133"/>
                    <a:pt x="285" y="134"/>
                  </a:cubicBezTo>
                  <a:cubicBezTo>
                    <a:pt x="287" y="134"/>
                    <a:pt x="289" y="134"/>
                    <a:pt x="291" y="135"/>
                  </a:cubicBezTo>
                  <a:cubicBezTo>
                    <a:pt x="296" y="136"/>
                    <a:pt x="301" y="137"/>
                    <a:pt x="307" y="138"/>
                  </a:cubicBezTo>
                  <a:cubicBezTo>
                    <a:pt x="307" y="138"/>
                    <a:pt x="308" y="138"/>
                    <a:pt x="308" y="138"/>
                  </a:cubicBezTo>
                  <a:cubicBezTo>
                    <a:pt x="313" y="139"/>
                    <a:pt x="318" y="140"/>
                    <a:pt x="322" y="141"/>
                  </a:cubicBezTo>
                  <a:cubicBezTo>
                    <a:pt x="324" y="141"/>
                    <a:pt x="326" y="142"/>
                    <a:pt x="327" y="142"/>
                  </a:cubicBezTo>
                  <a:cubicBezTo>
                    <a:pt x="331" y="143"/>
                    <a:pt x="334" y="144"/>
                    <a:pt x="338" y="145"/>
                  </a:cubicBezTo>
                  <a:cubicBezTo>
                    <a:pt x="340" y="145"/>
                    <a:pt x="342" y="146"/>
                    <a:pt x="344" y="146"/>
                  </a:cubicBezTo>
                  <a:cubicBezTo>
                    <a:pt x="347" y="147"/>
                    <a:pt x="350" y="148"/>
                    <a:pt x="354" y="149"/>
                  </a:cubicBezTo>
                  <a:cubicBezTo>
                    <a:pt x="355" y="149"/>
                    <a:pt x="357" y="150"/>
                    <a:pt x="359" y="151"/>
                  </a:cubicBezTo>
                  <a:cubicBezTo>
                    <a:pt x="363" y="152"/>
                    <a:pt x="366" y="153"/>
                    <a:pt x="369" y="154"/>
                  </a:cubicBezTo>
                  <a:cubicBezTo>
                    <a:pt x="371" y="154"/>
                    <a:pt x="373" y="155"/>
                    <a:pt x="375" y="155"/>
                  </a:cubicBezTo>
                  <a:cubicBezTo>
                    <a:pt x="376" y="156"/>
                    <a:pt x="378" y="157"/>
                    <a:pt x="380" y="157"/>
                  </a:cubicBezTo>
                  <a:cubicBezTo>
                    <a:pt x="387" y="160"/>
                    <a:pt x="395" y="162"/>
                    <a:pt x="402" y="165"/>
                  </a:cubicBezTo>
                  <a:cubicBezTo>
                    <a:pt x="403" y="166"/>
                    <a:pt x="403" y="166"/>
                    <a:pt x="404" y="166"/>
                  </a:cubicBezTo>
                  <a:cubicBezTo>
                    <a:pt x="412" y="169"/>
                    <a:pt x="419" y="172"/>
                    <a:pt x="427" y="175"/>
                  </a:cubicBezTo>
                  <a:cubicBezTo>
                    <a:pt x="428" y="176"/>
                    <a:pt x="430" y="177"/>
                    <a:pt x="432" y="178"/>
                  </a:cubicBezTo>
                  <a:cubicBezTo>
                    <a:pt x="439" y="181"/>
                    <a:pt x="446" y="184"/>
                    <a:pt x="454" y="188"/>
                  </a:cubicBezTo>
                  <a:cubicBezTo>
                    <a:pt x="455" y="189"/>
                    <a:pt x="456" y="189"/>
                    <a:pt x="457" y="190"/>
                  </a:cubicBezTo>
                  <a:cubicBezTo>
                    <a:pt x="463" y="193"/>
                    <a:pt x="470" y="197"/>
                    <a:pt x="477" y="201"/>
                  </a:cubicBezTo>
                  <a:cubicBezTo>
                    <a:pt x="479" y="202"/>
                    <a:pt x="481" y="203"/>
                    <a:pt x="483" y="204"/>
                  </a:cubicBezTo>
                  <a:cubicBezTo>
                    <a:pt x="489" y="208"/>
                    <a:pt x="496" y="212"/>
                    <a:pt x="503" y="216"/>
                  </a:cubicBezTo>
                  <a:cubicBezTo>
                    <a:pt x="505" y="217"/>
                    <a:pt x="506" y="218"/>
                    <a:pt x="508" y="219"/>
                  </a:cubicBezTo>
                  <a:cubicBezTo>
                    <a:pt x="514" y="223"/>
                    <a:pt x="520" y="228"/>
                    <a:pt x="526" y="232"/>
                  </a:cubicBezTo>
                  <a:close/>
                </a:path>
              </a:pathLst>
            </a:custGeom>
            <a:gradFill>
              <a:gsLst>
                <a:gs pos="100000">
                  <a:srgbClr val="728184"/>
                </a:gs>
                <a:gs pos="26000">
                  <a:srgbClr val="87999D"/>
                </a:gs>
              </a:gsLst>
              <a:lin ang="0" scaled="0"/>
            </a:gradFill>
            <a:ln>
              <a:noFill/>
            </a:ln>
          </p:spPr>
          <p:txBody>
            <a:bodyPr anchor="ctr"/>
            <a:lstStyle/>
            <a:p>
              <a:pPr algn="ctr"/>
              <a:endParaRPr>
                <a:cs typeface="+mn-ea"/>
                <a:sym typeface="+mn-lt"/>
              </a:endParaRPr>
            </a:p>
          </p:txBody>
        </p:sp>
        <p:sp>
          <p:nvSpPr>
            <p:cNvPr id="57" name="íşľîḍê">
              <a:extLst>
                <a:ext uri="{FF2B5EF4-FFF2-40B4-BE49-F238E27FC236}">
                  <a16:creationId xmlns:a16="http://schemas.microsoft.com/office/drawing/2014/main" id="{172D0B3A-7732-4E17-B2F1-0CA6DEF7D8E5}"/>
                </a:ext>
              </a:extLst>
            </p:cNvPr>
            <p:cNvSpPr/>
            <p:nvPr/>
          </p:nvSpPr>
          <p:spPr bwMode="auto">
            <a:xfrm>
              <a:off x="5056957" y="2508329"/>
              <a:ext cx="389931" cy="2081181"/>
            </a:xfrm>
            <a:custGeom>
              <a:avLst/>
              <a:gdLst>
                <a:gd name="T0" fmla="*/ 3 w 252"/>
                <a:gd name="T1" fmla="*/ 143 h 1284"/>
                <a:gd name="T2" fmla="*/ 252 w 252"/>
                <a:gd name="T3" fmla="*/ 0 h 1284"/>
                <a:gd name="T4" fmla="*/ 249 w 252"/>
                <a:gd name="T5" fmla="*/ 1140 h 1284"/>
                <a:gd name="T6" fmla="*/ 0 w 252"/>
                <a:gd name="T7" fmla="*/ 1284 h 1284"/>
                <a:gd name="T8" fmla="*/ 3 w 252"/>
                <a:gd name="T9" fmla="*/ 143 h 1284"/>
              </a:gdLst>
              <a:ahLst/>
              <a:cxnLst>
                <a:cxn ang="0">
                  <a:pos x="T0" y="T1"/>
                </a:cxn>
                <a:cxn ang="0">
                  <a:pos x="T2" y="T3"/>
                </a:cxn>
                <a:cxn ang="0">
                  <a:pos x="T4" y="T5"/>
                </a:cxn>
                <a:cxn ang="0">
                  <a:pos x="T6" y="T7"/>
                </a:cxn>
                <a:cxn ang="0">
                  <a:pos x="T8" y="T9"/>
                </a:cxn>
              </a:cxnLst>
              <a:rect l="0" t="0" r="r" b="b"/>
              <a:pathLst>
                <a:path w="252" h="1284">
                  <a:moveTo>
                    <a:pt x="3" y="143"/>
                  </a:moveTo>
                  <a:lnTo>
                    <a:pt x="252" y="0"/>
                  </a:lnTo>
                  <a:lnTo>
                    <a:pt x="249" y="1140"/>
                  </a:lnTo>
                  <a:lnTo>
                    <a:pt x="0" y="1284"/>
                  </a:lnTo>
                  <a:lnTo>
                    <a:pt x="3" y="143"/>
                  </a:lnTo>
                  <a:close/>
                </a:path>
              </a:pathLst>
            </a:custGeom>
            <a:gradFill>
              <a:gsLst>
                <a:gs pos="10000">
                  <a:srgbClr val="556264"/>
                </a:gs>
                <a:gs pos="83000">
                  <a:srgbClr val="627072"/>
                </a:gs>
              </a:gsLst>
              <a:lin ang="5400000" scaled="0"/>
            </a:gradFill>
            <a:ln>
              <a:noFill/>
            </a:ln>
          </p:spPr>
          <p:txBody>
            <a:bodyPr anchor="ctr"/>
            <a:lstStyle/>
            <a:p>
              <a:pPr algn="ctr"/>
              <a:endParaRPr>
                <a:cs typeface="+mn-ea"/>
                <a:sym typeface="+mn-lt"/>
              </a:endParaRPr>
            </a:p>
          </p:txBody>
        </p:sp>
        <p:sp>
          <p:nvSpPr>
            <p:cNvPr id="58" name="îṡļíḋè">
              <a:extLst>
                <a:ext uri="{FF2B5EF4-FFF2-40B4-BE49-F238E27FC236}">
                  <a16:creationId xmlns:a16="http://schemas.microsoft.com/office/drawing/2014/main" id="{869F6725-7C06-433F-B903-E3331F2F2A3C}"/>
                </a:ext>
              </a:extLst>
            </p:cNvPr>
            <p:cNvSpPr/>
            <p:nvPr/>
          </p:nvSpPr>
          <p:spPr bwMode="auto">
            <a:xfrm>
              <a:off x="6435643" y="4646762"/>
              <a:ext cx="821641" cy="660717"/>
            </a:xfrm>
            <a:custGeom>
              <a:avLst/>
              <a:gdLst>
                <a:gd name="T0" fmla="*/ 444 w 470"/>
                <a:gd name="T1" fmla="*/ 248 h 378"/>
                <a:gd name="T2" fmla="*/ 398 w 470"/>
                <a:gd name="T3" fmla="*/ 241 h 378"/>
                <a:gd name="T4" fmla="*/ 360 w 470"/>
                <a:gd name="T5" fmla="*/ 230 h 378"/>
                <a:gd name="T6" fmla="*/ 326 w 470"/>
                <a:gd name="T7" fmla="*/ 217 h 378"/>
                <a:gd name="T8" fmla="*/ 297 w 470"/>
                <a:gd name="T9" fmla="*/ 203 h 378"/>
                <a:gd name="T10" fmla="*/ 288 w 470"/>
                <a:gd name="T11" fmla="*/ 197 h 378"/>
                <a:gd name="T12" fmla="*/ 282 w 470"/>
                <a:gd name="T13" fmla="*/ 194 h 378"/>
                <a:gd name="T14" fmla="*/ 268 w 470"/>
                <a:gd name="T15" fmla="*/ 184 h 378"/>
                <a:gd name="T16" fmla="*/ 255 w 470"/>
                <a:gd name="T17" fmla="*/ 174 h 378"/>
                <a:gd name="T18" fmla="*/ 243 w 470"/>
                <a:gd name="T19" fmla="*/ 164 h 378"/>
                <a:gd name="T20" fmla="*/ 228 w 470"/>
                <a:gd name="T21" fmla="*/ 146 h 378"/>
                <a:gd name="T22" fmla="*/ 222 w 470"/>
                <a:gd name="T23" fmla="*/ 134 h 378"/>
                <a:gd name="T24" fmla="*/ 220 w 470"/>
                <a:gd name="T25" fmla="*/ 120 h 378"/>
                <a:gd name="T26" fmla="*/ 222 w 470"/>
                <a:gd name="T27" fmla="*/ 99 h 378"/>
                <a:gd name="T28" fmla="*/ 226 w 470"/>
                <a:gd name="T29" fmla="*/ 86 h 378"/>
                <a:gd name="T30" fmla="*/ 234 w 470"/>
                <a:gd name="T31" fmla="*/ 68 h 378"/>
                <a:gd name="T32" fmla="*/ 244 w 470"/>
                <a:gd name="T33" fmla="*/ 52 h 378"/>
                <a:gd name="T34" fmla="*/ 259 w 470"/>
                <a:gd name="T35" fmla="*/ 35 h 378"/>
                <a:gd name="T36" fmla="*/ 275 w 470"/>
                <a:gd name="T37" fmla="*/ 20 h 378"/>
                <a:gd name="T38" fmla="*/ 295 w 470"/>
                <a:gd name="T39" fmla="*/ 6 h 378"/>
                <a:gd name="T40" fmla="*/ 72 w 470"/>
                <a:gd name="T41" fmla="*/ 135 h 378"/>
                <a:gd name="T42" fmla="*/ 54 w 470"/>
                <a:gd name="T43" fmla="*/ 149 h 378"/>
                <a:gd name="T44" fmla="*/ 37 w 470"/>
                <a:gd name="T45" fmla="*/ 165 h 378"/>
                <a:gd name="T46" fmla="*/ 23 w 470"/>
                <a:gd name="T47" fmla="*/ 182 h 378"/>
                <a:gd name="T48" fmla="*/ 13 w 470"/>
                <a:gd name="T49" fmla="*/ 198 h 378"/>
                <a:gd name="T50" fmla="*/ 5 w 470"/>
                <a:gd name="T51" fmla="*/ 216 h 378"/>
                <a:gd name="T52" fmla="*/ 2 w 470"/>
                <a:gd name="T53" fmla="*/ 227 h 378"/>
                <a:gd name="T54" fmla="*/ 0 w 470"/>
                <a:gd name="T55" fmla="*/ 239 h 378"/>
                <a:gd name="T56" fmla="*/ 0 w 470"/>
                <a:gd name="T57" fmla="*/ 248 h 378"/>
                <a:gd name="T58" fmla="*/ 1 w 470"/>
                <a:gd name="T59" fmla="*/ 256 h 378"/>
                <a:gd name="T60" fmla="*/ 1 w 470"/>
                <a:gd name="T61" fmla="*/ 259 h 378"/>
                <a:gd name="T62" fmla="*/ 2 w 470"/>
                <a:gd name="T63" fmla="*/ 262 h 378"/>
                <a:gd name="T64" fmla="*/ 4 w 470"/>
                <a:gd name="T65" fmla="*/ 266 h 378"/>
                <a:gd name="T66" fmla="*/ 5 w 470"/>
                <a:gd name="T67" fmla="*/ 269 h 378"/>
                <a:gd name="T68" fmla="*/ 8 w 470"/>
                <a:gd name="T69" fmla="*/ 274 h 378"/>
                <a:gd name="T70" fmla="*/ 17 w 470"/>
                <a:gd name="T71" fmla="*/ 285 h 378"/>
                <a:gd name="T72" fmla="*/ 29 w 470"/>
                <a:gd name="T73" fmla="*/ 297 h 378"/>
                <a:gd name="T74" fmla="*/ 38 w 470"/>
                <a:gd name="T75" fmla="*/ 305 h 378"/>
                <a:gd name="T76" fmla="*/ 49 w 470"/>
                <a:gd name="T77" fmla="*/ 313 h 378"/>
                <a:gd name="T78" fmla="*/ 62 w 470"/>
                <a:gd name="T79" fmla="*/ 322 h 378"/>
                <a:gd name="T80" fmla="*/ 67 w 470"/>
                <a:gd name="T81" fmla="*/ 324 h 378"/>
                <a:gd name="T82" fmla="*/ 73 w 470"/>
                <a:gd name="T83" fmla="*/ 328 h 378"/>
                <a:gd name="T84" fmla="*/ 89 w 470"/>
                <a:gd name="T85" fmla="*/ 337 h 378"/>
                <a:gd name="T86" fmla="*/ 106 w 470"/>
                <a:gd name="T87" fmla="*/ 345 h 378"/>
                <a:gd name="T88" fmla="*/ 137 w 470"/>
                <a:gd name="T89" fmla="*/ 357 h 378"/>
                <a:gd name="T90" fmla="*/ 157 w 470"/>
                <a:gd name="T91" fmla="*/ 363 h 378"/>
                <a:gd name="T92" fmla="*/ 178 w 470"/>
                <a:gd name="T93" fmla="*/ 368 h 378"/>
                <a:gd name="T94" fmla="*/ 220 w 470"/>
                <a:gd name="T95" fmla="*/ 375 h 378"/>
                <a:gd name="T96" fmla="*/ 236 w 470"/>
                <a:gd name="T97" fmla="*/ 377 h 378"/>
                <a:gd name="T98" fmla="*/ 470 w 470"/>
                <a:gd name="T9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0" h="378">
                  <a:moveTo>
                    <a:pt x="462" y="249"/>
                  </a:moveTo>
                  <a:cubicBezTo>
                    <a:pt x="460" y="249"/>
                    <a:pt x="458" y="249"/>
                    <a:pt x="456" y="249"/>
                  </a:cubicBezTo>
                  <a:cubicBezTo>
                    <a:pt x="454" y="249"/>
                    <a:pt x="452" y="249"/>
                    <a:pt x="450" y="249"/>
                  </a:cubicBezTo>
                  <a:cubicBezTo>
                    <a:pt x="448" y="248"/>
                    <a:pt x="446" y="248"/>
                    <a:pt x="444" y="248"/>
                  </a:cubicBezTo>
                  <a:cubicBezTo>
                    <a:pt x="443" y="248"/>
                    <a:pt x="442" y="248"/>
                    <a:pt x="440" y="248"/>
                  </a:cubicBezTo>
                  <a:cubicBezTo>
                    <a:pt x="434" y="247"/>
                    <a:pt x="427" y="246"/>
                    <a:pt x="420" y="245"/>
                  </a:cubicBezTo>
                  <a:cubicBezTo>
                    <a:pt x="419" y="245"/>
                    <a:pt x="418" y="244"/>
                    <a:pt x="417" y="244"/>
                  </a:cubicBezTo>
                  <a:cubicBezTo>
                    <a:pt x="411" y="243"/>
                    <a:pt x="404" y="242"/>
                    <a:pt x="398" y="241"/>
                  </a:cubicBezTo>
                  <a:cubicBezTo>
                    <a:pt x="397" y="240"/>
                    <a:pt x="397" y="240"/>
                    <a:pt x="396" y="240"/>
                  </a:cubicBezTo>
                  <a:cubicBezTo>
                    <a:pt x="389" y="239"/>
                    <a:pt x="383" y="237"/>
                    <a:pt x="377" y="235"/>
                  </a:cubicBezTo>
                  <a:cubicBezTo>
                    <a:pt x="377" y="235"/>
                    <a:pt x="377" y="235"/>
                    <a:pt x="377" y="235"/>
                  </a:cubicBezTo>
                  <a:cubicBezTo>
                    <a:pt x="371" y="234"/>
                    <a:pt x="365" y="232"/>
                    <a:pt x="360" y="230"/>
                  </a:cubicBezTo>
                  <a:cubicBezTo>
                    <a:pt x="359" y="230"/>
                    <a:pt x="358" y="229"/>
                    <a:pt x="357" y="229"/>
                  </a:cubicBezTo>
                  <a:cubicBezTo>
                    <a:pt x="352" y="227"/>
                    <a:pt x="347" y="226"/>
                    <a:pt x="342" y="224"/>
                  </a:cubicBezTo>
                  <a:cubicBezTo>
                    <a:pt x="341" y="223"/>
                    <a:pt x="340" y="223"/>
                    <a:pt x="339" y="222"/>
                  </a:cubicBezTo>
                  <a:cubicBezTo>
                    <a:pt x="334" y="221"/>
                    <a:pt x="330" y="219"/>
                    <a:pt x="326" y="217"/>
                  </a:cubicBezTo>
                  <a:cubicBezTo>
                    <a:pt x="325" y="217"/>
                    <a:pt x="325" y="216"/>
                    <a:pt x="324" y="216"/>
                  </a:cubicBezTo>
                  <a:cubicBezTo>
                    <a:pt x="319" y="214"/>
                    <a:pt x="315" y="212"/>
                    <a:pt x="311" y="210"/>
                  </a:cubicBezTo>
                  <a:cubicBezTo>
                    <a:pt x="309" y="209"/>
                    <a:pt x="308" y="209"/>
                    <a:pt x="307" y="208"/>
                  </a:cubicBezTo>
                  <a:cubicBezTo>
                    <a:pt x="304" y="206"/>
                    <a:pt x="300" y="204"/>
                    <a:pt x="297" y="203"/>
                  </a:cubicBezTo>
                  <a:cubicBezTo>
                    <a:pt x="296" y="202"/>
                    <a:pt x="294" y="201"/>
                    <a:pt x="293" y="201"/>
                  </a:cubicBezTo>
                  <a:cubicBezTo>
                    <a:pt x="293" y="200"/>
                    <a:pt x="292" y="200"/>
                    <a:pt x="291" y="199"/>
                  </a:cubicBezTo>
                  <a:cubicBezTo>
                    <a:pt x="290" y="199"/>
                    <a:pt x="290" y="199"/>
                    <a:pt x="290" y="199"/>
                  </a:cubicBezTo>
                  <a:cubicBezTo>
                    <a:pt x="289" y="198"/>
                    <a:pt x="289" y="198"/>
                    <a:pt x="288" y="197"/>
                  </a:cubicBezTo>
                  <a:cubicBezTo>
                    <a:pt x="287" y="197"/>
                    <a:pt x="287" y="197"/>
                    <a:pt x="287" y="197"/>
                  </a:cubicBezTo>
                  <a:cubicBezTo>
                    <a:pt x="286" y="196"/>
                    <a:pt x="284" y="195"/>
                    <a:pt x="283" y="194"/>
                  </a:cubicBezTo>
                  <a:cubicBezTo>
                    <a:pt x="283" y="194"/>
                    <a:pt x="283" y="194"/>
                    <a:pt x="283" y="194"/>
                  </a:cubicBezTo>
                  <a:cubicBezTo>
                    <a:pt x="282" y="194"/>
                    <a:pt x="282" y="194"/>
                    <a:pt x="282" y="194"/>
                  </a:cubicBezTo>
                  <a:cubicBezTo>
                    <a:pt x="281" y="193"/>
                    <a:pt x="279" y="192"/>
                    <a:pt x="277" y="190"/>
                  </a:cubicBezTo>
                  <a:cubicBezTo>
                    <a:pt x="276" y="190"/>
                    <a:pt x="276" y="189"/>
                    <a:pt x="275" y="189"/>
                  </a:cubicBezTo>
                  <a:cubicBezTo>
                    <a:pt x="273" y="188"/>
                    <a:pt x="272" y="187"/>
                    <a:pt x="270" y="186"/>
                  </a:cubicBezTo>
                  <a:cubicBezTo>
                    <a:pt x="269" y="185"/>
                    <a:pt x="268" y="185"/>
                    <a:pt x="268" y="184"/>
                  </a:cubicBezTo>
                  <a:cubicBezTo>
                    <a:pt x="267" y="183"/>
                    <a:pt x="265" y="182"/>
                    <a:pt x="264" y="181"/>
                  </a:cubicBezTo>
                  <a:cubicBezTo>
                    <a:pt x="263" y="181"/>
                    <a:pt x="262" y="180"/>
                    <a:pt x="262" y="179"/>
                  </a:cubicBezTo>
                  <a:cubicBezTo>
                    <a:pt x="260" y="178"/>
                    <a:pt x="259" y="178"/>
                    <a:pt x="258" y="177"/>
                  </a:cubicBezTo>
                  <a:cubicBezTo>
                    <a:pt x="257" y="176"/>
                    <a:pt x="256" y="175"/>
                    <a:pt x="255" y="174"/>
                  </a:cubicBezTo>
                  <a:cubicBezTo>
                    <a:pt x="254" y="173"/>
                    <a:pt x="253" y="172"/>
                    <a:pt x="252" y="172"/>
                  </a:cubicBezTo>
                  <a:cubicBezTo>
                    <a:pt x="251" y="171"/>
                    <a:pt x="250" y="170"/>
                    <a:pt x="249" y="169"/>
                  </a:cubicBezTo>
                  <a:cubicBezTo>
                    <a:pt x="248" y="168"/>
                    <a:pt x="247" y="167"/>
                    <a:pt x="246" y="166"/>
                  </a:cubicBezTo>
                  <a:cubicBezTo>
                    <a:pt x="245" y="165"/>
                    <a:pt x="244" y="164"/>
                    <a:pt x="243" y="164"/>
                  </a:cubicBezTo>
                  <a:cubicBezTo>
                    <a:pt x="241" y="162"/>
                    <a:pt x="239" y="160"/>
                    <a:pt x="237" y="158"/>
                  </a:cubicBezTo>
                  <a:cubicBezTo>
                    <a:pt x="237" y="157"/>
                    <a:pt x="237" y="157"/>
                    <a:pt x="237" y="157"/>
                  </a:cubicBezTo>
                  <a:cubicBezTo>
                    <a:pt x="235" y="155"/>
                    <a:pt x="233" y="153"/>
                    <a:pt x="232" y="151"/>
                  </a:cubicBezTo>
                  <a:cubicBezTo>
                    <a:pt x="231" y="149"/>
                    <a:pt x="229" y="148"/>
                    <a:pt x="228" y="146"/>
                  </a:cubicBezTo>
                  <a:cubicBezTo>
                    <a:pt x="228" y="146"/>
                    <a:pt x="228" y="146"/>
                    <a:pt x="228" y="146"/>
                  </a:cubicBezTo>
                  <a:cubicBezTo>
                    <a:pt x="227" y="144"/>
                    <a:pt x="226" y="142"/>
                    <a:pt x="225" y="140"/>
                  </a:cubicBezTo>
                  <a:cubicBezTo>
                    <a:pt x="225" y="140"/>
                    <a:pt x="225" y="140"/>
                    <a:pt x="225" y="140"/>
                  </a:cubicBezTo>
                  <a:cubicBezTo>
                    <a:pt x="224" y="138"/>
                    <a:pt x="223" y="136"/>
                    <a:pt x="222" y="134"/>
                  </a:cubicBezTo>
                  <a:cubicBezTo>
                    <a:pt x="222" y="134"/>
                    <a:pt x="222" y="134"/>
                    <a:pt x="222" y="134"/>
                  </a:cubicBezTo>
                  <a:cubicBezTo>
                    <a:pt x="221" y="132"/>
                    <a:pt x="221" y="130"/>
                    <a:pt x="221" y="128"/>
                  </a:cubicBezTo>
                  <a:cubicBezTo>
                    <a:pt x="220" y="125"/>
                    <a:pt x="220" y="123"/>
                    <a:pt x="220" y="120"/>
                  </a:cubicBezTo>
                  <a:cubicBezTo>
                    <a:pt x="220" y="120"/>
                    <a:pt x="220" y="120"/>
                    <a:pt x="220" y="120"/>
                  </a:cubicBezTo>
                  <a:cubicBezTo>
                    <a:pt x="220" y="117"/>
                    <a:pt x="220" y="115"/>
                    <a:pt x="220" y="113"/>
                  </a:cubicBezTo>
                  <a:cubicBezTo>
                    <a:pt x="220" y="112"/>
                    <a:pt x="220" y="112"/>
                    <a:pt x="220" y="112"/>
                  </a:cubicBezTo>
                  <a:cubicBezTo>
                    <a:pt x="220" y="109"/>
                    <a:pt x="220" y="107"/>
                    <a:pt x="221" y="105"/>
                  </a:cubicBezTo>
                  <a:cubicBezTo>
                    <a:pt x="221" y="103"/>
                    <a:pt x="222" y="101"/>
                    <a:pt x="222" y="99"/>
                  </a:cubicBezTo>
                  <a:cubicBezTo>
                    <a:pt x="222" y="98"/>
                    <a:pt x="222" y="97"/>
                    <a:pt x="223" y="96"/>
                  </a:cubicBezTo>
                  <a:cubicBezTo>
                    <a:pt x="223" y="95"/>
                    <a:pt x="223" y="95"/>
                    <a:pt x="223" y="94"/>
                  </a:cubicBezTo>
                  <a:cubicBezTo>
                    <a:pt x="224" y="92"/>
                    <a:pt x="224" y="90"/>
                    <a:pt x="225" y="88"/>
                  </a:cubicBezTo>
                  <a:cubicBezTo>
                    <a:pt x="225" y="87"/>
                    <a:pt x="226" y="86"/>
                    <a:pt x="226" y="86"/>
                  </a:cubicBezTo>
                  <a:cubicBezTo>
                    <a:pt x="227" y="84"/>
                    <a:pt x="227" y="82"/>
                    <a:pt x="228" y="80"/>
                  </a:cubicBezTo>
                  <a:cubicBezTo>
                    <a:pt x="229" y="79"/>
                    <a:pt x="229" y="79"/>
                    <a:pt x="229" y="78"/>
                  </a:cubicBezTo>
                  <a:cubicBezTo>
                    <a:pt x="230" y="75"/>
                    <a:pt x="231" y="73"/>
                    <a:pt x="233" y="70"/>
                  </a:cubicBezTo>
                  <a:cubicBezTo>
                    <a:pt x="233" y="70"/>
                    <a:pt x="234" y="69"/>
                    <a:pt x="234" y="68"/>
                  </a:cubicBezTo>
                  <a:cubicBezTo>
                    <a:pt x="235" y="66"/>
                    <a:pt x="236" y="64"/>
                    <a:pt x="237" y="63"/>
                  </a:cubicBezTo>
                  <a:cubicBezTo>
                    <a:pt x="238" y="62"/>
                    <a:pt x="238" y="61"/>
                    <a:pt x="239" y="60"/>
                  </a:cubicBezTo>
                  <a:cubicBezTo>
                    <a:pt x="240" y="58"/>
                    <a:pt x="241" y="56"/>
                    <a:pt x="243" y="54"/>
                  </a:cubicBezTo>
                  <a:cubicBezTo>
                    <a:pt x="243" y="54"/>
                    <a:pt x="244" y="53"/>
                    <a:pt x="244" y="52"/>
                  </a:cubicBezTo>
                  <a:cubicBezTo>
                    <a:pt x="246" y="50"/>
                    <a:pt x="248" y="47"/>
                    <a:pt x="250" y="45"/>
                  </a:cubicBezTo>
                  <a:cubicBezTo>
                    <a:pt x="251" y="44"/>
                    <a:pt x="251" y="44"/>
                    <a:pt x="251" y="44"/>
                  </a:cubicBezTo>
                  <a:cubicBezTo>
                    <a:pt x="253" y="42"/>
                    <a:pt x="255" y="40"/>
                    <a:pt x="257" y="38"/>
                  </a:cubicBezTo>
                  <a:cubicBezTo>
                    <a:pt x="257" y="37"/>
                    <a:pt x="258" y="36"/>
                    <a:pt x="259" y="35"/>
                  </a:cubicBezTo>
                  <a:cubicBezTo>
                    <a:pt x="261" y="33"/>
                    <a:pt x="262" y="32"/>
                    <a:pt x="264" y="30"/>
                  </a:cubicBezTo>
                  <a:cubicBezTo>
                    <a:pt x="265" y="29"/>
                    <a:pt x="266" y="29"/>
                    <a:pt x="266" y="28"/>
                  </a:cubicBezTo>
                  <a:cubicBezTo>
                    <a:pt x="269" y="26"/>
                    <a:pt x="272" y="23"/>
                    <a:pt x="274" y="21"/>
                  </a:cubicBezTo>
                  <a:cubicBezTo>
                    <a:pt x="275" y="20"/>
                    <a:pt x="275" y="20"/>
                    <a:pt x="275" y="20"/>
                  </a:cubicBezTo>
                  <a:cubicBezTo>
                    <a:pt x="278" y="18"/>
                    <a:pt x="280" y="16"/>
                    <a:pt x="283" y="14"/>
                  </a:cubicBezTo>
                  <a:cubicBezTo>
                    <a:pt x="284" y="14"/>
                    <a:pt x="285" y="13"/>
                    <a:pt x="286" y="12"/>
                  </a:cubicBezTo>
                  <a:cubicBezTo>
                    <a:pt x="288" y="11"/>
                    <a:pt x="290" y="9"/>
                    <a:pt x="292" y="8"/>
                  </a:cubicBezTo>
                  <a:cubicBezTo>
                    <a:pt x="293" y="7"/>
                    <a:pt x="294" y="6"/>
                    <a:pt x="295" y="6"/>
                  </a:cubicBezTo>
                  <a:cubicBezTo>
                    <a:pt x="298" y="4"/>
                    <a:pt x="302" y="2"/>
                    <a:pt x="305" y="0"/>
                  </a:cubicBezTo>
                  <a:cubicBezTo>
                    <a:pt x="85" y="127"/>
                    <a:pt x="85" y="127"/>
                    <a:pt x="85" y="127"/>
                  </a:cubicBezTo>
                  <a:cubicBezTo>
                    <a:pt x="82" y="129"/>
                    <a:pt x="78" y="131"/>
                    <a:pt x="75" y="133"/>
                  </a:cubicBezTo>
                  <a:cubicBezTo>
                    <a:pt x="74" y="134"/>
                    <a:pt x="73" y="135"/>
                    <a:pt x="72" y="135"/>
                  </a:cubicBezTo>
                  <a:cubicBezTo>
                    <a:pt x="70" y="137"/>
                    <a:pt x="68" y="138"/>
                    <a:pt x="66" y="140"/>
                  </a:cubicBezTo>
                  <a:cubicBezTo>
                    <a:pt x="65" y="141"/>
                    <a:pt x="64" y="141"/>
                    <a:pt x="63" y="142"/>
                  </a:cubicBezTo>
                  <a:cubicBezTo>
                    <a:pt x="60" y="144"/>
                    <a:pt x="58" y="146"/>
                    <a:pt x="55" y="148"/>
                  </a:cubicBezTo>
                  <a:cubicBezTo>
                    <a:pt x="54" y="149"/>
                    <a:pt x="54" y="149"/>
                    <a:pt x="54" y="149"/>
                  </a:cubicBezTo>
                  <a:cubicBezTo>
                    <a:pt x="52" y="151"/>
                    <a:pt x="49" y="153"/>
                    <a:pt x="46" y="156"/>
                  </a:cubicBezTo>
                  <a:cubicBezTo>
                    <a:pt x="46" y="156"/>
                    <a:pt x="45" y="157"/>
                    <a:pt x="44" y="158"/>
                  </a:cubicBezTo>
                  <a:cubicBezTo>
                    <a:pt x="42" y="160"/>
                    <a:pt x="41" y="161"/>
                    <a:pt x="39" y="163"/>
                  </a:cubicBezTo>
                  <a:cubicBezTo>
                    <a:pt x="38" y="164"/>
                    <a:pt x="37" y="165"/>
                    <a:pt x="37" y="165"/>
                  </a:cubicBezTo>
                  <a:cubicBezTo>
                    <a:pt x="35" y="167"/>
                    <a:pt x="33" y="169"/>
                    <a:pt x="31" y="171"/>
                  </a:cubicBezTo>
                  <a:cubicBezTo>
                    <a:pt x="31" y="172"/>
                    <a:pt x="31" y="172"/>
                    <a:pt x="30" y="173"/>
                  </a:cubicBezTo>
                  <a:cubicBezTo>
                    <a:pt x="28" y="175"/>
                    <a:pt x="26" y="178"/>
                    <a:pt x="24" y="180"/>
                  </a:cubicBezTo>
                  <a:cubicBezTo>
                    <a:pt x="24" y="181"/>
                    <a:pt x="23" y="182"/>
                    <a:pt x="23" y="182"/>
                  </a:cubicBezTo>
                  <a:cubicBezTo>
                    <a:pt x="21" y="184"/>
                    <a:pt x="20" y="186"/>
                    <a:pt x="19" y="188"/>
                  </a:cubicBezTo>
                  <a:cubicBezTo>
                    <a:pt x="18" y="189"/>
                    <a:pt x="18" y="190"/>
                    <a:pt x="17" y="190"/>
                  </a:cubicBezTo>
                  <a:cubicBezTo>
                    <a:pt x="16" y="192"/>
                    <a:pt x="15" y="194"/>
                    <a:pt x="14" y="196"/>
                  </a:cubicBezTo>
                  <a:cubicBezTo>
                    <a:pt x="14" y="197"/>
                    <a:pt x="13" y="197"/>
                    <a:pt x="13" y="198"/>
                  </a:cubicBezTo>
                  <a:cubicBezTo>
                    <a:pt x="11" y="201"/>
                    <a:pt x="10" y="203"/>
                    <a:pt x="9" y="206"/>
                  </a:cubicBezTo>
                  <a:cubicBezTo>
                    <a:pt x="9" y="206"/>
                    <a:pt x="9" y="207"/>
                    <a:pt x="8" y="208"/>
                  </a:cubicBezTo>
                  <a:cubicBezTo>
                    <a:pt x="7" y="210"/>
                    <a:pt x="7" y="212"/>
                    <a:pt x="6" y="213"/>
                  </a:cubicBezTo>
                  <a:cubicBezTo>
                    <a:pt x="6" y="214"/>
                    <a:pt x="5" y="215"/>
                    <a:pt x="5" y="216"/>
                  </a:cubicBezTo>
                  <a:cubicBezTo>
                    <a:pt x="4" y="218"/>
                    <a:pt x="4" y="220"/>
                    <a:pt x="3" y="222"/>
                  </a:cubicBezTo>
                  <a:cubicBezTo>
                    <a:pt x="3" y="222"/>
                    <a:pt x="3" y="223"/>
                    <a:pt x="3" y="224"/>
                  </a:cubicBezTo>
                  <a:cubicBezTo>
                    <a:pt x="2" y="224"/>
                    <a:pt x="2" y="224"/>
                    <a:pt x="2" y="224"/>
                  </a:cubicBezTo>
                  <a:cubicBezTo>
                    <a:pt x="2" y="225"/>
                    <a:pt x="2" y="226"/>
                    <a:pt x="2" y="227"/>
                  </a:cubicBezTo>
                  <a:cubicBezTo>
                    <a:pt x="2" y="229"/>
                    <a:pt x="1" y="231"/>
                    <a:pt x="1" y="233"/>
                  </a:cubicBezTo>
                  <a:cubicBezTo>
                    <a:pt x="1" y="234"/>
                    <a:pt x="1" y="234"/>
                    <a:pt x="1" y="234"/>
                  </a:cubicBezTo>
                  <a:cubicBezTo>
                    <a:pt x="0" y="236"/>
                    <a:pt x="0" y="237"/>
                    <a:pt x="0" y="239"/>
                  </a:cubicBezTo>
                  <a:cubicBezTo>
                    <a:pt x="0" y="239"/>
                    <a:pt x="0" y="239"/>
                    <a:pt x="0" y="239"/>
                  </a:cubicBezTo>
                  <a:cubicBezTo>
                    <a:pt x="0" y="240"/>
                    <a:pt x="0" y="240"/>
                    <a:pt x="0" y="240"/>
                  </a:cubicBezTo>
                  <a:cubicBezTo>
                    <a:pt x="0" y="242"/>
                    <a:pt x="0" y="243"/>
                    <a:pt x="0" y="244"/>
                  </a:cubicBezTo>
                  <a:cubicBezTo>
                    <a:pt x="0" y="245"/>
                    <a:pt x="0" y="246"/>
                    <a:pt x="0" y="247"/>
                  </a:cubicBezTo>
                  <a:cubicBezTo>
                    <a:pt x="0" y="248"/>
                    <a:pt x="0" y="248"/>
                    <a:pt x="0" y="248"/>
                  </a:cubicBezTo>
                  <a:cubicBezTo>
                    <a:pt x="0" y="248"/>
                    <a:pt x="0" y="248"/>
                    <a:pt x="0" y="248"/>
                  </a:cubicBezTo>
                  <a:cubicBezTo>
                    <a:pt x="0" y="249"/>
                    <a:pt x="0" y="250"/>
                    <a:pt x="0" y="250"/>
                  </a:cubicBezTo>
                  <a:cubicBezTo>
                    <a:pt x="0" y="251"/>
                    <a:pt x="0" y="252"/>
                    <a:pt x="0" y="253"/>
                  </a:cubicBezTo>
                  <a:cubicBezTo>
                    <a:pt x="0" y="254"/>
                    <a:pt x="0" y="255"/>
                    <a:pt x="1" y="256"/>
                  </a:cubicBezTo>
                  <a:cubicBezTo>
                    <a:pt x="1" y="256"/>
                    <a:pt x="1" y="256"/>
                    <a:pt x="1" y="256"/>
                  </a:cubicBezTo>
                  <a:cubicBezTo>
                    <a:pt x="1" y="257"/>
                    <a:pt x="1" y="257"/>
                    <a:pt x="1" y="257"/>
                  </a:cubicBezTo>
                  <a:cubicBezTo>
                    <a:pt x="1" y="258"/>
                    <a:pt x="1" y="258"/>
                    <a:pt x="1" y="258"/>
                  </a:cubicBezTo>
                  <a:cubicBezTo>
                    <a:pt x="1" y="259"/>
                    <a:pt x="1" y="259"/>
                    <a:pt x="1" y="259"/>
                  </a:cubicBezTo>
                  <a:cubicBezTo>
                    <a:pt x="1" y="260"/>
                    <a:pt x="1" y="260"/>
                    <a:pt x="1" y="260"/>
                  </a:cubicBezTo>
                  <a:cubicBezTo>
                    <a:pt x="2" y="260"/>
                    <a:pt x="2" y="261"/>
                    <a:pt x="2" y="261"/>
                  </a:cubicBezTo>
                  <a:cubicBezTo>
                    <a:pt x="2" y="262"/>
                    <a:pt x="2" y="262"/>
                    <a:pt x="2" y="262"/>
                  </a:cubicBezTo>
                  <a:cubicBezTo>
                    <a:pt x="2" y="262"/>
                    <a:pt x="2" y="262"/>
                    <a:pt x="2" y="262"/>
                  </a:cubicBezTo>
                  <a:cubicBezTo>
                    <a:pt x="2" y="262"/>
                    <a:pt x="2" y="262"/>
                    <a:pt x="2" y="262"/>
                  </a:cubicBezTo>
                  <a:cubicBezTo>
                    <a:pt x="2" y="263"/>
                    <a:pt x="2" y="263"/>
                    <a:pt x="3" y="263"/>
                  </a:cubicBezTo>
                  <a:cubicBezTo>
                    <a:pt x="3" y="264"/>
                    <a:pt x="3" y="264"/>
                    <a:pt x="3" y="264"/>
                  </a:cubicBezTo>
                  <a:cubicBezTo>
                    <a:pt x="3" y="265"/>
                    <a:pt x="3" y="265"/>
                    <a:pt x="4" y="266"/>
                  </a:cubicBezTo>
                  <a:cubicBezTo>
                    <a:pt x="4" y="266"/>
                    <a:pt x="4" y="267"/>
                    <a:pt x="4" y="267"/>
                  </a:cubicBezTo>
                  <a:cubicBezTo>
                    <a:pt x="5" y="268"/>
                    <a:pt x="5" y="268"/>
                    <a:pt x="5" y="268"/>
                  </a:cubicBezTo>
                  <a:cubicBezTo>
                    <a:pt x="5" y="268"/>
                    <a:pt x="5" y="268"/>
                    <a:pt x="5" y="268"/>
                  </a:cubicBezTo>
                  <a:cubicBezTo>
                    <a:pt x="5" y="268"/>
                    <a:pt x="5" y="269"/>
                    <a:pt x="5" y="269"/>
                  </a:cubicBezTo>
                  <a:cubicBezTo>
                    <a:pt x="6" y="270"/>
                    <a:pt x="6" y="270"/>
                    <a:pt x="6" y="271"/>
                  </a:cubicBezTo>
                  <a:cubicBezTo>
                    <a:pt x="7" y="272"/>
                    <a:pt x="7" y="273"/>
                    <a:pt x="8" y="274"/>
                  </a:cubicBezTo>
                  <a:cubicBezTo>
                    <a:pt x="8" y="274"/>
                    <a:pt x="8" y="274"/>
                    <a:pt x="8" y="274"/>
                  </a:cubicBezTo>
                  <a:cubicBezTo>
                    <a:pt x="8" y="274"/>
                    <a:pt x="8" y="274"/>
                    <a:pt x="8" y="274"/>
                  </a:cubicBezTo>
                  <a:cubicBezTo>
                    <a:pt x="9" y="275"/>
                    <a:pt x="10" y="277"/>
                    <a:pt x="12" y="279"/>
                  </a:cubicBezTo>
                  <a:cubicBezTo>
                    <a:pt x="12" y="279"/>
                    <a:pt x="12" y="279"/>
                    <a:pt x="12" y="279"/>
                  </a:cubicBezTo>
                  <a:cubicBezTo>
                    <a:pt x="13" y="281"/>
                    <a:pt x="15" y="283"/>
                    <a:pt x="17" y="285"/>
                  </a:cubicBezTo>
                  <a:cubicBezTo>
                    <a:pt x="17" y="285"/>
                    <a:pt x="17" y="285"/>
                    <a:pt x="17" y="285"/>
                  </a:cubicBezTo>
                  <a:cubicBezTo>
                    <a:pt x="19" y="287"/>
                    <a:pt x="21" y="289"/>
                    <a:pt x="23" y="291"/>
                  </a:cubicBezTo>
                  <a:cubicBezTo>
                    <a:pt x="23" y="292"/>
                    <a:pt x="23" y="292"/>
                    <a:pt x="23" y="292"/>
                  </a:cubicBezTo>
                  <a:cubicBezTo>
                    <a:pt x="24" y="293"/>
                    <a:pt x="25" y="293"/>
                    <a:pt x="26" y="294"/>
                  </a:cubicBezTo>
                  <a:cubicBezTo>
                    <a:pt x="27" y="295"/>
                    <a:pt x="28" y="296"/>
                    <a:pt x="29" y="297"/>
                  </a:cubicBezTo>
                  <a:cubicBezTo>
                    <a:pt x="30" y="298"/>
                    <a:pt x="31" y="299"/>
                    <a:pt x="32" y="299"/>
                  </a:cubicBezTo>
                  <a:cubicBezTo>
                    <a:pt x="33" y="300"/>
                    <a:pt x="34" y="301"/>
                    <a:pt x="35" y="302"/>
                  </a:cubicBezTo>
                  <a:cubicBezTo>
                    <a:pt x="36" y="303"/>
                    <a:pt x="36" y="303"/>
                    <a:pt x="36" y="303"/>
                  </a:cubicBezTo>
                  <a:cubicBezTo>
                    <a:pt x="37" y="303"/>
                    <a:pt x="37" y="304"/>
                    <a:pt x="38" y="305"/>
                  </a:cubicBezTo>
                  <a:cubicBezTo>
                    <a:pt x="39" y="305"/>
                    <a:pt x="40" y="306"/>
                    <a:pt x="42" y="307"/>
                  </a:cubicBezTo>
                  <a:cubicBezTo>
                    <a:pt x="42" y="308"/>
                    <a:pt x="43" y="309"/>
                    <a:pt x="44" y="309"/>
                  </a:cubicBezTo>
                  <a:cubicBezTo>
                    <a:pt x="45" y="310"/>
                    <a:pt x="47" y="311"/>
                    <a:pt x="48" y="312"/>
                  </a:cubicBezTo>
                  <a:cubicBezTo>
                    <a:pt x="49" y="313"/>
                    <a:pt x="49" y="313"/>
                    <a:pt x="49" y="313"/>
                  </a:cubicBezTo>
                  <a:cubicBezTo>
                    <a:pt x="49" y="313"/>
                    <a:pt x="50" y="313"/>
                    <a:pt x="50" y="313"/>
                  </a:cubicBezTo>
                  <a:cubicBezTo>
                    <a:pt x="52" y="315"/>
                    <a:pt x="53" y="316"/>
                    <a:pt x="55" y="317"/>
                  </a:cubicBezTo>
                  <a:cubicBezTo>
                    <a:pt x="56" y="317"/>
                    <a:pt x="56" y="318"/>
                    <a:pt x="57" y="318"/>
                  </a:cubicBezTo>
                  <a:cubicBezTo>
                    <a:pt x="59" y="319"/>
                    <a:pt x="61" y="321"/>
                    <a:pt x="62" y="322"/>
                  </a:cubicBezTo>
                  <a:cubicBezTo>
                    <a:pt x="63" y="322"/>
                    <a:pt x="63" y="322"/>
                    <a:pt x="63" y="322"/>
                  </a:cubicBezTo>
                  <a:cubicBezTo>
                    <a:pt x="63" y="322"/>
                    <a:pt x="63" y="322"/>
                    <a:pt x="63" y="322"/>
                  </a:cubicBezTo>
                  <a:cubicBezTo>
                    <a:pt x="63" y="322"/>
                    <a:pt x="63" y="322"/>
                    <a:pt x="63" y="322"/>
                  </a:cubicBezTo>
                  <a:cubicBezTo>
                    <a:pt x="64" y="323"/>
                    <a:pt x="66" y="324"/>
                    <a:pt x="67" y="324"/>
                  </a:cubicBezTo>
                  <a:cubicBezTo>
                    <a:pt x="67" y="325"/>
                    <a:pt x="67" y="325"/>
                    <a:pt x="68" y="325"/>
                  </a:cubicBezTo>
                  <a:cubicBezTo>
                    <a:pt x="69" y="326"/>
                    <a:pt x="69" y="326"/>
                    <a:pt x="70" y="327"/>
                  </a:cubicBezTo>
                  <a:cubicBezTo>
                    <a:pt x="71" y="327"/>
                    <a:pt x="71" y="327"/>
                    <a:pt x="71" y="327"/>
                  </a:cubicBezTo>
                  <a:cubicBezTo>
                    <a:pt x="72" y="328"/>
                    <a:pt x="73" y="328"/>
                    <a:pt x="73" y="328"/>
                  </a:cubicBezTo>
                  <a:cubicBezTo>
                    <a:pt x="74" y="329"/>
                    <a:pt x="74" y="329"/>
                    <a:pt x="75" y="329"/>
                  </a:cubicBezTo>
                  <a:cubicBezTo>
                    <a:pt x="76" y="330"/>
                    <a:pt x="76" y="330"/>
                    <a:pt x="77" y="330"/>
                  </a:cubicBezTo>
                  <a:cubicBezTo>
                    <a:pt x="80" y="332"/>
                    <a:pt x="84" y="334"/>
                    <a:pt x="87" y="336"/>
                  </a:cubicBezTo>
                  <a:cubicBezTo>
                    <a:pt x="88" y="336"/>
                    <a:pt x="89" y="337"/>
                    <a:pt x="89" y="337"/>
                  </a:cubicBezTo>
                  <a:cubicBezTo>
                    <a:pt x="90" y="337"/>
                    <a:pt x="90" y="337"/>
                    <a:pt x="91" y="338"/>
                  </a:cubicBezTo>
                  <a:cubicBezTo>
                    <a:pt x="95" y="340"/>
                    <a:pt x="99" y="342"/>
                    <a:pt x="104" y="344"/>
                  </a:cubicBezTo>
                  <a:cubicBezTo>
                    <a:pt x="104" y="344"/>
                    <a:pt x="104" y="344"/>
                    <a:pt x="104" y="344"/>
                  </a:cubicBezTo>
                  <a:cubicBezTo>
                    <a:pt x="105" y="344"/>
                    <a:pt x="105" y="345"/>
                    <a:pt x="106" y="345"/>
                  </a:cubicBezTo>
                  <a:cubicBezTo>
                    <a:pt x="110" y="347"/>
                    <a:pt x="114" y="349"/>
                    <a:pt x="119" y="350"/>
                  </a:cubicBezTo>
                  <a:cubicBezTo>
                    <a:pt x="119" y="351"/>
                    <a:pt x="120" y="351"/>
                    <a:pt x="121" y="351"/>
                  </a:cubicBezTo>
                  <a:cubicBezTo>
                    <a:pt x="121" y="351"/>
                    <a:pt x="121" y="351"/>
                    <a:pt x="122" y="352"/>
                  </a:cubicBezTo>
                  <a:cubicBezTo>
                    <a:pt x="127" y="353"/>
                    <a:pt x="132" y="355"/>
                    <a:pt x="137" y="357"/>
                  </a:cubicBezTo>
                  <a:cubicBezTo>
                    <a:pt x="137" y="357"/>
                    <a:pt x="138" y="357"/>
                    <a:pt x="138" y="357"/>
                  </a:cubicBezTo>
                  <a:cubicBezTo>
                    <a:pt x="139" y="358"/>
                    <a:pt x="139" y="358"/>
                    <a:pt x="140" y="358"/>
                  </a:cubicBezTo>
                  <a:cubicBezTo>
                    <a:pt x="146" y="360"/>
                    <a:pt x="151" y="362"/>
                    <a:pt x="157" y="363"/>
                  </a:cubicBezTo>
                  <a:cubicBezTo>
                    <a:pt x="157" y="363"/>
                    <a:pt x="157" y="363"/>
                    <a:pt x="157" y="363"/>
                  </a:cubicBezTo>
                  <a:cubicBezTo>
                    <a:pt x="157" y="363"/>
                    <a:pt x="157" y="363"/>
                    <a:pt x="157" y="363"/>
                  </a:cubicBezTo>
                  <a:cubicBezTo>
                    <a:pt x="163" y="365"/>
                    <a:pt x="169" y="366"/>
                    <a:pt x="176" y="368"/>
                  </a:cubicBezTo>
                  <a:cubicBezTo>
                    <a:pt x="176" y="368"/>
                    <a:pt x="177" y="368"/>
                    <a:pt x="177" y="368"/>
                  </a:cubicBezTo>
                  <a:cubicBezTo>
                    <a:pt x="178" y="368"/>
                    <a:pt x="178" y="368"/>
                    <a:pt x="178" y="368"/>
                  </a:cubicBezTo>
                  <a:cubicBezTo>
                    <a:pt x="184" y="370"/>
                    <a:pt x="191" y="371"/>
                    <a:pt x="197" y="372"/>
                  </a:cubicBezTo>
                  <a:cubicBezTo>
                    <a:pt x="198" y="372"/>
                    <a:pt x="198" y="372"/>
                    <a:pt x="199" y="372"/>
                  </a:cubicBezTo>
                  <a:cubicBezTo>
                    <a:pt x="199" y="373"/>
                    <a:pt x="200" y="373"/>
                    <a:pt x="200" y="373"/>
                  </a:cubicBezTo>
                  <a:cubicBezTo>
                    <a:pt x="207" y="374"/>
                    <a:pt x="214" y="375"/>
                    <a:pt x="220" y="375"/>
                  </a:cubicBezTo>
                  <a:cubicBezTo>
                    <a:pt x="221" y="375"/>
                    <a:pt x="222" y="376"/>
                    <a:pt x="222" y="376"/>
                  </a:cubicBezTo>
                  <a:cubicBezTo>
                    <a:pt x="223" y="376"/>
                    <a:pt x="223" y="376"/>
                    <a:pt x="224" y="376"/>
                  </a:cubicBezTo>
                  <a:cubicBezTo>
                    <a:pt x="226" y="376"/>
                    <a:pt x="228" y="376"/>
                    <a:pt x="230" y="376"/>
                  </a:cubicBezTo>
                  <a:cubicBezTo>
                    <a:pt x="232" y="377"/>
                    <a:pt x="234" y="377"/>
                    <a:pt x="236" y="377"/>
                  </a:cubicBezTo>
                  <a:cubicBezTo>
                    <a:pt x="238" y="377"/>
                    <a:pt x="240" y="377"/>
                    <a:pt x="242" y="377"/>
                  </a:cubicBezTo>
                  <a:cubicBezTo>
                    <a:pt x="244" y="377"/>
                    <a:pt x="245" y="377"/>
                    <a:pt x="246" y="377"/>
                  </a:cubicBezTo>
                  <a:cubicBezTo>
                    <a:pt x="248" y="378"/>
                    <a:pt x="249" y="378"/>
                    <a:pt x="250" y="378"/>
                  </a:cubicBezTo>
                  <a:cubicBezTo>
                    <a:pt x="470" y="250"/>
                    <a:pt x="470" y="250"/>
                    <a:pt x="470" y="250"/>
                  </a:cubicBezTo>
                  <a:cubicBezTo>
                    <a:pt x="467" y="250"/>
                    <a:pt x="465" y="250"/>
                    <a:pt x="462" y="249"/>
                  </a:cubicBezTo>
                  <a:close/>
                </a:path>
              </a:pathLst>
            </a:custGeom>
            <a:gradFill>
              <a:gsLst>
                <a:gs pos="100000">
                  <a:srgbClr val="627072"/>
                </a:gs>
                <a:gs pos="0">
                  <a:srgbClr val="627072"/>
                </a:gs>
              </a:gsLst>
              <a:lin ang="5400000" scaled="0"/>
            </a:gradFill>
            <a:ln>
              <a:noFill/>
            </a:ln>
          </p:spPr>
          <p:txBody>
            <a:bodyPr anchor="ctr"/>
            <a:lstStyle/>
            <a:p>
              <a:pPr algn="ctr"/>
              <a:endParaRPr>
                <a:cs typeface="+mn-ea"/>
                <a:sym typeface="+mn-lt"/>
              </a:endParaRPr>
            </a:p>
          </p:txBody>
        </p:sp>
        <p:sp>
          <p:nvSpPr>
            <p:cNvPr id="59" name="iśļïḍé">
              <a:extLst>
                <a:ext uri="{FF2B5EF4-FFF2-40B4-BE49-F238E27FC236}">
                  <a16:creationId xmlns:a16="http://schemas.microsoft.com/office/drawing/2014/main" id="{917D4033-7D34-4EB6-AD2B-8DC0D2734B4D}"/>
                </a:ext>
              </a:extLst>
            </p:cNvPr>
            <p:cNvSpPr/>
            <p:nvPr/>
          </p:nvSpPr>
          <p:spPr bwMode="auto">
            <a:xfrm>
              <a:off x="5058505" y="1570638"/>
              <a:ext cx="386837" cy="758200"/>
            </a:xfrm>
            <a:custGeom>
              <a:avLst/>
              <a:gdLst>
                <a:gd name="T0" fmla="*/ 1 w 250"/>
                <a:gd name="T1" fmla="*/ 145 h 490"/>
                <a:gd name="T2" fmla="*/ 0 w 250"/>
                <a:gd name="T3" fmla="*/ 490 h 490"/>
                <a:gd name="T4" fmla="*/ 249 w 250"/>
                <a:gd name="T5" fmla="*/ 347 h 490"/>
                <a:gd name="T6" fmla="*/ 250 w 250"/>
                <a:gd name="T7" fmla="*/ 0 h 490"/>
                <a:gd name="T8" fmla="*/ 1 w 250"/>
                <a:gd name="T9" fmla="*/ 145 h 490"/>
              </a:gdLst>
              <a:ahLst/>
              <a:cxnLst>
                <a:cxn ang="0">
                  <a:pos x="T0" y="T1"/>
                </a:cxn>
                <a:cxn ang="0">
                  <a:pos x="T2" y="T3"/>
                </a:cxn>
                <a:cxn ang="0">
                  <a:pos x="T4" y="T5"/>
                </a:cxn>
                <a:cxn ang="0">
                  <a:pos x="T6" y="T7"/>
                </a:cxn>
                <a:cxn ang="0">
                  <a:pos x="T8" y="T9"/>
                </a:cxn>
              </a:cxnLst>
              <a:rect l="0" t="0" r="r" b="b"/>
              <a:pathLst>
                <a:path w="250" h="490">
                  <a:moveTo>
                    <a:pt x="1" y="145"/>
                  </a:moveTo>
                  <a:lnTo>
                    <a:pt x="0" y="490"/>
                  </a:lnTo>
                  <a:lnTo>
                    <a:pt x="249" y="347"/>
                  </a:lnTo>
                  <a:lnTo>
                    <a:pt x="250" y="0"/>
                  </a:lnTo>
                  <a:lnTo>
                    <a:pt x="1" y="145"/>
                  </a:lnTo>
                  <a:close/>
                </a:path>
              </a:pathLst>
            </a:custGeom>
            <a:gradFill>
              <a:gsLst>
                <a:gs pos="10000">
                  <a:srgbClr val="7B8B8F"/>
                </a:gs>
                <a:gs pos="83000">
                  <a:srgbClr val="889A9E"/>
                </a:gs>
              </a:gsLst>
              <a:lin ang="5400000" scaled="0"/>
            </a:gradFill>
            <a:ln>
              <a:noFill/>
            </a:ln>
          </p:spPr>
          <p:txBody>
            <a:bodyPr anchor="ctr"/>
            <a:lstStyle/>
            <a:p>
              <a:pPr algn="ctr"/>
              <a:endParaRPr>
                <a:cs typeface="+mn-ea"/>
                <a:sym typeface="+mn-lt"/>
              </a:endParaRPr>
            </a:p>
          </p:txBody>
        </p:sp>
        <p:sp>
          <p:nvSpPr>
            <p:cNvPr id="60" name="íśḷïḓè">
              <a:extLst>
                <a:ext uri="{FF2B5EF4-FFF2-40B4-BE49-F238E27FC236}">
                  <a16:creationId xmlns:a16="http://schemas.microsoft.com/office/drawing/2014/main" id="{A67B8DEE-C567-4231-BEA4-88553101ADFC}"/>
                </a:ext>
              </a:extLst>
            </p:cNvPr>
            <p:cNvSpPr/>
            <p:nvPr/>
          </p:nvSpPr>
          <p:spPr bwMode="auto">
            <a:xfrm>
              <a:off x="6862469" y="5018125"/>
              <a:ext cx="680832" cy="289354"/>
            </a:xfrm>
            <a:custGeom>
              <a:avLst/>
              <a:gdLst>
                <a:gd name="T0" fmla="*/ 389 w 389"/>
                <a:gd name="T1" fmla="*/ 0 h 166"/>
                <a:gd name="T2" fmla="*/ 372 w 389"/>
                <a:gd name="T3" fmla="*/ 9 h 166"/>
                <a:gd name="T4" fmla="*/ 372 w 389"/>
                <a:gd name="T5" fmla="*/ 9 h 166"/>
                <a:gd name="T6" fmla="*/ 361 w 389"/>
                <a:gd name="T7" fmla="*/ 14 h 166"/>
                <a:gd name="T8" fmla="*/ 357 w 389"/>
                <a:gd name="T9" fmla="*/ 15 h 166"/>
                <a:gd name="T10" fmla="*/ 347 w 389"/>
                <a:gd name="T11" fmla="*/ 19 h 166"/>
                <a:gd name="T12" fmla="*/ 345 w 389"/>
                <a:gd name="T13" fmla="*/ 20 h 166"/>
                <a:gd name="T14" fmla="*/ 334 w 389"/>
                <a:gd name="T15" fmla="*/ 24 h 166"/>
                <a:gd name="T16" fmla="*/ 331 w 389"/>
                <a:gd name="T17" fmla="*/ 25 h 166"/>
                <a:gd name="T18" fmla="*/ 322 w 389"/>
                <a:gd name="T19" fmla="*/ 27 h 166"/>
                <a:gd name="T20" fmla="*/ 317 w 389"/>
                <a:gd name="T21" fmla="*/ 28 h 166"/>
                <a:gd name="T22" fmla="*/ 310 w 389"/>
                <a:gd name="T23" fmla="*/ 30 h 166"/>
                <a:gd name="T24" fmla="*/ 305 w 389"/>
                <a:gd name="T25" fmla="*/ 31 h 166"/>
                <a:gd name="T26" fmla="*/ 296 w 389"/>
                <a:gd name="T27" fmla="*/ 33 h 166"/>
                <a:gd name="T28" fmla="*/ 293 w 389"/>
                <a:gd name="T29" fmla="*/ 33 h 166"/>
                <a:gd name="T30" fmla="*/ 281 w 389"/>
                <a:gd name="T31" fmla="*/ 35 h 166"/>
                <a:gd name="T32" fmla="*/ 279 w 389"/>
                <a:gd name="T33" fmla="*/ 35 h 166"/>
                <a:gd name="T34" fmla="*/ 269 w 389"/>
                <a:gd name="T35" fmla="*/ 36 h 166"/>
                <a:gd name="T36" fmla="*/ 263 w 389"/>
                <a:gd name="T37" fmla="*/ 37 h 166"/>
                <a:gd name="T38" fmla="*/ 256 w 389"/>
                <a:gd name="T39" fmla="*/ 37 h 166"/>
                <a:gd name="T40" fmla="*/ 251 w 389"/>
                <a:gd name="T41" fmla="*/ 38 h 166"/>
                <a:gd name="T42" fmla="*/ 244 w 389"/>
                <a:gd name="T43" fmla="*/ 38 h 166"/>
                <a:gd name="T44" fmla="*/ 240 w 389"/>
                <a:gd name="T45" fmla="*/ 38 h 166"/>
                <a:gd name="T46" fmla="*/ 220 w 389"/>
                <a:gd name="T47" fmla="*/ 38 h 166"/>
                <a:gd name="T48" fmla="*/ 0 w 389"/>
                <a:gd name="T49" fmla="*/ 166 h 166"/>
                <a:gd name="T50" fmla="*/ 20 w 389"/>
                <a:gd name="T51" fmla="*/ 166 h 166"/>
                <a:gd name="T52" fmla="*/ 22 w 389"/>
                <a:gd name="T53" fmla="*/ 166 h 166"/>
                <a:gd name="T54" fmla="*/ 24 w 389"/>
                <a:gd name="T55" fmla="*/ 166 h 166"/>
                <a:gd name="T56" fmla="*/ 31 w 389"/>
                <a:gd name="T57" fmla="*/ 165 h 166"/>
                <a:gd name="T58" fmla="*/ 36 w 389"/>
                <a:gd name="T59" fmla="*/ 165 h 166"/>
                <a:gd name="T60" fmla="*/ 43 w 389"/>
                <a:gd name="T61" fmla="*/ 165 h 166"/>
                <a:gd name="T62" fmla="*/ 48 w 389"/>
                <a:gd name="T63" fmla="*/ 164 h 166"/>
                <a:gd name="T64" fmla="*/ 49 w 389"/>
                <a:gd name="T65" fmla="*/ 164 h 166"/>
                <a:gd name="T66" fmla="*/ 59 w 389"/>
                <a:gd name="T67" fmla="*/ 163 h 166"/>
                <a:gd name="T68" fmla="*/ 61 w 389"/>
                <a:gd name="T69" fmla="*/ 163 h 166"/>
                <a:gd name="T70" fmla="*/ 73 w 389"/>
                <a:gd name="T71" fmla="*/ 161 h 166"/>
                <a:gd name="T72" fmla="*/ 74 w 389"/>
                <a:gd name="T73" fmla="*/ 161 h 166"/>
                <a:gd name="T74" fmla="*/ 76 w 389"/>
                <a:gd name="T75" fmla="*/ 161 h 166"/>
                <a:gd name="T76" fmla="*/ 85 w 389"/>
                <a:gd name="T77" fmla="*/ 159 h 166"/>
                <a:gd name="T78" fmla="*/ 90 w 389"/>
                <a:gd name="T79" fmla="*/ 158 h 166"/>
                <a:gd name="T80" fmla="*/ 97 w 389"/>
                <a:gd name="T81" fmla="*/ 156 h 166"/>
                <a:gd name="T82" fmla="*/ 100 w 389"/>
                <a:gd name="T83" fmla="*/ 155 h 166"/>
                <a:gd name="T84" fmla="*/ 102 w 389"/>
                <a:gd name="T85" fmla="*/ 155 h 166"/>
                <a:gd name="T86" fmla="*/ 111 w 389"/>
                <a:gd name="T87" fmla="*/ 152 h 166"/>
                <a:gd name="T88" fmla="*/ 114 w 389"/>
                <a:gd name="T89" fmla="*/ 151 h 166"/>
                <a:gd name="T90" fmla="*/ 125 w 389"/>
                <a:gd name="T91" fmla="*/ 148 h 166"/>
                <a:gd name="T92" fmla="*/ 126 w 389"/>
                <a:gd name="T93" fmla="*/ 147 h 166"/>
                <a:gd name="T94" fmla="*/ 127 w 389"/>
                <a:gd name="T95" fmla="*/ 147 h 166"/>
                <a:gd name="T96" fmla="*/ 137 w 389"/>
                <a:gd name="T97" fmla="*/ 143 h 166"/>
                <a:gd name="T98" fmla="*/ 141 w 389"/>
                <a:gd name="T99" fmla="*/ 142 h 166"/>
                <a:gd name="T100" fmla="*/ 152 w 389"/>
                <a:gd name="T101" fmla="*/ 137 h 166"/>
                <a:gd name="T102" fmla="*/ 152 w 389"/>
                <a:gd name="T103" fmla="*/ 136 h 166"/>
                <a:gd name="T104" fmla="*/ 152 w 389"/>
                <a:gd name="T105" fmla="*/ 136 h 166"/>
                <a:gd name="T106" fmla="*/ 169 w 389"/>
                <a:gd name="T107" fmla="*/ 128 h 166"/>
                <a:gd name="T108" fmla="*/ 389 w 389"/>
                <a:gd name="T10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9" h="166">
                  <a:moveTo>
                    <a:pt x="389" y="0"/>
                  </a:moveTo>
                  <a:cubicBezTo>
                    <a:pt x="383" y="3"/>
                    <a:pt x="378" y="6"/>
                    <a:pt x="372" y="9"/>
                  </a:cubicBezTo>
                  <a:cubicBezTo>
                    <a:pt x="372" y="9"/>
                    <a:pt x="372" y="9"/>
                    <a:pt x="372" y="9"/>
                  </a:cubicBezTo>
                  <a:cubicBezTo>
                    <a:pt x="368" y="10"/>
                    <a:pt x="364" y="12"/>
                    <a:pt x="361" y="14"/>
                  </a:cubicBezTo>
                  <a:cubicBezTo>
                    <a:pt x="360" y="14"/>
                    <a:pt x="359" y="15"/>
                    <a:pt x="357" y="15"/>
                  </a:cubicBezTo>
                  <a:cubicBezTo>
                    <a:pt x="354" y="16"/>
                    <a:pt x="351" y="18"/>
                    <a:pt x="347" y="19"/>
                  </a:cubicBezTo>
                  <a:cubicBezTo>
                    <a:pt x="346" y="19"/>
                    <a:pt x="346" y="20"/>
                    <a:pt x="345" y="20"/>
                  </a:cubicBezTo>
                  <a:cubicBezTo>
                    <a:pt x="342" y="21"/>
                    <a:pt x="338" y="22"/>
                    <a:pt x="334" y="24"/>
                  </a:cubicBezTo>
                  <a:cubicBezTo>
                    <a:pt x="333" y="24"/>
                    <a:pt x="332" y="24"/>
                    <a:pt x="331" y="25"/>
                  </a:cubicBezTo>
                  <a:cubicBezTo>
                    <a:pt x="328" y="25"/>
                    <a:pt x="325" y="26"/>
                    <a:pt x="322" y="27"/>
                  </a:cubicBezTo>
                  <a:cubicBezTo>
                    <a:pt x="320" y="27"/>
                    <a:pt x="319" y="28"/>
                    <a:pt x="317" y="28"/>
                  </a:cubicBezTo>
                  <a:cubicBezTo>
                    <a:pt x="315" y="29"/>
                    <a:pt x="312" y="29"/>
                    <a:pt x="310" y="30"/>
                  </a:cubicBezTo>
                  <a:cubicBezTo>
                    <a:pt x="308" y="30"/>
                    <a:pt x="307" y="31"/>
                    <a:pt x="305" y="31"/>
                  </a:cubicBezTo>
                  <a:cubicBezTo>
                    <a:pt x="302" y="32"/>
                    <a:pt x="299" y="32"/>
                    <a:pt x="296" y="33"/>
                  </a:cubicBezTo>
                  <a:cubicBezTo>
                    <a:pt x="295" y="33"/>
                    <a:pt x="294" y="33"/>
                    <a:pt x="293" y="33"/>
                  </a:cubicBezTo>
                  <a:cubicBezTo>
                    <a:pt x="289" y="34"/>
                    <a:pt x="285" y="35"/>
                    <a:pt x="281" y="35"/>
                  </a:cubicBezTo>
                  <a:cubicBezTo>
                    <a:pt x="280" y="35"/>
                    <a:pt x="280" y="35"/>
                    <a:pt x="279" y="35"/>
                  </a:cubicBezTo>
                  <a:cubicBezTo>
                    <a:pt x="276" y="36"/>
                    <a:pt x="272" y="36"/>
                    <a:pt x="269" y="36"/>
                  </a:cubicBezTo>
                  <a:cubicBezTo>
                    <a:pt x="267" y="37"/>
                    <a:pt x="265" y="37"/>
                    <a:pt x="263" y="37"/>
                  </a:cubicBezTo>
                  <a:cubicBezTo>
                    <a:pt x="261" y="37"/>
                    <a:pt x="259" y="37"/>
                    <a:pt x="256" y="37"/>
                  </a:cubicBezTo>
                  <a:cubicBezTo>
                    <a:pt x="255" y="37"/>
                    <a:pt x="253" y="38"/>
                    <a:pt x="251" y="38"/>
                  </a:cubicBezTo>
                  <a:cubicBezTo>
                    <a:pt x="248" y="38"/>
                    <a:pt x="246" y="38"/>
                    <a:pt x="244" y="38"/>
                  </a:cubicBezTo>
                  <a:cubicBezTo>
                    <a:pt x="243" y="38"/>
                    <a:pt x="241" y="38"/>
                    <a:pt x="240" y="38"/>
                  </a:cubicBezTo>
                  <a:cubicBezTo>
                    <a:pt x="234" y="38"/>
                    <a:pt x="227" y="38"/>
                    <a:pt x="220" y="38"/>
                  </a:cubicBezTo>
                  <a:cubicBezTo>
                    <a:pt x="0" y="166"/>
                    <a:pt x="0" y="166"/>
                    <a:pt x="0" y="166"/>
                  </a:cubicBezTo>
                  <a:cubicBezTo>
                    <a:pt x="7" y="166"/>
                    <a:pt x="14" y="166"/>
                    <a:pt x="20" y="166"/>
                  </a:cubicBezTo>
                  <a:cubicBezTo>
                    <a:pt x="21" y="166"/>
                    <a:pt x="22" y="166"/>
                    <a:pt x="22" y="166"/>
                  </a:cubicBezTo>
                  <a:cubicBezTo>
                    <a:pt x="23" y="166"/>
                    <a:pt x="23" y="166"/>
                    <a:pt x="24" y="166"/>
                  </a:cubicBezTo>
                  <a:cubicBezTo>
                    <a:pt x="26" y="166"/>
                    <a:pt x="28" y="166"/>
                    <a:pt x="31" y="165"/>
                  </a:cubicBezTo>
                  <a:cubicBezTo>
                    <a:pt x="33" y="165"/>
                    <a:pt x="35" y="165"/>
                    <a:pt x="36" y="165"/>
                  </a:cubicBezTo>
                  <a:cubicBezTo>
                    <a:pt x="39" y="165"/>
                    <a:pt x="41" y="165"/>
                    <a:pt x="43" y="165"/>
                  </a:cubicBezTo>
                  <a:cubicBezTo>
                    <a:pt x="45" y="165"/>
                    <a:pt x="46" y="164"/>
                    <a:pt x="48" y="164"/>
                  </a:cubicBezTo>
                  <a:cubicBezTo>
                    <a:pt x="49" y="164"/>
                    <a:pt x="49" y="164"/>
                    <a:pt x="49" y="164"/>
                  </a:cubicBezTo>
                  <a:cubicBezTo>
                    <a:pt x="52" y="164"/>
                    <a:pt x="56" y="164"/>
                    <a:pt x="59" y="163"/>
                  </a:cubicBezTo>
                  <a:cubicBezTo>
                    <a:pt x="60" y="163"/>
                    <a:pt x="60" y="163"/>
                    <a:pt x="61" y="163"/>
                  </a:cubicBezTo>
                  <a:cubicBezTo>
                    <a:pt x="65" y="162"/>
                    <a:pt x="69" y="162"/>
                    <a:pt x="73" y="161"/>
                  </a:cubicBezTo>
                  <a:cubicBezTo>
                    <a:pt x="74" y="161"/>
                    <a:pt x="74" y="161"/>
                    <a:pt x="74" y="161"/>
                  </a:cubicBezTo>
                  <a:cubicBezTo>
                    <a:pt x="74" y="161"/>
                    <a:pt x="75" y="161"/>
                    <a:pt x="76" y="161"/>
                  </a:cubicBezTo>
                  <a:cubicBezTo>
                    <a:pt x="79" y="160"/>
                    <a:pt x="82" y="159"/>
                    <a:pt x="85" y="159"/>
                  </a:cubicBezTo>
                  <a:cubicBezTo>
                    <a:pt x="87" y="158"/>
                    <a:pt x="88" y="158"/>
                    <a:pt x="90" y="158"/>
                  </a:cubicBezTo>
                  <a:cubicBezTo>
                    <a:pt x="92" y="157"/>
                    <a:pt x="95" y="157"/>
                    <a:pt x="97" y="156"/>
                  </a:cubicBezTo>
                  <a:cubicBezTo>
                    <a:pt x="98" y="156"/>
                    <a:pt x="99" y="156"/>
                    <a:pt x="100" y="155"/>
                  </a:cubicBezTo>
                  <a:cubicBezTo>
                    <a:pt x="100" y="155"/>
                    <a:pt x="101" y="155"/>
                    <a:pt x="102" y="155"/>
                  </a:cubicBezTo>
                  <a:cubicBezTo>
                    <a:pt x="105" y="154"/>
                    <a:pt x="108" y="153"/>
                    <a:pt x="111" y="152"/>
                  </a:cubicBezTo>
                  <a:cubicBezTo>
                    <a:pt x="112" y="152"/>
                    <a:pt x="113" y="152"/>
                    <a:pt x="114" y="151"/>
                  </a:cubicBezTo>
                  <a:cubicBezTo>
                    <a:pt x="118" y="150"/>
                    <a:pt x="122" y="149"/>
                    <a:pt x="125" y="148"/>
                  </a:cubicBezTo>
                  <a:cubicBezTo>
                    <a:pt x="126" y="147"/>
                    <a:pt x="126" y="147"/>
                    <a:pt x="126" y="147"/>
                  </a:cubicBezTo>
                  <a:cubicBezTo>
                    <a:pt x="126" y="147"/>
                    <a:pt x="127" y="147"/>
                    <a:pt x="127" y="147"/>
                  </a:cubicBezTo>
                  <a:cubicBezTo>
                    <a:pt x="131" y="146"/>
                    <a:pt x="134" y="144"/>
                    <a:pt x="137" y="143"/>
                  </a:cubicBezTo>
                  <a:cubicBezTo>
                    <a:pt x="139" y="142"/>
                    <a:pt x="140" y="142"/>
                    <a:pt x="141" y="142"/>
                  </a:cubicBezTo>
                  <a:cubicBezTo>
                    <a:pt x="144" y="140"/>
                    <a:pt x="148" y="138"/>
                    <a:pt x="152" y="137"/>
                  </a:cubicBezTo>
                  <a:cubicBezTo>
                    <a:pt x="152" y="136"/>
                    <a:pt x="152" y="136"/>
                    <a:pt x="152" y="136"/>
                  </a:cubicBezTo>
                  <a:cubicBezTo>
                    <a:pt x="152" y="136"/>
                    <a:pt x="152" y="136"/>
                    <a:pt x="152" y="136"/>
                  </a:cubicBezTo>
                  <a:cubicBezTo>
                    <a:pt x="158" y="134"/>
                    <a:pt x="163" y="131"/>
                    <a:pt x="169" y="128"/>
                  </a:cubicBezTo>
                  <a:lnTo>
                    <a:pt x="389" y="0"/>
                  </a:lnTo>
                  <a:close/>
                </a:path>
              </a:pathLst>
            </a:custGeom>
            <a:gradFill>
              <a:gsLst>
                <a:gs pos="100000">
                  <a:srgbClr val="627072"/>
                </a:gs>
                <a:gs pos="0">
                  <a:srgbClr val="627072"/>
                </a:gs>
              </a:gsLst>
              <a:lin ang="5400000" scaled="0"/>
            </a:gradFill>
            <a:ln>
              <a:noFill/>
            </a:ln>
          </p:spPr>
          <p:txBody>
            <a:bodyPr anchor="ctr"/>
            <a:lstStyle/>
            <a:p>
              <a:pPr algn="ctr"/>
              <a:endParaRPr>
                <a:cs typeface="+mn-ea"/>
                <a:sym typeface="+mn-lt"/>
              </a:endParaRPr>
            </a:p>
          </p:txBody>
        </p:sp>
        <p:sp>
          <p:nvSpPr>
            <p:cNvPr id="61" name="íṡ1íde">
              <a:extLst>
                <a:ext uri="{FF2B5EF4-FFF2-40B4-BE49-F238E27FC236}">
                  <a16:creationId xmlns:a16="http://schemas.microsoft.com/office/drawing/2014/main" id="{00416A15-1AF3-4ED4-A278-CE50C3CC21C2}"/>
                </a:ext>
              </a:extLst>
            </p:cNvPr>
            <p:cNvSpPr/>
            <p:nvPr/>
          </p:nvSpPr>
          <p:spPr bwMode="auto">
            <a:xfrm>
              <a:off x="6344349" y="4143874"/>
              <a:ext cx="1357023" cy="445636"/>
            </a:xfrm>
            <a:custGeom>
              <a:avLst/>
              <a:gdLst>
                <a:gd name="T0" fmla="*/ 556 w 776"/>
                <a:gd name="T1" fmla="*/ 255 h 255"/>
                <a:gd name="T2" fmla="*/ 750 w 776"/>
                <a:gd name="T3" fmla="*/ 107 h 255"/>
                <a:gd name="T4" fmla="*/ 725 w 776"/>
                <a:gd name="T5" fmla="*/ 90 h 255"/>
                <a:gd name="T6" fmla="*/ 700 w 776"/>
                <a:gd name="T7" fmla="*/ 75 h 255"/>
                <a:gd name="T8" fmla="*/ 675 w 776"/>
                <a:gd name="T9" fmla="*/ 61 h 255"/>
                <a:gd name="T10" fmla="*/ 650 w 776"/>
                <a:gd name="T11" fmla="*/ 49 h 255"/>
                <a:gd name="T12" fmla="*/ 624 w 776"/>
                <a:gd name="T13" fmla="*/ 39 h 255"/>
                <a:gd name="T14" fmla="*/ 597 w 776"/>
                <a:gd name="T15" fmla="*/ 29 h 255"/>
                <a:gd name="T16" fmla="*/ 580 w 776"/>
                <a:gd name="T17" fmla="*/ 23 h 255"/>
                <a:gd name="T18" fmla="*/ 564 w 776"/>
                <a:gd name="T19" fmla="*/ 19 h 255"/>
                <a:gd name="T20" fmla="*/ 543 w 776"/>
                <a:gd name="T21" fmla="*/ 14 h 255"/>
                <a:gd name="T22" fmla="*/ 527 w 776"/>
                <a:gd name="T23" fmla="*/ 10 h 255"/>
                <a:gd name="T24" fmla="*/ 506 w 776"/>
                <a:gd name="T25" fmla="*/ 7 h 255"/>
                <a:gd name="T26" fmla="*/ 480 w 776"/>
                <a:gd name="T27" fmla="*/ 3 h 255"/>
                <a:gd name="T28" fmla="*/ 462 w 776"/>
                <a:gd name="T29" fmla="*/ 2 h 255"/>
                <a:gd name="T30" fmla="*/ 444 w 776"/>
                <a:gd name="T31" fmla="*/ 1 h 255"/>
                <a:gd name="T32" fmla="*/ 414 w 776"/>
                <a:gd name="T33" fmla="*/ 0 h 255"/>
                <a:gd name="T34" fmla="*/ 396 w 776"/>
                <a:gd name="T35" fmla="*/ 1 h 255"/>
                <a:gd name="T36" fmla="*/ 376 w 776"/>
                <a:gd name="T37" fmla="*/ 3 h 255"/>
                <a:gd name="T38" fmla="*/ 347 w 776"/>
                <a:gd name="T39" fmla="*/ 6 h 255"/>
                <a:gd name="T40" fmla="*/ 331 w 776"/>
                <a:gd name="T41" fmla="*/ 10 h 255"/>
                <a:gd name="T42" fmla="*/ 311 w 776"/>
                <a:gd name="T43" fmla="*/ 14 h 255"/>
                <a:gd name="T44" fmla="*/ 291 w 776"/>
                <a:gd name="T45" fmla="*/ 20 h 255"/>
                <a:gd name="T46" fmla="*/ 274 w 776"/>
                <a:gd name="T47" fmla="*/ 26 h 255"/>
                <a:gd name="T48" fmla="*/ 242 w 776"/>
                <a:gd name="T49" fmla="*/ 39 h 255"/>
                <a:gd name="T50" fmla="*/ 231 w 776"/>
                <a:gd name="T51" fmla="*/ 45 h 255"/>
                <a:gd name="T52" fmla="*/ 11 w 776"/>
                <a:gd name="T53" fmla="*/ 172 h 255"/>
                <a:gd name="T54" fmla="*/ 37 w 776"/>
                <a:gd name="T55" fmla="*/ 160 h 255"/>
                <a:gd name="T56" fmla="*/ 58 w 776"/>
                <a:gd name="T57" fmla="*/ 152 h 255"/>
                <a:gd name="T58" fmla="*/ 89 w 776"/>
                <a:gd name="T59" fmla="*/ 142 h 255"/>
                <a:gd name="T60" fmla="*/ 111 w 776"/>
                <a:gd name="T61" fmla="*/ 137 h 255"/>
                <a:gd name="T62" fmla="*/ 137 w 776"/>
                <a:gd name="T63" fmla="*/ 133 h 255"/>
                <a:gd name="T64" fmla="*/ 160 w 776"/>
                <a:gd name="T65" fmla="*/ 130 h 255"/>
                <a:gd name="T66" fmla="*/ 193 w 776"/>
                <a:gd name="T67" fmla="*/ 128 h 255"/>
                <a:gd name="T68" fmla="*/ 224 w 776"/>
                <a:gd name="T69" fmla="*/ 129 h 255"/>
                <a:gd name="T70" fmla="*/ 251 w 776"/>
                <a:gd name="T71" fmla="*/ 130 h 255"/>
                <a:gd name="T72" fmla="*/ 275 w 776"/>
                <a:gd name="T73" fmla="*/ 133 h 255"/>
                <a:gd name="T74" fmla="*/ 307 w 776"/>
                <a:gd name="T75" fmla="*/ 138 h 255"/>
                <a:gd name="T76" fmla="*/ 328 w 776"/>
                <a:gd name="T77" fmla="*/ 143 h 255"/>
                <a:gd name="T78" fmla="*/ 354 w 776"/>
                <a:gd name="T79" fmla="*/ 150 h 255"/>
                <a:gd name="T80" fmla="*/ 375 w 776"/>
                <a:gd name="T81" fmla="*/ 156 h 255"/>
                <a:gd name="T82" fmla="*/ 404 w 776"/>
                <a:gd name="T83" fmla="*/ 167 h 255"/>
                <a:gd name="T84" fmla="*/ 454 w 776"/>
                <a:gd name="T85" fmla="*/ 189 h 255"/>
                <a:gd name="T86" fmla="*/ 483 w 776"/>
                <a:gd name="T87" fmla="*/ 204 h 255"/>
                <a:gd name="T88" fmla="*/ 527 w 776"/>
                <a:gd name="T89" fmla="*/ 23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255">
                  <a:moveTo>
                    <a:pt x="527" y="233"/>
                  </a:moveTo>
                  <a:cubicBezTo>
                    <a:pt x="529" y="234"/>
                    <a:pt x="531" y="236"/>
                    <a:pt x="533" y="237"/>
                  </a:cubicBezTo>
                  <a:cubicBezTo>
                    <a:pt x="541" y="243"/>
                    <a:pt x="549" y="249"/>
                    <a:pt x="556" y="255"/>
                  </a:cubicBezTo>
                  <a:cubicBezTo>
                    <a:pt x="776" y="127"/>
                    <a:pt x="776" y="127"/>
                    <a:pt x="776" y="127"/>
                  </a:cubicBezTo>
                  <a:cubicBezTo>
                    <a:pt x="769" y="121"/>
                    <a:pt x="761" y="115"/>
                    <a:pt x="753" y="109"/>
                  </a:cubicBezTo>
                  <a:cubicBezTo>
                    <a:pt x="752" y="109"/>
                    <a:pt x="751" y="108"/>
                    <a:pt x="750" y="107"/>
                  </a:cubicBezTo>
                  <a:cubicBezTo>
                    <a:pt x="749" y="106"/>
                    <a:pt x="748" y="106"/>
                    <a:pt x="747" y="105"/>
                  </a:cubicBezTo>
                  <a:cubicBezTo>
                    <a:pt x="741" y="100"/>
                    <a:pt x="734" y="96"/>
                    <a:pt x="728" y="92"/>
                  </a:cubicBezTo>
                  <a:cubicBezTo>
                    <a:pt x="727" y="91"/>
                    <a:pt x="726" y="90"/>
                    <a:pt x="725" y="90"/>
                  </a:cubicBezTo>
                  <a:cubicBezTo>
                    <a:pt x="724" y="89"/>
                    <a:pt x="724" y="89"/>
                    <a:pt x="723" y="89"/>
                  </a:cubicBezTo>
                  <a:cubicBezTo>
                    <a:pt x="717" y="85"/>
                    <a:pt x="710" y="80"/>
                    <a:pt x="703" y="76"/>
                  </a:cubicBezTo>
                  <a:cubicBezTo>
                    <a:pt x="702" y="76"/>
                    <a:pt x="701" y="75"/>
                    <a:pt x="700" y="75"/>
                  </a:cubicBezTo>
                  <a:cubicBezTo>
                    <a:pt x="699" y="74"/>
                    <a:pt x="698" y="74"/>
                    <a:pt x="697" y="73"/>
                  </a:cubicBezTo>
                  <a:cubicBezTo>
                    <a:pt x="690" y="70"/>
                    <a:pt x="684" y="66"/>
                    <a:pt x="677" y="62"/>
                  </a:cubicBezTo>
                  <a:cubicBezTo>
                    <a:pt x="676" y="62"/>
                    <a:pt x="675" y="62"/>
                    <a:pt x="675" y="61"/>
                  </a:cubicBezTo>
                  <a:cubicBezTo>
                    <a:pt x="674" y="61"/>
                    <a:pt x="674" y="61"/>
                    <a:pt x="674" y="61"/>
                  </a:cubicBezTo>
                  <a:cubicBezTo>
                    <a:pt x="667" y="57"/>
                    <a:pt x="659" y="54"/>
                    <a:pt x="652" y="50"/>
                  </a:cubicBezTo>
                  <a:cubicBezTo>
                    <a:pt x="651" y="50"/>
                    <a:pt x="650" y="50"/>
                    <a:pt x="650" y="49"/>
                  </a:cubicBezTo>
                  <a:cubicBezTo>
                    <a:pt x="649" y="49"/>
                    <a:pt x="648" y="49"/>
                    <a:pt x="647" y="48"/>
                  </a:cubicBezTo>
                  <a:cubicBezTo>
                    <a:pt x="639" y="45"/>
                    <a:pt x="632" y="42"/>
                    <a:pt x="624" y="39"/>
                  </a:cubicBezTo>
                  <a:cubicBezTo>
                    <a:pt x="624" y="39"/>
                    <a:pt x="624" y="39"/>
                    <a:pt x="624" y="39"/>
                  </a:cubicBezTo>
                  <a:cubicBezTo>
                    <a:pt x="623" y="38"/>
                    <a:pt x="623" y="38"/>
                    <a:pt x="622" y="38"/>
                  </a:cubicBezTo>
                  <a:cubicBezTo>
                    <a:pt x="615" y="35"/>
                    <a:pt x="608" y="32"/>
                    <a:pt x="600" y="30"/>
                  </a:cubicBezTo>
                  <a:cubicBezTo>
                    <a:pt x="599" y="30"/>
                    <a:pt x="598" y="29"/>
                    <a:pt x="597" y="29"/>
                  </a:cubicBezTo>
                  <a:cubicBezTo>
                    <a:pt x="597" y="29"/>
                    <a:pt x="596" y="28"/>
                    <a:pt x="595" y="28"/>
                  </a:cubicBezTo>
                  <a:cubicBezTo>
                    <a:pt x="593" y="28"/>
                    <a:pt x="591" y="27"/>
                    <a:pt x="589" y="26"/>
                  </a:cubicBezTo>
                  <a:cubicBezTo>
                    <a:pt x="586" y="25"/>
                    <a:pt x="583" y="24"/>
                    <a:pt x="580" y="23"/>
                  </a:cubicBezTo>
                  <a:cubicBezTo>
                    <a:pt x="578" y="23"/>
                    <a:pt x="576" y="22"/>
                    <a:pt x="574" y="22"/>
                  </a:cubicBezTo>
                  <a:cubicBezTo>
                    <a:pt x="572" y="21"/>
                    <a:pt x="571" y="21"/>
                    <a:pt x="570" y="21"/>
                  </a:cubicBezTo>
                  <a:cubicBezTo>
                    <a:pt x="568" y="20"/>
                    <a:pt x="566" y="20"/>
                    <a:pt x="564" y="19"/>
                  </a:cubicBezTo>
                  <a:cubicBezTo>
                    <a:pt x="562" y="18"/>
                    <a:pt x="560" y="18"/>
                    <a:pt x="558" y="17"/>
                  </a:cubicBezTo>
                  <a:cubicBezTo>
                    <a:pt x="555" y="17"/>
                    <a:pt x="551" y="16"/>
                    <a:pt x="548" y="15"/>
                  </a:cubicBezTo>
                  <a:cubicBezTo>
                    <a:pt x="546" y="14"/>
                    <a:pt x="544" y="14"/>
                    <a:pt x="543" y="14"/>
                  </a:cubicBezTo>
                  <a:cubicBezTo>
                    <a:pt x="542" y="14"/>
                    <a:pt x="542" y="13"/>
                    <a:pt x="541" y="13"/>
                  </a:cubicBezTo>
                  <a:cubicBezTo>
                    <a:pt x="538" y="13"/>
                    <a:pt x="534" y="12"/>
                    <a:pt x="530" y="11"/>
                  </a:cubicBezTo>
                  <a:cubicBezTo>
                    <a:pt x="529" y="11"/>
                    <a:pt x="528" y="11"/>
                    <a:pt x="527" y="10"/>
                  </a:cubicBezTo>
                  <a:cubicBezTo>
                    <a:pt x="522" y="9"/>
                    <a:pt x="517" y="8"/>
                    <a:pt x="512" y="8"/>
                  </a:cubicBezTo>
                  <a:cubicBezTo>
                    <a:pt x="511" y="7"/>
                    <a:pt x="511" y="7"/>
                    <a:pt x="511" y="7"/>
                  </a:cubicBezTo>
                  <a:cubicBezTo>
                    <a:pt x="509" y="7"/>
                    <a:pt x="508" y="7"/>
                    <a:pt x="506" y="7"/>
                  </a:cubicBezTo>
                  <a:cubicBezTo>
                    <a:pt x="502" y="6"/>
                    <a:pt x="498" y="6"/>
                    <a:pt x="495" y="5"/>
                  </a:cubicBezTo>
                  <a:cubicBezTo>
                    <a:pt x="493" y="5"/>
                    <a:pt x="491" y="5"/>
                    <a:pt x="488" y="4"/>
                  </a:cubicBezTo>
                  <a:cubicBezTo>
                    <a:pt x="486" y="4"/>
                    <a:pt x="483" y="4"/>
                    <a:pt x="480" y="3"/>
                  </a:cubicBezTo>
                  <a:cubicBezTo>
                    <a:pt x="480" y="3"/>
                    <a:pt x="479" y="3"/>
                    <a:pt x="479" y="3"/>
                  </a:cubicBezTo>
                  <a:cubicBezTo>
                    <a:pt x="476" y="3"/>
                    <a:pt x="474" y="3"/>
                    <a:pt x="471" y="2"/>
                  </a:cubicBezTo>
                  <a:cubicBezTo>
                    <a:pt x="468" y="2"/>
                    <a:pt x="465" y="2"/>
                    <a:pt x="462" y="2"/>
                  </a:cubicBezTo>
                  <a:cubicBezTo>
                    <a:pt x="460" y="2"/>
                    <a:pt x="457" y="1"/>
                    <a:pt x="455" y="1"/>
                  </a:cubicBezTo>
                  <a:cubicBezTo>
                    <a:pt x="452" y="1"/>
                    <a:pt x="450" y="1"/>
                    <a:pt x="448" y="1"/>
                  </a:cubicBezTo>
                  <a:cubicBezTo>
                    <a:pt x="447" y="1"/>
                    <a:pt x="445" y="1"/>
                    <a:pt x="444" y="1"/>
                  </a:cubicBezTo>
                  <a:cubicBezTo>
                    <a:pt x="438" y="0"/>
                    <a:pt x="433" y="0"/>
                    <a:pt x="428" y="0"/>
                  </a:cubicBezTo>
                  <a:cubicBezTo>
                    <a:pt x="426" y="0"/>
                    <a:pt x="424" y="0"/>
                    <a:pt x="423" y="0"/>
                  </a:cubicBezTo>
                  <a:cubicBezTo>
                    <a:pt x="420" y="0"/>
                    <a:pt x="417" y="0"/>
                    <a:pt x="414" y="0"/>
                  </a:cubicBezTo>
                  <a:cubicBezTo>
                    <a:pt x="413" y="0"/>
                    <a:pt x="413" y="0"/>
                    <a:pt x="413" y="0"/>
                  </a:cubicBezTo>
                  <a:cubicBezTo>
                    <a:pt x="408" y="1"/>
                    <a:pt x="404" y="1"/>
                    <a:pt x="399" y="1"/>
                  </a:cubicBezTo>
                  <a:cubicBezTo>
                    <a:pt x="398" y="1"/>
                    <a:pt x="397" y="1"/>
                    <a:pt x="396" y="1"/>
                  </a:cubicBezTo>
                  <a:cubicBezTo>
                    <a:pt x="390" y="1"/>
                    <a:pt x="385" y="2"/>
                    <a:pt x="380" y="2"/>
                  </a:cubicBezTo>
                  <a:cubicBezTo>
                    <a:pt x="379" y="2"/>
                    <a:pt x="379" y="2"/>
                    <a:pt x="379" y="2"/>
                  </a:cubicBezTo>
                  <a:cubicBezTo>
                    <a:pt x="378" y="2"/>
                    <a:pt x="377" y="3"/>
                    <a:pt x="376" y="3"/>
                  </a:cubicBezTo>
                  <a:cubicBezTo>
                    <a:pt x="372" y="3"/>
                    <a:pt x="367" y="4"/>
                    <a:pt x="363" y="4"/>
                  </a:cubicBezTo>
                  <a:cubicBezTo>
                    <a:pt x="361" y="4"/>
                    <a:pt x="359" y="5"/>
                    <a:pt x="357" y="5"/>
                  </a:cubicBezTo>
                  <a:cubicBezTo>
                    <a:pt x="354" y="5"/>
                    <a:pt x="351" y="6"/>
                    <a:pt x="347" y="6"/>
                  </a:cubicBezTo>
                  <a:cubicBezTo>
                    <a:pt x="346" y="7"/>
                    <a:pt x="346" y="7"/>
                    <a:pt x="345" y="7"/>
                  </a:cubicBezTo>
                  <a:cubicBezTo>
                    <a:pt x="344" y="7"/>
                    <a:pt x="342" y="7"/>
                    <a:pt x="341" y="8"/>
                  </a:cubicBezTo>
                  <a:cubicBezTo>
                    <a:pt x="338" y="8"/>
                    <a:pt x="334" y="9"/>
                    <a:pt x="331" y="10"/>
                  </a:cubicBezTo>
                  <a:cubicBezTo>
                    <a:pt x="329" y="10"/>
                    <a:pt x="327" y="10"/>
                    <a:pt x="325" y="11"/>
                  </a:cubicBezTo>
                  <a:cubicBezTo>
                    <a:pt x="321" y="12"/>
                    <a:pt x="318" y="12"/>
                    <a:pt x="314" y="13"/>
                  </a:cubicBezTo>
                  <a:cubicBezTo>
                    <a:pt x="313" y="14"/>
                    <a:pt x="312" y="14"/>
                    <a:pt x="311" y="14"/>
                  </a:cubicBezTo>
                  <a:cubicBezTo>
                    <a:pt x="310" y="14"/>
                    <a:pt x="310" y="14"/>
                    <a:pt x="309" y="14"/>
                  </a:cubicBezTo>
                  <a:cubicBezTo>
                    <a:pt x="304" y="16"/>
                    <a:pt x="299" y="17"/>
                    <a:pt x="293" y="19"/>
                  </a:cubicBezTo>
                  <a:cubicBezTo>
                    <a:pt x="293" y="19"/>
                    <a:pt x="292" y="19"/>
                    <a:pt x="291" y="20"/>
                  </a:cubicBezTo>
                  <a:cubicBezTo>
                    <a:pt x="287" y="21"/>
                    <a:pt x="282" y="23"/>
                    <a:pt x="278" y="24"/>
                  </a:cubicBezTo>
                  <a:cubicBezTo>
                    <a:pt x="277" y="24"/>
                    <a:pt x="277" y="24"/>
                    <a:pt x="276" y="25"/>
                  </a:cubicBezTo>
                  <a:cubicBezTo>
                    <a:pt x="275" y="25"/>
                    <a:pt x="274" y="25"/>
                    <a:pt x="274" y="26"/>
                  </a:cubicBezTo>
                  <a:cubicBezTo>
                    <a:pt x="269" y="27"/>
                    <a:pt x="265" y="29"/>
                    <a:pt x="261" y="30"/>
                  </a:cubicBezTo>
                  <a:cubicBezTo>
                    <a:pt x="260" y="31"/>
                    <a:pt x="259" y="32"/>
                    <a:pt x="257" y="32"/>
                  </a:cubicBezTo>
                  <a:cubicBezTo>
                    <a:pt x="252" y="34"/>
                    <a:pt x="247" y="36"/>
                    <a:pt x="242" y="39"/>
                  </a:cubicBezTo>
                  <a:cubicBezTo>
                    <a:pt x="242" y="39"/>
                    <a:pt x="242" y="39"/>
                    <a:pt x="242" y="39"/>
                  </a:cubicBezTo>
                  <a:cubicBezTo>
                    <a:pt x="239" y="40"/>
                    <a:pt x="237" y="41"/>
                    <a:pt x="235" y="43"/>
                  </a:cubicBezTo>
                  <a:cubicBezTo>
                    <a:pt x="234" y="43"/>
                    <a:pt x="232" y="44"/>
                    <a:pt x="231" y="45"/>
                  </a:cubicBezTo>
                  <a:cubicBezTo>
                    <a:pt x="227" y="47"/>
                    <a:pt x="224" y="49"/>
                    <a:pt x="220" y="51"/>
                  </a:cubicBezTo>
                  <a:cubicBezTo>
                    <a:pt x="0" y="179"/>
                    <a:pt x="0" y="179"/>
                    <a:pt x="0" y="179"/>
                  </a:cubicBezTo>
                  <a:cubicBezTo>
                    <a:pt x="4" y="176"/>
                    <a:pt x="7" y="174"/>
                    <a:pt x="11" y="172"/>
                  </a:cubicBezTo>
                  <a:cubicBezTo>
                    <a:pt x="12" y="172"/>
                    <a:pt x="14" y="171"/>
                    <a:pt x="15" y="170"/>
                  </a:cubicBezTo>
                  <a:cubicBezTo>
                    <a:pt x="17" y="169"/>
                    <a:pt x="20" y="168"/>
                    <a:pt x="22" y="167"/>
                  </a:cubicBezTo>
                  <a:cubicBezTo>
                    <a:pt x="27" y="164"/>
                    <a:pt x="32" y="162"/>
                    <a:pt x="37" y="160"/>
                  </a:cubicBezTo>
                  <a:cubicBezTo>
                    <a:pt x="39" y="159"/>
                    <a:pt x="40" y="159"/>
                    <a:pt x="41" y="158"/>
                  </a:cubicBezTo>
                  <a:cubicBezTo>
                    <a:pt x="45" y="157"/>
                    <a:pt x="49" y="155"/>
                    <a:pt x="54" y="154"/>
                  </a:cubicBezTo>
                  <a:cubicBezTo>
                    <a:pt x="55" y="153"/>
                    <a:pt x="57" y="152"/>
                    <a:pt x="58" y="152"/>
                  </a:cubicBezTo>
                  <a:cubicBezTo>
                    <a:pt x="62" y="150"/>
                    <a:pt x="67" y="149"/>
                    <a:pt x="71" y="148"/>
                  </a:cubicBezTo>
                  <a:cubicBezTo>
                    <a:pt x="72" y="147"/>
                    <a:pt x="73" y="147"/>
                    <a:pt x="74" y="147"/>
                  </a:cubicBezTo>
                  <a:cubicBezTo>
                    <a:pt x="79" y="145"/>
                    <a:pt x="84" y="144"/>
                    <a:pt x="89" y="142"/>
                  </a:cubicBezTo>
                  <a:cubicBezTo>
                    <a:pt x="91" y="142"/>
                    <a:pt x="93" y="142"/>
                    <a:pt x="94" y="141"/>
                  </a:cubicBezTo>
                  <a:cubicBezTo>
                    <a:pt x="98" y="140"/>
                    <a:pt x="101" y="139"/>
                    <a:pt x="105" y="139"/>
                  </a:cubicBezTo>
                  <a:cubicBezTo>
                    <a:pt x="107" y="138"/>
                    <a:pt x="109" y="138"/>
                    <a:pt x="111" y="137"/>
                  </a:cubicBezTo>
                  <a:cubicBezTo>
                    <a:pt x="114" y="137"/>
                    <a:pt x="118" y="136"/>
                    <a:pt x="121" y="135"/>
                  </a:cubicBezTo>
                  <a:cubicBezTo>
                    <a:pt x="123" y="135"/>
                    <a:pt x="125" y="135"/>
                    <a:pt x="127" y="134"/>
                  </a:cubicBezTo>
                  <a:cubicBezTo>
                    <a:pt x="131" y="134"/>
                    <a:pt x="134" y="133"/>
                    <a:pt x="137" y="133"/>
                  </a:cubicBezTo>
                  <a:cubicBezTo>
                    <a:pt x="139" y="133"/>
                    <a:pt x="141" y="132"/>
                    <a:pt x="143" y="132"/>
                  </a:cubicBezTo>
                  <a:cubicBezTo>
                    <a:pt x="147" y="131"/>
                    <a:pt x="152" y="131"/>
                    <a:pt x="156" y="131"/>
                  </a:cubicBezTo>
                  <a:cubicBezTo>
                    <a:pt x="157" y="130"/>
                    <a:pt x="158" y="130"/>
                    <a:pt x="160" y="130"/>
                  </a:cubicBezTo>
                  <a:cubicBezTo>
                    <a:pt x="165" y="130"/>
                    <a:pt x="170" y="129"/>
                    <a:pt x="176" y="129"/>
                  </a:cubicBezTo>
                  <a:cubicBezTo>
                    <a:pt x="177" y="129"/>
                    <a:pt x="178" y="129"/>
                    <a:pt x="179" y="129"/>
                  </a:cubicBezTo>
                  <a:cubicBezTo>
                    <a:pt x="184" y="129"/>
                    <a:pt x="188" y="128"/>
                    <a:pt x="193" y="128"/>
                  </a:cubicBezTo>
                  <a:cubicBezTo>
                    <a:pt x="196" y="128"/>
                    <a:pt x="199" y="128"/>
                    <a:pt x="203" y="128"/>
                  </a:cubicBezTo>
                  <a:cubicBezTo>
                    <a:pt x="205" y="128"/>
                    <a:pt x="206" y="128"/>
                    <a:pt x="208" y="128"/>
                  </a:cubicBezTo>
                  <a:cubicBezTo>
                    <a:pt x="213" y="128"/>
                    <a:pt x="218" y="128"/>
                    <a:pt x="224" y="129"/>
                  </a:cubicBezTo>
                  <a:cubicBezTo>
                    <a:pt x="227" y="129"/>
                    <a:pt x="231" y="129"/>
                    <a:pt x="235" y="129"/>
                  </a:cubicBezTo>
                  <a:cubicBezTo>
                    <a:pt x="237" y="129"/>
                    <a:pt x="240" y="129"/>
                    <a:pt x="242" y="130"/>
                  </a:cubicBezTo>
                  <a:cubicBezTo>
                    <a:pt x="245" y="130"/>
                    <a:pt x="248" y="130"/>
                    <a:pt x="251" y="130"/>
                  </a:cubicBezTo>
                  <a:cubicBezTo>
                    <a:pt x="254" y="131"/>
                    <a:pt x="256" y="131"/>
                    <a:pt x="259" y="131"/>
                  </a:cubicBezTo>
                  <a:cubicBezTo>
                    <a:pt x="262" y="131"/>
                    <a:pt x="265" y="132"/>
                    <a:pt x="269" y="132"/>
                  </a:cubicBezTo>
                  <a:cubicBezTo>
                    <a:pt x="271" y="132"/>
                    <a:pt x="273" y="133"/>
                    <a:pt x="275" y="133"/>
                  </a:cubicBezTo>
                  <a:cubicBezTo>
                    <a:pt x="279" y="133"/>
                    <a:pt x="282" y="134"/>
                    <a:pt x="286" y="135"/>
                  </a:cubicBezTo>
                  <a:cubicBezTo>
                    <a:pt x="288" y="135"/>
                    <a:pt x="289" y="135"/>
                    <a:pt x="291" y="135"/>
                  </a:cubicBezTo>
                  <a:cubicBezTo>
                    <a:pt x="296" y="136"/>
                    <a:pt x="302" y="137"/>
                    <a:pt x="307" y="138"/>
                  </a:cubicBezTo>
                  <a:cubicBezTo>
                    <a:pt x="308" y="138"/>
                    <a:pt x="309" y="139"/>
                    <a:pt x="310" y="139"/>
                  </a:cubicBezTo>
                  <a:cubicBezTo>
                    <a:pt x="314" y="140"/>
                    <a:pt x="319" y="141"/>
                    <a:pt x="323" y="142"/>
                  </a:cubicBezTo>
                  <a:cubicBezTo>
                    <a:pt x="324" y="142"/>
                    <a:pt x="326" y="142"/>
                    <a:pt x="328" y="143"/>
                  </a:cubicBezTo>
                  <a:cubicBezTo>
                    <a:pt x="331" y="144"/>
                    <a:pt x="335" y="144"/>
                    <a:pt x="338" y="145"/>
                  </a:cubicBezTo>
                  <a:cubicBezTo>
                    <a:pt x="340" y="146"/>
                    <a:pt x="342" y="146"/>
                    <a:pt x="344" y="147"/>
                  </a:cubicBezTo>
                  <a:cubicBezTo>
                    <a:pt x="347" y="148"/>
                    <a:pt x="351" y="149"/>
                    <a:pt x="354" y="150"/>
                  </a:cubicBezTo>
                  <a:cubicBezTo>
                    <a:pt x="356" y="150"/>
                    <a:pt x="358" y="151"/>
                    <a:pt x="360" y="151"/>
                  </a:cubicBezTo>
                  <a:cubicBezTo>
                    <a:pt x="363" y="152"/>
                    <a:pt x="366" y="153"/>
                    <a:pt x="369" y="154"/>
                  </a:cubicBezTo>
                  <a:cubicBezTo>
                    <a:pt x="371" y="155"/>
                    <a:pt x="373" y="155"/>
                    <a:pt x="375" y="156"/>
                  </a:cubicBezTo>
                  <a:cubicBezTo>
                    <a:pt x="377" y="157"/>
                    <a:pt x="378" y="157"/>
                    <a:pt x="380" y="158"/>
                  </a:cubicBezTo>
                  <a:cubicBezTo>
                    <a:pt x="388" y="160"/>
                    <a:pt x="395" y="163"/>
                    <a:pt x="402" y="166"/>
                  </a:cubicBezTo>
                  <a:cubicBezTo>
                    <a:pt x="403" y="166"/>
                    <a:pt x="404" y="166"/>
                    <a:pt x="404" y="167"/>
                  </a:cubicBezTo>
                  <a:cubicBezTo>
                    <a:pt x="412" y="170"/>
                    <a:pt x="419" y="173"/>
                    <a:pt x="427" y="176"/>
                  </a:cubicBezTo>
                  <a:cubicBezTo>
                    <a:pt x="429" y="177"/>
                    <a:pt x="430" y="178"/>
                    <a:pt x="432" y="178"/>
                  </a:cubicBezTo>
                  <a:cubicBezTo>
                    <a:pt x="439" y="182"/>
                    <a:pt x="447" y="185"/>
                    <a:pt x="454" y="189"/>
                  </a:cubicBezTo>
                  <a:cubicBezTo>
                    <a:pt x="455" y="189"/>
                    <a:pt x="456" y="190"/>
                    <a:pt x="457" y="190"/>
                  </a:cubicBezTo>
                  <a:cubicBezTo>
                    <a:pt x="464" y="194"/>
                    <a:pt x="470" y="197"/>
                    <a:pt x="477" y="201"/>
                  </a:cubicBezTo>
                  <a:cubicBezTo>
                    <a:pt x="479" y="202"/>
                    <a:pt x="481" y="203"/>
                    <a:pt x="483" y="204"/>
                  </a:cubicBezTo>
                  <a:cubicBezTo>
                    <a:pt x="490" y="208"/>
                    <a:pt x="497" y="213"/>
                    <a:pt x="503" y="217"/>
                  </a:cubicBezTo>
                  <a:cubicBezTo>
                    <a:pt x="505" y="218"/>
                    <a:pt x="506" y="219"/>
                    <a:pt x="508" y="220"/>
                  </a:cubicBezTo>
                  <a:cubicBezTo>
                    <a:pt x="514" y="224"/>
                    <a:pt x="521" y="228"/>
                    <a:pt x="527" y="233"/>
                  </a:cubicBezTo>
                  <a:close/>
                </a:path>
              </a:pathLst>
            </a:custGeom>
            <a:gradFill>
              <a:gsLst>
                <a:gs pos="100000">
                  <a:srgbClr val="738386"/>
                </a:gs>
                <a:gs pos="0">
                  <a:srgbClr val="87999D"/>
                </a:gs>
              </a:gsLst>
              <a:lin ang="5400000" scaled="0"/>
            </a:gradFill>
            <a:ln>
              <a:noFill/>
            </a:ln>
          </p:spPr>
          <p:txBody>
            <a:bodyPr anchor="ctr"/>
            <a:lstStyle/>
            <a:p>
              <a:pPr algn="ctr"/>
              <a:endParaRPr>
                <a:cs typeface="+mn-ea"/>
                <a:sym typeface="+mn-lt"/>
              </a:endParaRPr>
            </a:p>
          </p:txBody>
        </p:sp>
        <p:sp>
          <p:nvSpPr>
            <p:cNvPr id="62" name="îṣļiḋé">
              <a:extLst>
                <a:ext uri="{FF2B5EF4-FFF2-40B4-BE49-F238E27FC236}">
                  <a16:creationId xmlns:a16="http://schemas.microsoft.com/office/drawing/2014/main" id="{A9382327-CE24-45AA-88FF-B2F79A4C52ED}"/>
                </a:ext>
              </a:extLst>
            </p:cNvPr>
            <p:cNvSpPr/>
            <p:nvPr/>
          </p:nvSpPr>
          <p:spPr bwMode="auto">
            <a:xfrm>
              <a:off x="5061599" y="2107566"/>
              <a:ext cx="2644415" cy="894366"/>
            </a:xfrm>
            <a:custGeom>
              <a:avLst/>
              <a:gdLst>
                <a:gd name="T0" fmla="*/ 249 w 1709"/>
                <a:gd name="T1" fmla="*/ 0 h 578"/>
                <a:gd name="T2" fmla="*/ 0 w 1709"/>
                <a:gd name="T3" fmla="*/ 143 h 578"/>
                <a:gd name="T4" fmla="*/ 1461 w 1709"/>
                <a:gd name="T5" fmla="*/ 578 h 578"/>
                <a:gd name="T6" fmla="*/ 1709 w 1709"/>
                <a:gd name="T7" fmla="*/ 434 h 578"/>
                <a:gd name="T8" fmla="*/ 249 w 1709"/>
                <a:gd name="T9" fmla="*/ 0 h 578"/>
              </a:gdLst>
              <a:ahLst/>
              <a:cxnLst>
                <a:cxn ang="0">
                  <a:pos x="T0" y="T1"/>
                </a:cxn>
                <a:cxn ang="0">
                  <a:pos x="T2" y="T3"/>
                </a:cxn>
                <a:cxn ang="0">
                  <a:pos x="T4" y="T5"/>
                </a:cxn>
                <a:cxn ang="0">
                  <a:pos x="T6" y="T7"/>
                </a:cxn>
                <a:cxn ang="0">
                  <a:pos x="T8" y="T9"/>
                </a:cxn>
              </a:cxnLst>
              <a:rect l="0" t="0" r="r" b="b"/>
              <a:pathLst>
                <a:path w="1709" h="578">
                  <a:moveTo>
                    <a:pt x="249" y="0"/>
                  </a:moveTo>
                  <a:lnTo>
                    <a:pt x="0" y="143"/>
                  </a:lnTo>
                  <a:lnTo>
                    <a:pt x="1461" y="578"/>
                  </a:lnTo>
                  <a:lnTo>
                    <a:pt x="1709" y="434"/>
                  </a:lnTo>
                  <a:lnTo>
                    <a:pt x="249" y="0"/>
                  </a:lnTo>
                  <a:close/>
                </a:path>
              </a:pathLst>
            </a:custGeom>
            <a:gradFill>
              <a:gsLst>
                <a:gs pos="10000">
                  <a:srgbClr val="556264"/>
                </a:gs>
                <a:gs pos="83000">
                  <a:srgbClr val="627072"/>
                </a:gs>
              </a:gsLst>
              <a:lin ang="5400000" scaled="0"/>
            </a:gradFill>
            <a:ln>
              <a:noFill/>
            </a:ln>
          </p:spPr>
          <p:txBody>
            <a:bodyPr anchor="ctr"/>
            <a:lstStyle/>
            <a:p>
              <a:pPr algn="ctr"/>
              <a:endParaRPr>
                <a:cs typeface="+mn-ea"/>
                <a:sym typeface="+mn-lt"/>
              </a:endParaRPr>
            </a:p>
          </p:txBody>
        </p:sp>
        <p:sp>
          <p:nvSpPr>
            <p:cNvPr id="63" name="ïṡḻíḓé">
              <a:extLst>
                <a:ext uri="{FF2B5EF4-FFF2-40B4-BE49-F238E27FC236}">
                  <a16:creationId xmlns:a16="http://schemas.microsoft.com/office/drawing/2014/main" id="{95532F4F-70A8-479A-84D0-F784127116AB}"/>
                </a:ext>
              </a:extLst>
            </p:cNvPr>
            <p:cNvSpPr/>
            <p:nvPr/>
          </p:nvSpPr>
          <p:spPr bwMode="auto">
            <a:xfrm>
              <a:off x="4775340" y="1103339"/>
              <a:ext cx="3062199" cy="1002680"/>
            </a:xfrm>
            <a:custGeom>
              <a:avLst/>
              <a:gdLst>
                <a:gd name="T0" fmla="*/ 266 w 1751"/>
                <a:gd name="T1" fmla="*/ 3 h 574"/>
                <a:gd name="T2" fmla="*/ 266 w 1751"/>
                <a:gd name="T3" fmla="*/ 3 h 574"/>
                <a:gd name="T4" fmla="*/ 265 w 1751"/>
                <a:gd name="T5" fmla="*/ 3 h 574"/>
                <a:gd name="T6" fmla="*/ 261 w 1751"/>
                <a:gd name="T7" fmla="*/ 2 h 574"/>
                <a:gd name="T8" fmla="*/ 260 w 1751"/>
                <a:gd name="T9" fmla="*/ 2 h 574"/>
                <a:gd name="T10" fmla="*/ 259 w 1751"/>
                <a:gd name="T11" fmla="*/ 2 h 574"/>
                <a:gd name="T12" fmla="*/ 256 w 1751"/>
                <a:gd name="T13" fmla="*/ 1 h 574"/>
                <a:gd name="T14" fmla="*/ 254 w 1751"/>
                <a:gd name="T15" fmla="*/ 1 h 574"/>
                <a:gd name="T16" fmla="*/ 253 w 1751"/>
                <a:gd name="T17" fmla="*/ 1 h 574"/>
                <a:gd name="T18" fmla="*/ 252 w 1751"/>
                <a:gd name="T19" fmla="*/ 1 h 574"/>
                <a:gd name="T20" fmla="*/ 248 w 1751"/>
                <a:gd name="T21" fmla="*/ 0 h 574"/>
                <a:gd name="T22" fmla="*/ 247 w 1751"/>
                <a:gd name="T23" fmla="*/ 0 h 574"/>
                <a:gd name="T24" fmla="*/ 246 w 1751"/>
                <a:gd name="T25" fmla="*/ 0 h 574"/>
                <a:gd name="T26" fmla="*/ 244 w 1751"/>
                <a:gd name="T27" fmla="*/ 0 h 574"/>
                <a:gd name="T28" fmla="*/ 242 w 1751"/>
                <a:gd name="T29" fmla="*/ 0 h 574"/>
                <a:gd name="T30" fmla="*/ 241 w 1751"/>
                <a:gd name="T31" fmla="*/ 0 h 574"/>
                <a:gd name="T32" fmla="*/ 240 w 1751"/>
                <a:gd name="T33" fmla="*/ 1 h 574"/>
                <a:gd name="T34" fmla="*/ 236 w 1751"/>
                <a:gd name="T35" fmla="*/ 1 h 574"/>
                <a:gd name="T36" fmla="*/ 236 w 1751"/>
                <a:gd name="T37" fmla="*/ 1 h 574"/>
                <a:gd name="T38" fmla="*/ 235 w 1751"/>
                <a:gd name="T39" fmla="*/ 1 h 574"/>
                <a:gd name="T40" fmla="*/ 232 w 1751"/>
                <a:gd name="T41" fmla="*/ 2 h 574"/>
                <a:gd name="T42" fmla="*/ 231 w 1751"/>
                <a:gd name="T43" fmla="*/ 2 h 574"/>
                <a:gd name="T44" fmla="*/ 229 w 1751"/>
                <a:gd name="T45" fmla="*/ 3 h 574"/>
                <a:gd name="T46" fmla="*/ 228 w 1751"/>
                <a:gd name="T47" fmla="*/ 3 h 574"/>
                <a:gd name="T48" fmla="*/ 226 w 1751"/>
                <a:gd name="T49" fmla="*/ 4 h 574"/>
                <a:gd name="T50" fmla="*/ 224 w 1751"/>
                <a:gd name="T51" fmla="*/ 5 h 574"/>
                <a:gd name="T52" fmla="*/ 223 w 1751"/>
                <a:gd name="T53" fmla="*/ 5 h 574"/>
                <a:gd name="T54" fmla="*/ 220 w 1751"/>
                <a:gd name="T55" fmla="*/ 7 h 574"/>
                <a:gd name="T56" fmla="*/ 0 w 1751"/>
                <a:gd name="T57" fmla="*/ 135 h 574"/>
                <a:gd name="T58" fmla="*/ 4 w 1751"/>
                <a:gd name="T59" fmla="*/ 133 h 574"/>
                <a:gd name="T60" fmla="*/ 6 w 1751"/>
                <a:gd name="T61" fmla="*/ 132 h 574"/>
                <a:gd name="T62" fmla="*/ 9 w 1751"/>
                <a:gd name="T63" fmla="*/ 131 h 574"/>
                <a:gd name="T64" fmla="*/ 11 w 1751"/>
                <a:gd name="T65" fmla="*/ 130 h 574"/>
                <a:gd name="T66" fmla="*/ 15 w 1751"/>
                <a:gd name="T67" fmla="*/ 129 h 574"/>
                <a:gd name="T68" fmla="*/ 16 w 1751"/>
                <a:gd name="T69" fmla="*/ 129 h 574"/>
                <a:gd name="T70" fmla="*/ 21 w 1751"/>
                <a:gd name="T71" fmla="*/ 128 h 574"/>
                <a:gd name="T72" fmla="*/ 22 w 1751"/>
                <a:gd name="T73" fmla="*/ 128 h 574"/>
                <a:gd name="T74" fmla="*/ 26 w 1751"/>
                <a:gd name="T75" fmla="*/ 128 h 574"/>
                <a:gd name="T76" fmla="*/ 27 w 1751"/>
                <a:gd name="T77" fmla="*/ 128 h 574"/>
                <a:gd name="T78" fmla="*/ 33 w 1751"/>
                <a:gd name="T79" fmla="*/ 129 h 574"/>
                <a:gd name="T80" fmla="*/ 34 w 1751"/>
                <a:gd name="T81" fmla="*/ 129 h 574"/>
                <a:gd name="T82" fmla="*/ 39 w 1751"/>
                <a:gd name="T83" fmla="*/ 130 h 574"/>
                <a:gd name="T84" fmla="*/ 40 w 1751"/>
                <a:gd name="T85" fmla="*/ 130 h 574"/>
                <a:gd name="T86" fmla="*/ 46 w 1751"/>
                <a:gd name="T87" fmla="*/ 131 h 574"/>
                <a:gd name="T88" fmla="*/ 46 w 1751"/>
                <a:gd name="T89" fmla="*/ 131 h 574"/>
                <a:gd name="T90" fmla="*/ 1531 w 1751"/>
                <a:gd name="T91" fmla="*/ 574 h 574"/>
                <a:gd name="T92" fmla="*/ 1751 w 1751"/>
                <a:gd name="T93" fmla="*/ 446 h 574"/>
                <a:gd name="T94" fmla="*/ 266 w 1751"/>
                <a:gd name="T95" fmla="*/ 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1" h="574">
                  <a:moveTo>
                    <a:pt x="266" y="3"/>
                  </a:moveTo>
                  <a:cubicBezTo>
                    <a:pt x="266" y="3"/>
                    <a:pt x="266" y="3"/>
                    <a:pt x="266" y="3"/>
                  </a:cubicBezTo>
                  <a:cubicBezTo>
                    <a:pt x="266" y="3"/>
                    <a:pt x="265" y="3"/>
                    <a:pt x="265" y="3"/>
                  </a:cubicBezTo>
                  <a:cubicBezTo>
                    <a:pt x="263" y="3"/>
                    <a:pt x="262" y="2"/>
                    <a:pt x="261" y="2"/>
                  </a:cubicBezTo>
                  <a:cubicBezTo>
                    <a:pt x="260" y="2"/>
                    <a:pt x="260" y="2"/>
                    <a:pt x="260" y="2"/>
                  </a:cubicBezTo>
                  <a:cubicBezTo>
                    <a:pt x="260" y="2"/>
                    <a:pt x="259" y="2"/>
                    <a:pt x="259" y="2"/>
                  </a:cubicBezTo>
                  <a:cubicBezTo>
                    <a:pt x="258" y="2"/>
                    <a:pt x="257" y="1"/>
                    <a:pt x="256" y="1"/>
                  </a:cubicBezTo>
                  <a:cubicBezTo>
                    <a:pt x="256" y="1"/>
                    <a:pt x="255" y="1"/>
                    <a:pt x="254" y="1"/>
                  </a:cubicBezTo>
                  <a:cubicBezTo>
                    <a:pt x="253" y="1"/>
                    <a:pt x="253" y="1"/>
                    <a:pt x="253" y="1"/>
                  </a:cubicBezTo>
                  <a:cubicBezTo>
                    <a:pt x="252" y="1"/>
                    <a:pt x="252" y="1"/>
                    <a:pt x="252" y="1"/>
                  </a:cubicBezTo>
                  <a:cubicBezTo>
                    <a:pt x="251" y="0"/>
                    <a:pt x="250" y="0"/>
                    <a:pt x="248" y="0"/>
                  </a:cubicBezTo>
                  <a:cubicBezTo>
                    <a:pt x="247" y="0"/>
                    <a:pt x="247" y="0"/>
                    <a:pt x="247" y="0"/>
                  </a:cubicBezTo>
                  <a:cubicBezTo>
                    <a:pt x="247" y="0"/>
                    <a:pt x="247" y="0"/>
                    <a:pt x="246" y="0"/>
                  </a:cubicBezTo>
                  <a:cubicBezTo>
                    <a:pt x="246" y="0"/>
                    <a:pt x="245" y="0"/>
                    <a:pt x="244" y="0"/>
                  </a:cubicBezTo>
                  <a:cubicBezTo>
                    <a:pt x="243" y="0"/>
                    <a:pt x="243" y="0"/>
                    <a:pt x="242" y="0"/>
                  </a:cubicBezTo>
                  <a:cubicBezTo>
                    <a:pt x="241" y="0"/>
                    <a:pt x="241" y="0"/>
                    <a:pt x="241" y="0"/>
                  </a:cubicBezTo>
                  <a:cubicBezTo>
                    <a:pt x="240" y="1"/>
                    <a:pt x="240" y="1"/>
                    <a:pt x="240" y="1"/>
                  </a:cubicBezTo>
                  <a:cubicBezTo>
                    <a:pt x="239" y="1"/>
                    <a:pt x="237" y="1"/>
                    <a:pt x="236" y="1"/>
                  </a:cubicBezTo>
                  <a:cubicBezTo>
                    <a:pt x="236" y="1"/>
                    <a:pt x="236" y="1"/>
                    <a:pt x="236" y="1"/>
                  </a:cubicBezTo>
                  <a:cubicBezTo>
                    <a:pt x="235" y="1"/>
                    <a:pt x="235" y="1"/>
                    <a:pt x="235" y="1"/>
                  </a:cubicBezTo>
                  <a:cubicBezTo>
                    <a:pt x="234" y="2"/>
                    <a:pt x="233" y="2"/>
                    <a:pt x="232" y="2"/>
                  </a:cubicBezTo>
                  <a:cubicBezTo>
                    <a:pt x="232" y="2"/>
                    <a:pt x="231" y="2"/>
                    <a:pt x="231" y="2"/>
                  </a:cubicBezTo>
                  <a:cubicBezTo>
                    <a:pt x="230" y="2"/>
                    <a:pt x="230" y="3"/>
                    <a:pt x="229" y="3"/>
                  </a:cubicBezTo>
                  <a:cubicBezTo>
                    <a:pt x="229" y="3"/>
                    <a:pt x="228" y="3"/>
                    <a:pt x="228" y="3"/>
                  </a:cubicBezTo>
                  <a:cubicBezTo>
                    <a:pt x="227" y="3"/>
                    <a:pt x="227" y="4"/>
                    <a:pt x="226" y="4"/>
                  </a:cubicBezTo>
                  <a:cubicBezTo>
                    <a:pt x="225" y="4"/>
                    <a:pt x="225" y="4"/>
                    <a:pt x="224" y="5"/>
                  </a:cubicBezTo>
                  <a:cubicBezTo>
                    <a:pt x="223" y="5"/>
                    <a:pt x="223" y="5"/>
                    <a:pt x="223" y="5"/>
                  </a:cubicBezTo>
                  <a:cubicBezTo>
                    <a:pt x="222" y="6"/>
                    <a:pt x="221" y="6"/>
                    <a:pt x="220" y="7"/>
                  </a:cubicBezTo>
                  <a:cubicBezTo>
                    <a:pt x="0" y="135"/>
                    <a:pt x="0" y="135"/>
                    <a:pt x="0" y="135"/>
                  </a:cubicBezTo>
                  <a:cubicBezTo>
                    <a:pt x="1" y="134"/>
                    <a:pt x="3" y="133"/>
                    <a:pt x="4" y="133"/>
                  </a:cubicBezTo>
                  <a:cubicBezTo>
                    <a:pt x="5" y="132"/>
                    <a:pt x="6" y="132"/>
                    <a:pt x="6" y="132"/>
                  </a:cubicBezTo>
                  <a:cubicBezTo>
                    <a:pt x="7" y="131"/>
                    <a:pt x="8" y="131"/>
                    <a:pt x="9" y="131"/>
                  </a:cubicBezTo>
                  <a:cubicBezTo>
                    <a:pt x="10" y="130"/>
                    <a:pt x="10" y="130"/>
                    <a:pt x="11" y="130"/>
                  </a:cubicBezTo>
                  <a:cubicBezTo>
                    <a:pt x="12" y="130"/>
                    <a:pt x="13" y="129"/>
                    <a:pt x="15" y="129"/>
                  </a:cubicBezTo>
                  <a:cubicBezTo>
                    <a:pt x="15" y="129"/>
                    <a:pt x="15" y="129"/>
                    <a:pt x="16" y="129"/>
                  </a:cubicBezTo>
                  <a:cubicBezTo>
                    <a:pt x="17" y="129"/>
                    <a:pt x="19" y="128"/>
                    <a:pt x="21" y="128"/>
                  </a:cubicBezTo>
                  <a:cubicBezTo>
                    <a:pt x="21" y="128"/>
                    <a:pt x="21" y="128"/>
                    <a:pt x="22" y="128"/>
                  </a:cubicBezTo>
                  <a:cubicBezTo>
                    <a:pt x="23" y="128"/>
                    <a:pt x="25" y="128"/>
                    <a:pt x="26" y="128"/>
                  </a:cubicBezTo>
                  <a:cubicBezTo>
                    <a:pt x="27" y="128"/>
                    <a:pt x="27" y="128"/>
                    <a:pt x="27" y="128"/>
                  </a:cubicBezTo>
                  <a:cubicBezTo>
                    <a:pt x="29" y="128"/>
                    <a:pt x="31" y="128"/>
                    <a:pt x="33" y="129"/>
                  </a:cubicBezTo>
                  <a:cubicBezTo>
                    <a:pt x="34" y="129"/>
                    <a:pt x="34" y="129"/>
                    <a:pt x="34" y="129"/>
                  </a:cubicBezTo>
                  <a:cubicBezTo>
                    <a:pt x="36" y="129"/>
                    <a:pt x="37" y="129"/>
                    <a:pt x="39" y="130"/>
                  </a:cubicBezTo>
                  <a:cubicBezTo>
                    <a:pt x="39" y="130"/>
                    <a:pt x="40" y="130"/>
                    <a:pt x="40" y="130"/>
                  </a:cubicBezTo>
                  <a:cubicBezTo>
                    <a:pt x="42" y="130"/>
                    <a:pt x="44" y="131"/>
                    <a:pt x="46" y="131"/>
                  </a:cubicBezTo>
                  <a:cubicBezTo>
                    <a:pt x="46" y="131"/>
                    <a:pt x="46" y="131"/>
                    <a:pt x="46" y="131"/>
                  </a:cubicBezTo>
                  <a:cubicBezTo>
                    <a:pt x="1531" y="574"/>
                    <a:pt x="1531" y="574"/>
                    <a:pt x="1531" y="574"/>
                  </a:cubicBezTo>
                  <a:cubicBezTo>
                    <a:pt x="1751" y="446"/>
                    <a:pt x="1751" y="446"/>
                    <a:pt x="1751" y="446"/>
                  </a:cubicBezTo>
                  <a:lnTo>
                    <a:pt x="266" y="3"/>
                  </a:lnTo>
                  <a:close/>
                </a:path>
              </a:pathLst>
            </a:custGeom>
            <a:gradFill>
              <a:gsLst>
                <a:gs pos="0">
                  <a:srgbClr val="677577"/>
                </a:gs>
                <a:gs pos="100000">
                  <a:srgbClr val="889A9E"/>
                </a:gs>
              </a:gsLst>
              <a:lin ang="5400000" scaled="1"/>
            </a:gradFill>
            <a:ln>
              <a:noFill/>
            </a:ln>
          </p:spPr>
          <p:txBody>
            <a:bodyPr anchor="ctr"/>
            <a:lstStyle/>
            <a:p>
              <a:pPr algn="ctr"/>
              <a:endParaRPr>
                <a:cs typeface="+mn-ea"/>
                <a:sym typeface="+mn-lt"/>
              </a:endParaRPr>
            </a:p>
          </p:txBody>
        </p:sp>
        <p:sp>
          <p:nvSpPr>
            <p:cNvPr id="64" name="iślíḑé">
              <a:extLst>
                <a:ext uri="{FF2B5EF4-FFF2-40B4-BE49-F238E27FC236}">
                  <a16:creationId xmlns:a16="http://schemas.microsoft.com/office/drawing/2014/main" id="{4D7723D4-7A26-4260-B373-DD5E7B26E390}"/>
                </a:ext>
              </a:extLst>
            </p:cNvPr>
            <p:cNvSpPr/>
            <p:nvPr/>
          </p:nvSpPr>
          <p:spPr bwMode="auto">
            <a:xfrm>
              <a:off x="7387261" y="1881654"/>
              <a:ext cx="642149" cy="3772430"/>
            </a:xfrm>
            <a:custGeom>
              <a:avLst/>
              <a:gdLst>
                <a:gd name="T0" fmla="*/ 366 w 367"/>
                <a:gd name="T1" fmla="*/ 166 h 2159"/>
                <a:gd name="T2" fmla="*/ 366 w 367"/>
                <a:gd name="T3" fmla="*/ 160 h 2159"/>
                <a:gd name="T4" fmla="*/ 364 w 367"/>
                <a:gd name="T5" fmla="*/ 150 h 2159"/>
                <a:gd name="T6" fmla="*/ 362 w 367"/>
                <a:gd name="T7" fmla="*/ 138 h 2159"/>
                <a:gd name="T8" fmla="*/ 360 w 367"/>
                <a:gd name="T9" fmla="*/ 133 h 2159"/>
                <a:gd name="T10" fmla="*/ 357 w 367"/>
                <a:gd name="T11" fmla="*/ 123 h 2159"/>
                <a:gd name="T12" fmla="*/ 352 w 367"/>
                <a:gd name="T13" fmla="*/ 110 h 2159"/>
                <a:gd name="T14" fmla="*/ 350 w 367"/>
                <a:gd name="T15" fmla="*/ 103 h 2159"/>
                <a:gd name="T16" fmla="*/ 345 w 367"/>
                <a:gd name="T17" fmla="*/ 94 h 2159"/>
                <a:gd name="T18" fmla="*/ 338 w 367"/>
                <a:gd name="T19" fmla="*/ 82 h 2159"/>
                <a:gd name="T20" fmla="*/ 330 w 367"/>
                <a:gd name="T21" fmla="*/ 69 h 2159"/>
                <a:gd name="T22" fmla="*/ 322 w 367"/>
                <a:gd name="T23" fmla="*/ 57 h 2159"/>
                <a:gd name="T24" fmla="*/ 301 w 367"/>
                <a:gd name="T25" fmla="*/ 34 h 2159"/>
                <a:gd name="T26" fmla="*/ 293 w 367"/>
                <a:gd name="T27" fmla="*/ 26 h 2159"/>
                <a:gd name="T28" fmla="*/ 284 w 367"/>
                <a:gd name="T29" fmla="*/ 19 h 2159"/>
                <a:gd name="T30" fmla="*/ 277 w 367"/>
                <a:gd name="T31" fmla="*/ 14 h 2159"/>
                <a:gd name="T32" fmla="*/ 269 w 367"/>
                <a:gd name="T33" fmla="*/ 10 h 2159"/>
                <a:gd name="T34" fmla="*/ 264 w 367"/>
                <a:gd name="T35" fmla="*/ 7 h 2159"/>
                <a:gd name="T36" fmla="*/ 258 w 367"/>
                <a:gd name="T37" fmla="*/ 4 h 2159"/>
                <a:gd name="T38" fmla="*/ 252 w 367"/>
                <a:gd name="T39" fmla="*/ 1 h 2159"/>
                <a:gd name="T40" fmla="*/ 27 w 367"/>
                <a:gd name="T41" fmla="*/ 128 h 2159"/>
                <a:gd name="T42" fmla="*/ 38 w 367"/>
                <a:gd name="T43" fmla="*/ 132 h 2159"/>
                <a:gd name="T44" fmla="*/ 46 w 367"/>
                <a:gd name="T45" fmla="*/ 135 h 2159"/>
                <a:gd name="T46" fmla="*/ 60 w 367"/>
                <a:gd name="T47" fmla="*/ 144 h 2159"/>
                <a:gd name="T48" fmla="*/ 73 w 367"/>
                <a:gd name="T49" fmla="*/ 154 h 2159"/>
                <a:gd name="T50" fmla="*/ 91 w 367"/>
                <a:gd name="T51" fmla="*/ 172 h 2159"/>
                <a:gd name="T52" fmla="*/ 103 w 367"/>
                <a:gd name="T53" fmla="*/ 187 h 2159"/>
                <a:gd name="T54" fmla="*/ 118 w 367"/>
                <a:gd name="T55" fmla="*/ 210 h 2159"/>
                <a:gd name="T56" fmla="*/ 132 w 367"/>
                <a:gd name="T57" fmla="*/ 236 h 2159"/>
                <a:gd name="T58" fmla="*/ 137 w 367"/>
                <a:gd name="T59" fmla="*/ 251 h 2159"/>
                <a:gd name="T60" fmla="*/ 144 w 367"/>
                <a:gd name="T61" fmla="*/ 278 h 2159"/>
                <a:gd name="T62" fmla="*/ 146 w 367"/>
                <a:gd name="T63" fmla="*/ 292 h 2159"/>
                <a:gd name="T64" fmla="*/ 140 w 367"/>
                <a:gd name="T65" fmla="*/ 1956 h 2159"/>
                <a:gd name="T66" fmla="*/ 136 w 367"/>
                <a:gd name="T67" fmla="*/ 1977 h 2159"/>
                <a:gd name="T68" fmla="*/ 129 w 367"/>
                <a:gd name="T69" fmla="*/ 2003 h 2159"/>
                <a:gd name="T70" fmla="*/ 122 w 367"/>
                <a:gd name="T71" fmla="*/ 2023 h 2159"/>
                <a:gd name="T72" fmla="*/ 108 w 367"/>
                <a:gd name="T73" fmla="*/ 2051 h 2159"/>
                <a:gd name="T74" fmla="*/ 97 w 367"/>
                <a:gd name="T75" fmla="*/ 2069 h 2159"/>
                <a:gd name="T76" fmla="*/ 81 w 367"/>
                <a:gd name="T77" fmla="*/ 2091 h 2159"/>
                <a:gd name="T78" fmla="*/ 65 w 367"/>
                <a:gd name="T79" fmla="*/ 2108 h 2159"/>
                <a:gd name="T80" fmla="*/ 44 w 367"/>
                <a:gd name="T81" fmla="*/ 2127 h 2159"/>
                <a:gd name="T82" fmla="*/ 27 w 367"/>
                <a:gd name="T83" fmla="*/ 2141 h 2159"/>
                <a:gd name="T84" fmla="*/ 0 w 367"/>
                <a:gd name="T85" fmla="*/ 2159 h 2159"/>
                <a:gd name="T86" fmla="*/ 238 w 367"/>
                <a:gd name="T87" fmla="*/ 2020 h 2159"/>
                <a:gd name="T88" fmla="*/ 260 w 367"/>
                <a:gd name="T89" fmla="*/ 2003 h 2159"/>
                <a:gd name="T90" fmla="*/ 276 w 367"/>
                <a:gd name="T91" fmla="*/ 1989 h 2159"/>
                <a:gd name="T92" fmla="*/ 298 w 367"/>
                <a:gd name="T93" fmla="*/ 1966 h 2159"/>
                <a:gd name="T94" fmla="*/ 311 w 367"/>
                <a:gd name="T95" fmla="*/ 1950 h 2159"/>
                <a:gd name="T96" fmla="*/ 325 w 367"/>
                <a:gd name="T97" fmla="*/ 1928 h 2159"/>
                <a:gd name="T98" fmla="*/ 335 w 367"/>
                <a:gd name="T99" fmla="*/ 1909 h 2159"/>
                <a:gd name="T100" fmla="*/ 347 w 367"/>
                <a:gd name="T101" fmla="*/ 1880 h 2159"/>
                <a:gd name="T102" fmla="*/ 354 w 367"/>
                <a:gd name="T103" fmla="*/ 1859 h 2159"/>
                <a:gd name="T104" fmla="*/ 357 w 367"/>
                <a:gd name="T105" fmla="*/ 1844 h 2159"/>
                <a:gd name="T106" fmla="*/ 360 w 367"/>
                <a:gd name="T107" fmla="*/ 1827 h 2159"/>
                <a:gd name="T108" fmla="*/ 367 w 367"/>
                <a:gd name="T109" fmla="*/ 177 h 2159"/>
                <a:gd name="T110" fmla="*/ 367 w 367"/>
                <a:gd name="T111" fmla="*/ 171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2159">
                  <a:moveTo>
                    <a:pt x="367" y="171"/>
                  </a:moveTo>
                  <a:cubicBezTo>
                    <a:pt x="367" y="171"/>
                    <a:pt x="367" y="171"/>
                    <a:pt x="367" y="171"/>
                  </a:cubicBezTo>
                  <a:cubicBezTo>
                    <a:pt x="366" y="169"/>
                    <a:pt x="366" y="168"/>
                    <a:pt x="366" y="166"/>
                  </a:cubicBezTo>
                  <a:cubicBezTo>
                    <a:pt x="366" y="166"/>
                    <a:pt x="366" y="165"/>
                    <a:pt x="366" y="165"/>
                  </a:cubicBezTo>
                  <a:cubicBezTo>
                    <a:pt x="366" y="164"/>
                    <a:pt x="366" y="164"/>
                    <a:pt x="366" y="163"/>
                  </a:cubicBezTo>
                  <a:cubicBezTo>
                    <a:pt x="366" y="162"/>
                    <a:pt x="366" y="161"/>
                    <a:pt x="366" y="160"/>
                  </a:cubicBezTo>
                  <a:cubicBezTo>
                    <a:pt x="365" y="158"/>
                    <a:pt x="365" y="157"/>
                    <a:pt x="365" y="155"/>
                  </a:cubicBezTo>
                  <a:cubicBezTo>
                    <a:pt x="365" y="153"/>
                    <a:pt x="365" y="152"/>
                    <a:pt x="364" y="151"/>
                  </a:cubicBezTo>
                  <a:cubicBezTo>
                    <a:pt x="364" y="150"/>
                    <a:pt x="364" y="150"/>
                    <a:pt x="364" y="150"/>
                  </a:cubicBezTo>
                  <a:cubicBezTo>
                    <a:pt x="364" y="150"/>
                    <a:pt x="364" y="149"/>
                    <a:pt x="364" y="149"/>
                  </a:cubicBezTo>
                  <a:cubicBezTo>
                    <a:pt x="364" y="147"/>
                    <a:pt x="363" y="145"/>
                    <a:pt x="363" y="144"/>
                  </a:cubicBezTo>
                  <a:cubicBezTo>
                    <a:pt x="363" y="142"/>
                    <a:pt x="362" y="140"/>
                    <a:pt x="362" y="138"/>
                  </a:cubicBezTo>
                  <a:cubicBezTo>
                    <a:pt x="361" y="137"/>
                    <a:pt x="361" y="137"/>
                    <a:pt x="361" y="137"/>
                  </a:cubicBezTo>
                  <a:cubicBezTo>
                    <a:pt x="361" y="136"/>
                    <a:pt x="361" y="136"/>
                    <a:pt x="361" y="136"/>
                  </a:cubicBezTo>
                  <a:cubicBezTo>
                    <a:pt x="361" y="135"/>
                    <a:pt x="361" y="134"/>
                    <a:pt x="360" y="133"/>
                  </a:cubicBezTo>
                  <a:cubicBezTo>
                    <a:pt x="360" y="131"/>
                    <a:pt x="359" y="129"/>
                    <a:pt x="359" y="127"/>
                  </a:cubicBezTo>
                  <a:cubicBezTo>
                    <a:pt x="358" y="126"/>
                    <a:pt x="358" y="125"/>
                    <a:pt x="357" y="123"/>
                  </a:cubicBezTo>
                  <a:cubicBezTo>
                    <a:pt x="357" y="123"/>
                    <a:pt x="357" y="123"/>
                    <a:pt x="357" y="123"/>
                  </a:cubicBezTo>
                  <a:cubicBezTo>
                    <a:pt x="357" y="122"/>
                    <a:pt x="357" y="122"/>
                    <a:pt x="357" y="121"/>
                  </a:cubicBezTo>
                  <a:cubicBezTo>
                    <a:pt x="356" y="119"/>
                    <a:pt x="355" y="118"/>
                    <a:pt x="355" y="116"/>
                  </a:cubicBezTo>
                  <a:cubicBezTo>
                    <a:pt x="354" y="114"/>
                    <a:pt x="353" y="112"/>
                    <a:pt x="352" y="110"/>
                  </a:cubicBezTo>
                  <a:cubicBezTo>
                    <a:pt x="352" y="109"/>
                    <a:pt x="352" y="109"/>
                    <a:pt x="352" y="109"/>
                  </a:cubicBezTo>
                  <a:cubicBezTo>
                    <a:pt x="352" y="109"/>
                    <a:pt x="352" y="109"/>
                    <a:pt x="352" y="109"/>
                  </a:cubicBezTo>
                  <a:cubicBezTo>
                    <a:pt x="351" y="107"/>
                    <a:pt x="350" y="105"/>
                    <a:pt x="350" y="103"/>
                  </a:cubicBezTo>
                  <a:cubicBezTo>
                    <a:pt x="349" y="101"/>
                    <a:pt x="347" y="99"/>
                    <a:pt x="346" y="97"/>
                  </a:cubicBezTo>
                  <a:cubicBezTo>
                    <a:pt x="346" y="96"/>
                    <a:pt x="346" y="96"/>
                    <a:pt x="346" y="96"/>
                  </a:cubicBezTo>
                  <a:cubicBezTo>
                    <a:pt x="346" y="95"/>
                    <a:pt x="345" y="95"/>
                    <a:pt x="345" y="94"/>
                  </a:cubicBezTo>
                  <a:cubicBezTo>
                    <a:pt x="344" y="93"/>
                    <a:pt x="344" y="91"/>
                    <a:pt x="343" y="90"/>
                  </a:cubicBezTo>
                  <a:cubicBezTo>
                    <a:pt x="341" y="87"/>
                    <a:pt x="340" y="84"/>
                    <a:pt x="338" y="82"/>
                  </a:cubicBezTo>
                  <a:cubicBezTo>
                    <a:pt x="338" y="82"/>
                    <a:pt x="338" y="82"/>
                    <a:pt x="338" y="82"/>
                  </a:cubicBezTo>
                  <a:cubicBezTo>
                    <a:pt x="338" y="82"/>
                    <a:pt x="338" y="82"/>
                    <a:pt x="338" y="82"/>
                  </a:cubicBezTo>
                  <a:cubicBezTo>
                    <a:pt x="336" y="78"/>
                    <a:pt x="334" y="75"/>
                    <a:pt x="332" y="72"/>
                  </a:cubicBezTo>
                  <a:cubicBezTo>
                    <a:pt x="332" y="71"/>
                    <a:pt x="331" y="70"/>
                    <a:pt x="330" y="69"/>
                  </a:cubicBezTo>
                  <a:cubicBezTo>
                    <a:pt x="328" y="65"/>
                    <a:pt x="325" y="62"/>
                    <a:pt x="323" y="59"/>
                  </a:cubicBezTo>
                  <a:cubicBezTo>
                    <a:pt x="323" y="58"/>
                    <a:pt x="323" y="58"/>
                    <a:pt x="323" y="58"/>
                  </a:cubicBezTo>
                  <a:cubicBezTo>
                    <a:pt x="322" y="58"/>
                    <a:pt x="322" y="57"/>
                    <a:pt x="322" y="57"/>
                  </a:cubicBezTo>
                  <a:cubicBezTo>
                    <a:pt x="319" y="54"/>
                    <a:pt x="316" y="50"/>
                    <a:pt x="314" y="47"/>
                  </a:cubicBezTo>
                  <a:cubicBezTo>
                    <a:pt x="313" y="46"/>
                    <a:pt x="312" y="45"/>
                    <a:pt x="311" y="44"/>
                  </a:cubicBezTo>
                  <a:cubicBezTo>
                    <a:pt x="308" y="41"/>
                    <a:pt x="305" y="37"/>
                    <a:pt x="301" y="34"/>
                  </a:cubicBezTo>
                  <a:cubicBezTo>
                    <a:pt x="301" y="34"/>
                    <a:pt x="301" y="34"/>
                    <a:pt x="301" y="34"/>
                  </a:cubicBezTo>
                  <a:cubicBezTo>
                    <a:pt x="299" y="32"/>
                    <a:pt x="297" y="30"/>
                    <a:pt x="295" y="28"/>
                  </a:cubicBezTo>
                  <a:cubicBezTo>
                    <a:pt x="294" y="27"/>
                    <a:pt x="293" y="27"/>
                    <a:pt x="293" y="26"/>
                  </a:cubicBezTo>
                  <a:cubicBezTo>
                    <a:pt x="292" y="25"/>
                    <a:pt x="291" y="24"/>
                    <a:pt x="290" y="23"/>
                  </a:cubicBezTo>
                  <a:cubicBezTo>
                    <a:pt x="289" y="23"/>
                    <a:pt x="288" y="23"/>
                    <a:pt x="288" y="22"/>
                  </a:cubicBezTo>
                  <a:cubicBezTo>
                    <a:pt x="287" y="21"/>
                    <a:pt x="285" y="20"/>
                    <a:pt x="284" y="19"/>
                  </a:cubicBezTo>
                  <a:cubicBezTo>
                    <a:pt x="283" y="19"/>
                    <a:pt x="282" y="18"/>
                    <a:pt x="282" y="17"/>
                  </a:cubicBezTo>
                  <a:cubicBezTo>
                    <a:pt x="281" y="17"/>
                    <a:pt x="280" y="16"/>
                    <a:pt x="280" y="16"/>
                  </a:cubicBezTo>
                  <a:cubicBezTo>
                    <a:pt x="279" y="15"/>
                    <a:pt x="278" y="15"/>
                    <a:pt x="277" y="14"/>
                  </a:cubicBezTo>
                  <a:cubicBezTo>
                    <a:pt x="276" y="14"/>
                    <a:pt x="276" y="13"/>
                    <a:pt x="275" y="13"/>
                  </a:cubicBezTo>
                  <a:cubicBezTo>
                    <a:pt x="273" y="12"/>
                    <a:pt x="272" y="11"/>
                    <a:pt x="270" y="10"/>
                  </a:cubicBezTo>
                  <a:cubicBezTo>
                    <a:pt x="269" y="10"/>
                    <a:pt x="269" y="10"/>
                    <a:pt x="269" y="10"/>
                  </a:cubicBezTo>
                  <a:cubicBezTo>
                    <a:pt x="268" y="9"/>
                    <a:pt x="267" y="8"/>
                    <a:pt x="266" y="8"/>
                  </a:cubicBezTo>
                  <a:cubicBezTo>
                    <a:pt x="265" y="7"/>
                    <a:pt x="265" y="7"/>
                    <a:pt x="264" y="7"/>
                  </a:cubicBezTo>
                  <a:cubicBezTo>
                    <a:pt x="264" y="7"/>
                    <a:pt x="264" y="7"/>
                    <a:pt x="264" y="7"/>
                  </a:cubicBezTo>
                  <a:cubicBezTo>
                    <a:pt x="262" y="6"/>
                    <a:pt x="261" y="5"/>
                    <a:pt x="259" y="4"/>
                  </a:cubicBezTo>
                  <a:cubicBezTo>
                    <a:pt x="259" y="4"/>
                    <a:pt x="259" y="4"/>
                    <a:pt x="259" y="4"/>
                  </a:cubicBezTo>
                  <a:cubicBezTo>
                    <a:pt x="258" y="4"/>
                    <a:pt x="258" y="4"/>
                    <a:pt x="258" y="4"/>
                  </a:cubicBezTo>
                  <a:cubicBezTo>
                    <a:pt x="257" y="3"/>
                    <a:pt x="256" y="3"/>
                    <a:pt x="255" y="2"/>
                  </a:cubicBezTo>
                  <a:cubicBezTo>
                    <a:pt x="254" y="2"/>
                    <a:pt x="254" y="2"/>
                    <a:pt x="254" y="2"/>
                  </a:cubicBezTo>
                  <a:cubicBezTo>
                    <a:pt x="253" y="2"/>
                    <a:pt x="253" y="2"/>
                    <a:pt x="252" y="1"/>
                  </a:cubicBezTo>
                  <a:cubicBezTo>
                    <a:pt x="251" y="1"/>
                    <a:pt x="251" y="1"/>
                    <a:pt x="250" y="1"/>
                  </a:cubicBezTo>
                  <a:cubicBezTo>
                    <a:pt x="249" y="1"/>
                    <a:pt x="248" y="0"/>
                    <a:pt x="247" y="0"/>
                  </a:cubicBezTo>
                  <a:cubicBezTo>
                    <a:pt x="27" y="128"/>
                    <a:pt x="27" y="128"/>
                    <a:pt x="27" y="128"/>
                  </a:cubicBezTo>
                  <a:cubicBezTo>
                    <a:pt x="29" y="128"/>
                    <a:pt x="30" y="129"/>
                    <a:pt x="32" y="129"/>
                  </a:cubicBezTo>
                  <a:cubicBezTo>
                    <a:pt x="33" y="130"/>
                    <a:pt x="33" y="130"/>
                    <a:pt x="34" y="130"/>
                  </a:cubicBezTo>
                  <a:cubicBezTo>
                    <a:pt x="35" y="130"/>
                    <a:pt x="36" y="131"/>
                    <a:pt x="38" y="132"/>
                  </a:cubicBezTo>
                  <a:cubicBezTo>
                    <a:pt x="38" y="132"/>
                    <a:pt x="38" y="132"/>
                    <a:pt x="39" y="132"/>
                  </a:cubicBezTo>
                  <a:cubicBezTo>
                    <a:pt x="41" y="133"/>
                    <a:pt x="42" y="134"/>
                    <a:pt x="44" y="135"/>
                  </a:cubicBezTo>
                  <a:cubicBezTo>
                    <a:pt x="45" y="135"/>
                    <a:pt x="45" y="135"/>
                    <a:pt x="46" y="135"/>
                  </a:cubicBezTo>
                  <a:cubicBezTo>
                    <a:pt x="47" y="136"/>
                    <a:pt x="49" y="137"/>
                    <a:pt x="50" y="138"/>
                  </a:cubicBezTo>
                  <a:cubicBezTo>
                    <a:pt x="52" y="139"/>
                    <a:pt x="55" y="141"/>
                    <a:pt x="57" y="142"/>
                  </a:cubicBezTo>
                  <a:cubicBezTo>
                    <a:pt x="58" y="143"/>
                    <a:pt x="59" y="143"/>
                    <a:pt x="60" y="144"/>
                  </a:cubicBezTo>
                  <a:cubicBezTo>
                    <a:pt x="61" y="145"/>
                    <a:pt x="62" y="146"/>
                    <a:pt x="64" y="147"/>
                  </a:cubicBezTo>
                  <a:cubicBezTo>
                    <a:pt x="65" y="148"/>
                    <a:pt x="67" y="149"/>
                    <a:pt x="68" y="150"/>
                  </a:cubicBezTo>
                  <a:cubicBezTo>
                    <a:pt x="69" y="151"/>
                    <a:pt x="71" y="153"/>
                    <a:pt x="73" y="154"/>
                  </a:cubicBezTo>
                  <a:cubicBezTo>
                    <a:pt x="73" y="155"/>
                    <a:pt x="74" y="155"/>
                    <a:pt x="75" y="156"/>
                  </a:cubicBezTo>
                  <a:cubicBezTo>
                    <a:pt x="77" y="158"/>
                    <a:pt x="79" y="160"/>
                    <a:pt x="81" y="162"/>
                  </a:cubicBezTo>
                  <a:cubicBezTo>
                    <a:pt x="85" y="165"/>
                    <a:pt x="88" y="169"/>
                    <a:pt x="91" y="172"/>
                  </a:cubicBezTo>
                  <a:cubicBezTo>
                    <a:pt x="92" y="173"/>
                    <a:pt x="93" y="174"/>
                    <a:pt x="94" y="175"/>
                  </a:cubicBezTo>
                  <a:cubicBezTo>
                    <a:pt x="96" y="178"/>
                    <a:pt x="99" y="181"/>
                    <a:pt x="102" y="185"/>
                  </a:cubicBezTo>
                  <a:cubicBezTo>
                    <a:pt x="102" y="185"/>
                    <a:pt x="103" y="186"/>
                    <a:pt x="103" y="187"/>
                  </a:cubicBezTo>
                  <a:cubicBezTo>
                    <a:pt x="106" y="190"/>
                    <a:pt x="108" y="193"/>
                    <a:pt x="110" y="196"/>
                  </a:cubicBezTo>
                  <a:cubicBezTo>
                    <a:pt x="113" y="201"/>
                    <a:pt x="116" y="205"/>
                    <a:pt x="118" y="210"/>
                  </a:cubicBezTo>
                  <a:cubicBezTo>
                    <a:pt x="118" y="210"/>
                    <a:pt x="118" y="210"/>
                    <a:pt x="118" y="210"/>
                  </a:cubicBezTo>
                  <a:cubicBezTo>
                    <a:pt x="121" y="214"/>
                    <a:pt x="123" y="218"/>
                    <a:pt x="125" y="222"/>
                  </a:cubicBezTo>
                  <a:cubicBezTo>
                    <a:pt x="125" y="223"/>
                    <a:pt x="126" y="223"/>
                    <a:pt x="126" y="224"/>
                  </a:cubicBezTo>
                  <a:cubicBezTo>
                    <a:pt x="128" y="228"/>
                    <a:pt x="130" y="232"/>
                    <a:pt x="132" y="236"/>
                  </a:cubicBezTo>
                  <a:cubicBezTo>
                    <a:pt x="132" y="237"/>
                    <a:pt x="132" y="237"/>
                    <a:pt x="132" y="237"/>
                  </a:cubicBezTo>
                  <a:cubicBezTo>
                    <a:pt x="134" y="241"/>
                    <a:pt x="136" y="246"/>
                    <a:pt x="137" y="250"/>
                  </a:cubicBezTo>
                  <a:cubicBezTo>
                    <a:pt x="137" y="251"/>
                    <a:pt x="137" y="251"/>
                    <a:pt x="137" y="251"/>
                  </a:cubicBezTo>
                  <a:cubicBezTo>
                    <a:pt x="139" y="256"/>
                    <a:pt x="140" y="260"/>
                    <a:pt x="141" y="264"/>
                  </a:cubicBezTo>
                  <a:cubicBezTo>
                    <a:pt x="141" y="265"/>
                    <a:pt x="141" y="265"/>
                    <a:pt x="141" y="265"/>
                  </a:cubicBezTo>
                  <a:cubicBezTo>
                    <a:pt x="143" y="269"/>
                    <a:pt x="143" y="274"/>
                    <a:pt x="144" y="278"/>
                  </a:cubicBezTo>
                  <a:cubicBezTo>
                    <a:pt x="144" y="279"/>
                    <a:pt x="144" y="279"/>
                    <a:pt x="144" y="279"/>
                  </a:cubicBezTo>
                  <a:cubicBezTo>
                    <a:pt x="145" y="283"/>
                    <a:pt x="146" y="287"/>
                    <a:pt x="146" y="291"/>
                  </a:cubicBezTo>
                  <a:cubicBezTo>
                    <a:pt x="146" y="292"/>
                    <a:pt x="146" y="292"/>
                    <a:pt x="146" y="292"/>
                  </a:cubicBezTo>
                  <a:cubicBezTo>
                    <a:pt x="146" y="297"/>
                    <a:pt x="147" y="301"/>
                    <a:pt x="147" y="305"/>
                  </a:cubicBezTo>
                  <a:cubicBezTo>
                    <a:pt x="142" y="1939"/>
                    <a:pt x="142" y="1939"/>
                    <a:pt x="142" y="1939"/>
                  </a:cubicBezTo>
                  <a:cubicBezTo>
                    <a:pt x="142" y="1945"/>
                    <a:pt x="141" y="1950"/>
                    <a:pt x="140" y="1956"/>
                  </a:cubicBezTo>
                  <a:cubicBezTo>
                    <a:pt x="140" y="1957"/>
                    <a:pt x="140" y="1958"/>
                    <a:pt x="139" y="1959"/>
                  </a:cubicBezTo>
                  <a:cubicBezTo>
                    <a:pt x="139" y="1964"/>
                    <a:pt x="138" y="1968"/>
                    <a:pt x="137" y="1972"/>
                  </a:cubicBezTo>
                  <a:cubicBezTo>
                    <a:pt x="137" y="1973"/>
                    <a:pt x="136" y="1975"/>
                    <a:pt x="136" y="1977"/>
                  </a:cubicBezTo>
                  <a:cubicBezTo>
                    <a:pt x="135" y="1980"/>
                    <a:pt x="134" y="1984"/>
                    <a:pt x="134" y="1987"/>
                  </a:cubicBezTo>
                  <a:cubicBezTo>
                    <a:pt x="133" y="1989"/>
                    <a:pt x="133" y="1991"/>
                    <a:pt x="132" y="1993"/>
                  </a:cubicBezTo>
                  <a:cubicBezTo>
                    <a:pt x="131" y="1996"/>
                    <a:pt x="130" y="2000"/>
                    <a:pt x="129" y="2003"/>
                  </a:cubicBezTo>
                  <a:cubicBezTo>
                    <a:pt x="128" y="2005"/>
                    <a:pt x="128" y="2006"/>
                    <a:pt x="127" y="2008"/>
                  </a:cubicBezTo>
                  <a:cubicBezTo>
                    <a:pt x="126" y="2012"/>
                    <a:pt x="124" y="2016"/>
                    <a:pt x="123" y="2020"/>
                  </a:cubicBezTo>
                  <a:cubicBezTo>
                    <a:pt x="122" y="2021"/>
                    <a:pt x="122" y="2022"/>
                    <a:pt x="122" y="2023"/>
                  </a:cubicBezTo>
                  <a:cubicBezTo>
                    <a:pt x="120" y="2028"/>
                    <a:pt x="117" y="2032"/>
                    <a:pt x="115" y="2037"/>
                  </a:cubicBezTo>
                  <a:cubicBezTo>
                    <a:pt x="115" y="2038"/>
                    <a:pt x="114" y="2040"/>
                    <a:pt x="113" y="2041"/>
                  </a:cubicBezTo>
                  <a:cubicBezTo>
                    <a:pt x="111" y="2044"/>
                    <a:pt x="110" y="2048"/>
                    <a:pt x="108" y="2051"/>
                  </a:cubicBezTo>
                  <a:cubicBezTo>
                    <a:pt x="107" y="2052"/>
                    <a:pt x="106" y="2054"/>
                    <a:pt x="105" y="2056"/>
                  </a:cubicBezTo>
                  <a:cubicBezTo>
                    <a:pt x="103" y="2059"/>
                    <a:pt x="102" y="2061"/>
                    <a:pt x="100" y="2064"/>
                  </a:cubicBezTo>
                  <a:cubicBezTo>
                    <a:pt x="99" y="2066"/>
                    <a:pt x="98" y="2068"/>
                    <a:pt x="97" y="2069"/>
                  </a:cubicBezTo>
                  <a:cubicBezTo>
                    <a:pt x="95" y="2072"/>
                    <a:pt x="93" y="2075"/>
                    <a:pt x="91" y="2077"/>
                  </a:cubicBezTo>
                  <a:cubicBezTo>
                    <a:pt x="90" y="2079"/>
                    <a:pt x="89" y="2080"/>
                    <a:pt x="88" y="2082"/>
                  </a:cubicBezTo>
                  <a:cubicBezTo>
                    <a:pt x="85" y="2085"/>
                    <a:pt x="83" y="2088"/>
                    <a:pt x="81" y="2091"/>
                  </a:cubicBezTo>
                  <a:cubicBezTo>
                    <a:pt x="80" y="2092"/>
                    <a:pt x="79" y="2093"/>
                    <a:pt x="78" y="2094"/>
                  </a:cubicBezTo>
                  <a:cubicBezTo>
                    <a:pt x="75" y="2098"/>
                    <a:pt x="71" y="2102"/>
                    <a:pt x="68" y="2106"/>
                  </a:cubicBezTo>
                  <a:cubicBezTo>
                    <a:pt x="67" y="2107"/>
                    <a:pt x="66" y="2107"/>
                    <a:pt x="65" y="2108"/>
                  </a:cubicBezTo>
                  <a:cubicBezTo>
                    <a:pt x="62" y="2111"/>
                    <a:pt x="59" y="2114"/>
                    <a:pt x="56" y="2117"/>
                  </a:cubicBezTo>
                  <a:cubicBezTo>
                    <a:pt x="55" y="2118"/>
                    <a:pt x="54" y="2119"/>
                    <a:pt x="52" y="2121"/>
                  </a:cubicBezTo>
                  <a:cubicBezTo>
                    <a:pt x="50" y="2123"/>
                    <a:pt x="47" y="2125"/>
                    <a:pt x="44" y="2127"/>
                  </a:cubicBezTo>
                  <a:cubicBezTo>
                    <a:pt x="43" y="2129"/>
                    <a:pt x="41" y="2130"/>
                    <a:pt x="40" y="2131"/>
                  </a:cubicBezTo>
                  <a:cubicBezTo>
                    <a:pt x="37" y="2133"/>
                    <a:pt x="34" y="2136"/>
                    <a:pt x="32" y="2138"/>
                  </a:cubicBezTo>
                  <a:cubicBezTo>
                    <a:pt x="30" y="2139"/>
                    <a:pt x="29" y="2140"/>
                    <a:pt x="27" y="2141"/>
                  </a:cubicBezTo>
                  <a:cubicBezTo>
                    <a:pt x="24" y="2143"/>
                    <a:pt x="21" y="2146"/>
                    <a:pt x="18" y="2148"/>
                  </a:cubicBezTo>
                  <a:cubicBezTo>
                    <a:pt x="16" y="2149"/>
                    <a:pt x="15" y="2150"/>
                    <a:pt x="14" y="2150"/>
                  </a:cubicBezTo>
                  <a:cubicBezTo>
                    <a:pt x="9" y="2153"/>
                    <a:pt x="4" y="2156"/>
                    <a:pt x="0" y="2159"/>
                  </a:cubicBezTo>
                  <a:cubicBezTo>
                    <a:pt x="220" y="2031"/>
                    <a:pt x="220" y="2031"/>
                    <a:pt x="220" y="2031"/>
                  </a:cubicBezTo>
                  <a:cubicBezTo>
                    <a:pt x="224" y="2029"/>
                    <a:pt x="229" y="2026"/>
                    <a:pt x="234" y="2023"/>
                  </a:cubicBezTo>
                  <a:cubicBezTo>
                    <a:pt x="235" y="2022"/>
                    <a:pt x="236" y="2021"/>
                    <a:pt x="238" y="2020"/>
                  </a:cubicBezTo>
                  <a:cubicBezTo>
                    <a:pt x="241" y="2018"/>
                    <a:pt x="244" y="2016"/>
                    <a:pt x="247" y="2013"/>
                  </a:cubicBezTo>
                  <a:cubicBezTo>
                    <a:pt x="249" y="2012"/>
                    <a:pt x="250" y="2011"/>
                    <a:pt x="252" y="2010"/>
                  </a:cubicBezTo>
                  <a:cubicBezTo>
                    <a:pt x="254" y="2008"/>
                    <a:pt x="257" y="2006"/>
                    <a:pt x="260" y="2003"/>
                  </a:cubicBezTo>
                  <a:cubicBezTo>
                    <a:pt x="261" y="2002"/>
                    <a:pt x="263" y="2001"/>
                    <a:pt x="264" y="2000"/>
                  </a:cubicBezTo>
                  <a:cubicBezTo>
                    <a:pt x="267" y="1997"/>
                    <a:pt x="270" y="1995"/>
                    <a:pt x="272" y="1993"/>
                  </a:cubicBezTo>
                  <a:cubicBezTo>
                    <a:pt x="274" y="1992"/>
                    <a:pt x="275" y="1990"/>
                    <a:pt x="276" y="1989"/>
                  </a:cubicBezTo>
                  <a:cubicBezTo>
                    <a:pt x="279" y="1986"/>
                    <a:pt x="282" y="1983"/>
                    <a:pt x="285" y="1980"/>
                  </a:cubicBezTo>
                  <a:cubicBezTo>
                    <a:pt x="286" y="1979"/>
                    <a:pt x="287" y="1979"/>
                    <a:pt x="288" y="1978"/>
                  </a:cubicBezTo>
                  <a:cubicBezTo>
                    <a:pt x="291" y="1974"/>
                    <a:pt x="295" y="1970"/>
                    <a:pt x="298" y="1966"/>
                  </a:cubicBezTo>
                  <a:cubicBezTo>
                    <a:pt x="299" y="1965"/>
                    <a:pt x="300" y="1964"/>
                    <a:pt x="301" y="1963"/>
                  </a:cubicBezTo>
                  <a:cubicBezTo>
                    <a:pt x="303" y="1960"/>
                    <a:pt x="305" y="1957"/>
                    <a:pt x="308" y="1954"/>
                  </a:cubicBezTo>
                  <a:cubicBezTo>
                    <a:pt x="309" y="1953"/>
                    <a:pt x="310" y="1951"/>
                    <a:pt x="311" y="1950"/>
                  </a:cubicBezTo>
                  <a:cubicBezTo>
                    <a:pt x="313" y="1947"/>
                    <a:pt x="315" y="1944"/>
                    <a:pt x="317" y="1941"/>
                  </a:cubicBezTo>
                  <a:cubicBezTo>
                    <a:pt x="318" y="1940"/>
                    <a:pt x="319" y="1938"/>
                    <a:pt x="320" y="1936"/>
                  </a:cubicBezTo>
                  <a:cubicBezTo>
                    <a:pt x="322" y="1934"/>
                    <a:pt x="323" y="1931"/>
                    <a:pt x="325" y="1928"/>
                  </a:cubicBezTo>
                  <a:cubicBezTo>
                    <a:pt x="326" y="1926"/>
                    <a:pt x="327" y="1925"/>
                    <a:pt x="328" y="1923"/>
                  </a:cubicBezTo>
                  <a:cubicBezTo>
                    <a:pt x="330" y="1920"/>
                    <a:pt x="331" y="1916"/>
                    <a:pt x="333" y="1913"/>
                  </a:cubicBezTo>
                  <a:cubicBezTo>
                    <a:pt x="334" y="1912"/>
                    <a:pt x="335" y="1910"/>
                    <a:pt x="335" y="1909"/>
                  </a:cubicBezTo>
                  <a:cubicBezTo>
                    <a:pt x="337" y="1904"/>
                    <a:pt x="340" y="1900"/>
                    <a:pt x="342" y="1895"/>
                  </a:cubicBezTo>
                  <a:cubicBezTo>
                    <a:pt x="342" y="1894"/>
                    <a:pt x="342" y="1893"/>
                    <a:pt x="342" y="1893"/>
                  </a:cubicBezTo>
                  <a:cubicBezTo>
                    <a:pt x="344" y="1889"/>
                    <a:pt x="346" y="1884"/>
                    <a:pt x="347" y="1880"/>
                  </a:cubicBezTo>
                  <a:cubicBezTo>
                    <a:pt x="348" y="1878"/>
                    <a:pt x="348" y="1877"/>
                    <a:pt x="349" y="1875"/>
                  </a:cubicBezTo>
                  <a:cubicBezTo>
                    <a:pt x="350" y="1872"/>
                    <a:pt x="351" y="1868"/>
                    <a:pt x="352" y="1865"/>
                  </a:cubicBezTo>
                  <a:cubicBezTo>
                    <a:pt x="353" y="1863"/>
                    <a:pt x="353" y="1861"/>
                    <a:pt x="354" y="1859"/>
                  </a:cubicBezTo>
                  <a:cubicBezTo>
                    <a:pt x="354" y="1858"/>
                    <a:pt x="355" y="1856"/>
                    <a:pt x="355" y="1854"/>
                  </a:cubicBezTo>
                  <a:cubicBezTo>
                    <a:pt x="355" y="1853"/>
                    <a:pt x="356" y="1851"/>
                    <a:pt x="356" y="1849"/>
                  </a:cubicBezTo>
                  <a:cubicBezTo>
                    <a:pt x="356" y="1847"/>
                    <a:pt x="357" y="1845"/>
                    <a:pt x="357" y="1844"/>
                  </a:cubicBezTo>
                  <a:cubicBezTo>
                    <a:pt x="358" y="1840"/>
                    <a:pt x="359" y="1836"/>
                    <a:pt x="359" y="1832"/>
                  </a:cubicBezTo>
                  <a:cubicBezTo>
                    <a:pt x="360" y="1830"/>
                    <a:pt x="360" y="1829"/>
                    <a:pt x="360" y="1828"/>
                  </a:cubicBezTo>
                  <a:cubicBezTo>
                    <a:pt x="360" y="1827"/>
                    <a:pt x="360" y="1827"/>
                    <a:pt x="360" y="1827"/>
                  </a:cubicBezTo>
                  <a:cubicBezTo>
                    <a:pt x="361" y="1822"/>
                    <a:pt x="362" y="1816"/>
                    <a:pt x="362" y="1811"/>
                  </a:cubicBezTo>
                  <a:cubicBezTo>
                    <a:pt x="362" y="1811"/>
                    <a:pt x="362" y="1811"/>
                    <a:pt x="362" y="1811"/>
                  </a:cubicBezTo>
                  <a:cubicBezTo>
                    <a:pt x="367" y="177"/>
                    <a:pt x="367" y="177"/>
                    <a:pt x="367" y="177"/>
                  </a:cubicBezTo>
                  <a:cubicBezTo>
                    <a:pt x="367" y="177"/>
                    <a:pt x="367" y="177"/>
                    <a:pt x="367" y="177"/>
                  </a:cubicBezTo>
                  <a:cubicBezTo>
                    <a:pt x="367" y="176"/>
                    <a:pt x="367" y="176"/>
                    <a:pt x="367" y="176"/>
                  </a:cubicBezTo>
                  <a:lnTo>
                    <a:pt x="367" y="171"/>
                  </a:lnTo>
                  <a:close/>
                </a:path>
              </a:pathLst>
            </a:custGeom>
            <a:gradFill>
              <a:gsLst>
                <a:gs pos="100000">
                  <a:srgbClr val="677577"/>
                </a:gs>
                <a:gs pos="0">
                  <a:srgbClr val="87999D"/>
                </a:gs>
              </a:gsLst>
              <a:lin ang="5400000" scaled="0"/>
            </a:gradFill>
            <a:ln>
              <a:noFill/>
            </a:ln>
          </p:spPr>
          <p:txBody>
            <a:bodyPr anchor="ctr"/>
            <a:lstStyle/>
            <a:p>
              <a:pPr algn="ctr"/>
              <a:endParaRPr>
                <a:cs typeface="+mn-ea"/>
                <a:sym typeface="+mn-lt"/>
              </a:endParaRPr>
            </a:p>
          </p:txBody>
        </p:sp>
        <p:sp>
          <p:nvSpPr>
            <p:cNvPr id="65" name="íṡlîḍè">
              <a:extLst>
                <a:ext uri="{FF2B5EF4-FFF2-40B4-BE49-F238E27FC236}">
                  <a16:creationId xmlns:a16="http://schemas.microsoft.com/office/drawing/2014/main" id="{75B8B08B-0E57-4D70-9257-43A994D3253A}"/>
                </a:ext>
              </a:extLst>
            </p:cNvPr>
            <p:cNvSpPr/>
            <p:nvPr/>
          </p:nvSpPr>
          <p:spPr bwMode="auto">
            <a:xfrm>
              <a:off x="3461884" y="1309136"/>
              <a:ext cx="4210330" cy="4445527"/>
            </a:xfrm>
            <a:custGeom>
              <a:avLst/>
              <a:gdLst>
                <a:gd name="T0" fmla="*/ 2370 w 2407"/>
                <a:gd name="T1" fmla="*/ 524 h 2545"/>
                <a:gd name="T2" fmla="*/ 2310 w 2407"/>
                <a:gd name="T3" fmla="*/ 466 h 2545"/>
                <a:gd name="T4" fmla="*/ 2287 w 2407"/>
                <a:gd name="T5" fmla="*/ 456 h 2545"/>
                <a:gd name="T6" fmla="*/ 802 w 2407"/>
                <a:gd name="T7" fmla="*/ 13 h 2545"/>
                <a:gd name="T8" fmla="*/ 728 w 2407"/>
                <a:gd name="T9" fmla="*/ 79 h 2545"/>
                <a:gd name="T10" fmla="*/ 726 w 2407"/>
                <a:gd name="T11" fmla="*/ 617 h 2545"/>
                <a:gd name="T12" fmla="*/ 724 w 2407"/>
                <a:gd name="T13" fmla="*/ 1435 h 2545"/>
                <a:gd name="T14" fmla="*/ 651 w 2407"/>
                <a:gd name="T15" fmla="*/ 1385 h 2545"/>
                <a:gd name="T16" fmla="*/ 391 w 2407"/>
                <a:gd name="T17" fmla="*/ 1309 h 2545"/>
                <a:gd name="T18" fmla="*/ 30 w 2407"/>
                <a:gd name="T19" fmla="*/ 1655 h 2545"/>
                <a:gd name="T20" fmla="*/ 293 w 2407"/>
                <a:gd name="T21" fmla="*/ 2019 h 2545"/>
                <a:gd name="T22" fmla="*/ 552 w 2407"/>
                <a:gd name="T23" fmla="*/ 2095 h 2545"/>
                <a:gd name="T24" fmla="*/ 822 w 2407"/>
                <a:gd name="T25" fmla="*/ 2011 h 2545"/>
                <a:gd name="T26" fmla="*/ 917 w 2407"/>
                <a:gd name="T27" fmla="*/ 1824 h 2545"/>
                <a:gd name="T28" fmla="*/ 920 w 2407"/>
                <a:gd name="T29" fmla="*/ 813 h 2545"/>
                <a:gd name="T30" fmla="*/ 2211 w 2407"/>
                <a:gd name="T31" fmla="*/ 1198 h 2545"/>
                <a:gd name="T32" fmla="*/ 2209 w 2407"/>
                <a:gd name="T33" fmla="*/ 1878 h 2545"/>
                <a:gd name="T34" fmla="*/ 2136 w 2407"/>
                <a:gd name="T35" fmla="*/ 1827 h 2545"/>
                <a:gd name="T36" fmla="*/ 1877 w 2407"/>
                <a:gd name="T37" fmla="*/ 1752 h 2545"/>
                <a:gd name="T38" fmla="*/ 1515 w 2407"/>
                <a:gd name="T39" fmla="*/ 2098 h 2545"/>
                <a:gd name="T40" fmla="*/ 1778 w 2407"/>
                <a:gd name="T41" fmla="*/ 2462 h 2545"/>
                <a:gd name="T42" fmla="*/ 2037 w 2407"/>
                <a:gd name="T43" fmla="*/ 2537 h 2545"/>
                <a:gd name="T44" fmla="*/ 2402 w 2407"/>
                <a:gd name="T45" fmla="*/ 2267 h 2545"/>
                <a:gd name="T46" fmla="*/ 2407 w 2407"/>
                <a:gd name="T47" fmla="*/ 633 h 2545"/>
                <a:gd name="T48" fmla="*/ 2370 w 2407"/>
                <a:gd name="T49" fmla="*/ 524 h 2545"/>
                <a:gd name="T50" fmla="*/ 470 w 2407"/>
                <a:gd name="T51" fmla="*/ 1846 h 2545"/>
                <a:gd name="T52" fmla="*/ 293 w 2407"/>
                <a:gd name="T53" fmla="*/ 1797 h 2545"/>
                <a:gd name="T54" fmla="*/ 220 w 2407"/>
                <a:gd name="T55" fmla="*/ 1724 h 2545"/>
                <a:gd name="T56" fmla="*/ 473 w 2407"/>
                <a:gd name="T57" fmla="*/ 1558 h 2545"/>
                <a:gd name="T58" fmla="*/ 650 w 2407"/>
                <a:gd name="T59" fmla="*/ 1607 h 2545"/>
                <a:gd name="T60" fmla="*/ 723 w 2407"/>
                <a:gd name="T61" fmla="*/ 1680 h 2545"/>
                <a:gd name="T62" fmla="*/ 470 w 2407"/>
                <a:gd name="T63" fmla="*/ 1846 h 2545"/>
                <a:gd name="T64" fmla="*/ 1955 w 2407"/>
                <a:gd name="T65" fmla="*/ 2289 h 2545"/>
                <a:gd name="T66" fmla="*/ 1778 w 2407"/>
                <a:gd name="T67" fmla="*/ 2239 h 2545"/>
                <a:gd name="T68" fmla="*/ 1706 w 2407"/>
                <a:gd name="T69" fmla="*/ 2167 h 2545"/>
                <a:gd name="T70" fmla="*/ 1958 w 2407"/>
                <a:gd name="T71" fmla="*/ 2000 h 2545"/>
                <a:gd name="T72" fmla="*/ 2135 w 2407"/>
                <a:gd name="T73" fmla="*/ 2050 h 2545"/>
                <a:gd name="T74" fmla="*/ 2208 w 2407"/>
                <a:gd name="T75" fmla="*/ 2122 h 2545"/>
                <a:gd name="T76" fmla="*/ 1955 w 2407"/>
                <a:gd name="T77" fmla="*/ 2289 h 2545"/>
                <a:gd name="T78" fmla="*/ 2212 w 2407"/>
                <a:gd name="T79" fmla="*/ 969 h 2545"/>
                <a:gd name="T80" fmla="*/ 920 w 2407"/>
                <a:gd name="T81" fmla="*/ 584 h 2545"/>
                <a:gd name="T82" fmla="*/ 921 w 2407"/>
                <a:gd name="T83" fmla="*/ 278 h 2545"/>
                <a:gd name="T84" fmla="*/ 2213 w 2407"/>
                <a:gd name="T85" fmla="*/ 663 h 2545"/>
                <a:gd name="T86" fmla="*/ 2212 w 2407"/>
                <a:gd name="T87" fmla="*/ 969 h 2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07" h="2545">
                  <a:moveTo>
                    <a:pt x="2370" y="524"/>
                  </a:moveTo>
                  <a:cubicBezTo>
                    <a:pt x="2353" y="499"/>
                    <a:pt x="2332" y="478"/>
                    <a:pt x="2310" y="466"/>
                  </a:cubicBezTo>
                  <a:cubicBezTo>
                    <a:pt x="2302" y="461"/>
                    <a:pt x="2295" y="458"/>
                    <a:pt x="2287" y="456"/>
                  </a:cubicBezTo>
                  <a:cubicBezTo>
                    <a:pt x="802" y="13"/>
                    <a:pt x="802" y="13"/>
                    <a:pt x="802" y="13"/>
                  </a:cubicBezTo>
                  <a:cubicBezTo>
                    <a:pt x="759" y="0"/>
                    <a:pt x="728" y="27"/>
                    <a:pt x="728" y="79"/>
                  </a:cubicBezTo>
                  <a:cubicBezTo>
                    <a:pt x="726" y="617"/>
                    <a:pt x="726" y="617"/>
                    <a:pt x="726" y="617"/>
                  </a:cubicBezTo>
                  <a:cubicBezTo>
                    <a:pt x="724" y="1435"/>
                    <a:pt x="724" y="1435"/>
                    <a:pt x="724" y="1435"/>
                  </a:cubicBezTo>
                  <a:cubicBezTo>
                    <a:pt x="701" y="1417"/>
                    <a:pt x="676" y="1400"/>
                    <a:pt x="651" y="1385"/>
                  </a:cubicBezTo>
                  <a:cubicBezTo>
                    <a:pt x="570" y="1338"/>
                    <a:pt x="481" y="1312"/>
                    <a:pt x="391" y="1309"/>
                  </a:cubicBezTo>
                  <a:cubicBezTo>
                    <a:pt x="155" y="1300"/>
                    <a:pt x="0" y="1449"/>
                    <a:pt x="30" y="1655"/>
                  </a:cubicBezTo>
                  <a:cubicBezTo>
                    <a:pt x="51" y="1798"/>
                    <a:pt x="151" y="1938"/>
                    <a:pt x="293" y="2019"/>
                  </a:cubicBezTo>
                  <a:cubicBezTo>
                    <a:pt x="373" y="2066"/>
                    <a:pt x="462" y="2092"/>
                    <a:pt x="552" y="2095"/>
                  </a:cubicBezTo>
                  <a:cubicBezTo>
                    <a:pt x="659" y="2099"/>
                    <a:pt x="755" y="2069"/>
                    <a:pt x="822" y="2011"/>
                  </a:cubicBezTo>
                  <a:cubicBezTo>
                    <a:pt x="878" y="1963"/>
                    <a:pt x="910" y="1897"/>
                    <a:pt x="917" y="1824"/>
                  </a:cubicBezTo>
                  <a:cubicBezTo>
                    <a:pt x="920" y="813"/>
                    <a:pt x="920" y="813"/>
                    <a:pt x="920" y="813"/>
                  </a:cubicBezTo>
                  <a:cubicBezTo>
                    <a:pt x="2211" y="1198"/>
                    <a:pt x="2211" y="1198"/>
                    <a:pt x="2211" y="1198"/>
                  </a:cubicBezTo>
                  <a:cubicBezTo>
                    <a:pt x="2209" y="1878"/>
                    <a:pt x="2209" y="1878"/>
                    <a:pt x="2209" y="1878"/>
                  </a:cubicBezTo>
                  <a:cubicBezTo>
                    <a:pt x="2186" y="1859"/>
                    <a:pt x="2162" y="1842"/>
                    <a:pt x="2136" y="1827"/>
                  </a:cubicBezTo>
                  <a:cubicBezTo>
                    <a:pt x="2056" y="1781"/>
                    <a:pt x="1966" y="1755"/>
                    <a:pt x="1877" y="1752"/>
                  </a:cubicBezTo>
                  <a:cubicBezTo>
                    <a:pt x="1641" y="1743"/>
                    <a:pt x="1485" y="1892"/>
                    <a:pt x="1515" y="2098"/>
                  </a:cubicBezTo>
                  <a:cubicBezTo>
                    <a:pt x="1536" y="2241"/>
                    <a:pt x="1637" y="2380"/>
                    <a:pt x="1778" y="2462"/>
                  </a:cubicBezTo>
                  <a:cubicBezTo>
                    <a:pt x="1858" y="2508"/>
                    <a:pt x="1947" y="2534"/>
                    <a:pt x="2037" y="2537"/>
                  </a:cubicBezTo>
                  <a:cubicBezTo>
                    <a:pt x="2241" y="2545"/>
                    <a:pt x="2387" y="2432"/>
                    <a:pt x="2402" y="2267"/>
                  </a:cubicBezTo>
                  <a:cubicBezTo>
                    <a:pt x="2407" y="633"/>
                    <a:pt x="2407" y="633"/>
                    <a:pt x="2407" y="633"/>
                  </a:cubicBezTo>
                  <a:cubicBezTo>
                    <a:pt x="2407" y="599"/>
                    <a:pt x="2393" y="559"/>
                    <a:pt x="2370" y="524"/>
                  </a:cubicBezTo>
                  <a:close/>
                  <a:moveTo>
                    <a:pt x="470" y="1846"/>
                  </a:moveTo>
                  <a:cubicBezTo>
                    <a:pt x="407" y="1844"/>
                    <a:pt x="344" y="1826"/>
                    <a:pt x="293" y="1797"/>
                  </a:cubicBezTo>
                  <a:cubicBezTo>
                    <a:pt x="282" y="1790"/>
                    <a:pt x="225" y="1756"/>
                    <a:pt x="220" y="1724"/>
                  </a:cubicBezTo>
                  <a:cubicBezTo>
                    <a:pt x="210" y="1654"/>
                    <a:pt x="306" y="1552"/>
                    <a:pt x="473" y="1558"/>
                  </a:cubicBezTo>
                  <a:cubicBezTo>
                    <a:pt x="536" y="1560"/>
                    <a:pt x="599" y="1578"/>
                    <a:pt x="650" y="1607"/>
                  </a:cubicBezTo>
                  <a:cubicBezTo>
                    <a:pt x="661" y="1614"/>
                    <a:pt x="718" y="1648"/>
                    <a:pt x="723" y="1680"/>
                  </a:cubicBezTo>
                  <a:cubicBezTo>
                    <a:pt x="733" y="1750"/>
                    <a:pt x="637" y="1852"/>
                    <a:pt x="470" y="1846"/>
                  </a:cubicBezTo>
                  <a:close/>
                  <a:moveTo>
                    <a:pt x="1955" y="2289"/>
                  </a:moveTo>
                  <a:cubicBezTo>
                    <a:pt x="1892" y="2286"/>
                    <a:pt x="1829" y="2269"/>
                    <a:pt x="1778" y="2239"/>
                  </a:cubicBezTo>
                  <a:cubicBezTo>
                    <a:pt x="1767" y="2233"/>
                    <a:pt x="1710" y="2199"/>
                    <a:pt x="1706" y="2167"/>
                  </a:cubicBezTo>
                  <a:cubicBezTo>
                    <a:pt x="1695" y="2097"/>
                    <a:pt x="1791" y="1994"/>
                    <a:pt x="1958" y="2000"/>
                  </a:cubicBezTo>
                  <a:cubicBezTo>
                    <a:pt x="2021" y="2003"/>
                    <a:pt x="2084" y="2020"/>
                    <a:pt x="2135" y="2050"/>
                  </a:cubicBezTo>
                  <a:cubicBezTo>
                    <a:pt x="2146" y="2056"/>
                    <a:pt x="2203" y="2091"/>
                    <a:pt x="2208" y="2122"/>
                  </a:cubicBezTo>
                  <a:cubicBezTo>
                    <a:pt x="2218" y="2193"/>
                    <a:pt x="2123" y="2295"/>
                    <a:pt x="1955" y="2289"/>
                  </a:cubicBezTo>
                  <a:close/>
                  <a:moveTo>
                    <a:pt x="2212" y="969"/>
                  </a:moveTo>
                  <a:cubicBezTo>
                    <a:pt x="920" y="584"/>
                    <a:pt x="920" y="584"/>
                    <a:pt x="920" y="584"/>
                  </a:cubicBezTo>
                  <a:cubicBezTo>
                    <a:pt x="921" y="278"/>
                    <a:pt x="921" y="278"/>
                    <a:pt x="921" y="278"/>
                  </a:cubicBezTo>
                  <a:cubicBezTo>
                    <a:pt x="2213" y="663"/>
                    <a:pt x="2213" y="663"/>
                    <a:pt x="2213" y="663"/>
                  </a:cubicBezTo>
                  <a:lnTo>
                    <a:pt x="2212" y="969"/>
                  </a:lnTo>
                  <a:close/>
                </a:path>
              </a:pathLst>
            </a:custGeom>
            <a:solidFill>
              <a:srgbClr val="A7C1C1"/>
            </a:solidFill>
            <a:ln>
              <a:noFill/>
            </a:ln>
          </p:spPr>
          <p:txBody>
            <a:bodyPr anchor="ctr"/>
            <a:lstStyle/>
            <a:p>
              <a:pPr algn="ctr"/>
              <a:endParaRPr>
                <a:cs typeface="+mn-ea"/>
                <a:sym typeface="+mn-lt"/>
              </a:endParaRPr>
            </a:p>
          </p:txBody>
        </p:sp>
      </p:grpSp>
      <p:sp>
        <p:nvSpPr>
          <p:cNvPr id="66" name="文本框 65"/>
          <p:cNvSpPr txBox="1"/>
          <p:nvPr/>
        </p:nvSpPr>
        <p:spPr>
          <a:xfrm>
            <a:off x="1064382" y="3230790"/>
            <a:ext cx="2031325" cy="461665"/>
          </a:xfrm>
          <a:prstGeom prst="rect">
            <a:avLst/>
          </a:prstGeom>
          <a:noFill/>
        </p:spPr>
        <p:txBody>
          <a:bodyPr wrap="none" rtlCol="0">
            <a:spAutoFit/>
          </a:bodyPr>
          <a:lstStyle/>
          <a:p>
            <a:r>
              <a:rPr lang="zh-CN" altLang="en-US" sz="2400" b="1" dirty="0">
                <a:solidFill>
                  <a:srgbClr val="D28A7C"/>
                </a:solidFill>
                <a:cs typeface="+mn-ea"/>
                <a:sym typeface="+mn-lt"/>
              </a:rPr>
              <a:t>点击输入标题</a:t>
            </a:r>
          </a:p>
        </p:txBody>
      </p:sp>
      <p:sp>
        <p:nvSpPr>
          <p:cNvPr id="67" name="文本框 9"/>
          <p:cNvSpPr txBox="1">
            <a:spLocks noChangeArrowheads="1"/>
          </p:cNvSpPr>
          <p:nvPr/>
        </p:nvSpPr>
        <p:spPr bwMode="auto">
          <a:xfrm>
            <a:off x="948163" y="3630463"/>
            <a:ext cx="21488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dirty="0">
                <a:solidFill>
                  <a:srgbClr val="D28A7C"/>
                </a:solidFill>
                <a:cs typeface="+mn-ea"/>
                <a:sym typeface="+mn-lt"/>
              </a:rPr>
              <a:t>ADD YOUR TITLE HERE</a:t>
            </a:r>
          </a:p>
        </p:txBody>
      </p:sp>
      <p:sp>
        <p:nvSpPr>
          <p:cNvPr id="68" name="文本框 67"/>
          <p:cNvSpPr txBox="1"/>
          <p:nvPr/>
        </p:nvSpPr>
        <p:spPr>
          <a:xfrm>
            <a:off x="1064382" y="4179851"/>
            <a:ext cx="1933330" cy="21698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dirty="0">
                <a:solidFill>
                  <a:srgbClr val="EBE6E2"/>
                </a:solidFill>
                <a:cs typeface="+mn-ea"/>
                <a:sym typeface="+mn-lt"/>
              </a:rPr>
              <a:t>点击输入你要阐述的内容点击输入你要阐述的内容点击输入你要阐述的内容</a:t>
            </a:r>
          </a:p>
        </p:txBody>
      </p:sp>
      <p:sp>
        <p:nvSpPr>
          <p:cNvPr id="69" name="文本框 68"/>
          <p:cNvSpPr txBox="1"/>
          <p:nvPr/>
        </p:nvSpPr>
        <p:spPr>
          <a:xfrm>
            <a:off x="5137435" y="921918"/>
            <a:ext cx="2031325" cy="461665"/>
          </a:xfrm>
          <a:prstGeom prst="rect">
            <a:avLst/>
          </a:prstGeom>
          <a:noFill/>
        </p:spPr>
        <p:txBody>
          <a:bodyPr wrap="none" rtlCol="0">
            <a:spAutoFit/>
          </a:bodyPr>
          <a:lstStyle/>
          <a:p>
            <a:r>
              <a:rPr lang="zh-CN" altLang="en-US" sz="2400" b="1" dirty="0">
                <a:solidFill>
                  <a:srgbClr val="D28A7C"/>
                </a:solidFill>
                <a:cs typeface="+mn-ea"/>
                <a:sym typeface="+mn-lt"/>
              </a:rPr>
              <a:t>点击输入标题</a:t>
            </a:r>
          </a:p>
        </p:txBody>
      </p:sp>
      <p:sp>
        <p:nvSpPr>
          <p:cNvPr id="70" name="文本框 9"/>
          <p:cNvSpPr txBox="1">
            <a:spLocks noChangeArrowheads="1"/>
          </p:cNvSpPr>
          <p:nvPr/>
        </p:nvSpPr>
        <p:spPr bwMode="auto">
          <a:xfrm>
            <a:off x="5021216" y="1321591"/>
            <a:ext cx="21488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dirty="0">
                <a:solidFill>
                  <a:srgbClr val="D28A7C"/>
                </a:solidFill>
                <a:cs typeface="+mn-ea"/>
                <a:sym typeface="+mn-lt"/>
              </a:rPr>
              <a:t>ADD YOUR TITLE HERE</a:t>
            </a:r>
          </a:p>
        </p:txBody>
      </p:sp>
      <p:sp>
        <p:nvSpPr>
          <p:cNvPr id="71" name="文本框 70"/>
          <p:cNvSpPr txBox="1"/>
          <p:nvPr/>
        </p:nvSpPr>
        <p:spPr>
          <a:xfrm>
            <a:off x="5137435" y="1870979"/>
            <a:ext cx="1933330" cy="21698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dirty="0">
                <a:solidFill>
                  <a:srgbClr val="EBE6E2"/>
                </a:solidFill>
                <a:cs typeface="+mn-ea"/>
                <a:sym typeface="+mn-lt"/>
              </a:rPr>
              <a:t>点击输入你要阐述的内容点击输入你要阐述的内容点击输入你要阐述的内容</a:t>
            </a:r>
          </a:p>
        </p:txBody>
      </p:sp>
      <p:sp>
        <p:nvSpPr>
          <p:cNvPr id="72" name="文本框 71"/>
          <p:cNvSpPr txBox="1"/>
          <p:nvPr/>
        </p:nvSpPr>
        <p:spPr>
          <a:xfrm>
            <a:off x="9285925" y="3166959"/>
            <a:ext cx="2031325" cy="461665"/>
          </a:xfrm>
          <a:prstGeom prst="rect">
            <a:avLst/>
          </a:prstGeom>
          <a:noFill/>
        </p:spPr>
        <p:txBody>
          <a:bodyPr wrap="none" rtlCol="0">
            <a:spAutoFit/>
          </a:bodyPr>
          <a:lstStyle/>
          <a:p>
            <a:r>
              <a:rPr lang="zh-CN" altLang="en-US" sz="2400" b="1" dirty="0">
                <a:solidFill>
                  <a:srgbClr val="D28A7C"/>
                </a:solidFill>
                <a:cs typeface="+mn-ea"/>
                <a:sym typeface="+mn-lt"/>
              </a:rPr>
              <a:t>点击输入标题</a:t>
            </a:r>
          </a:p>
        </p:txBody>
      </p:sp>
      <p:sp>
        <p:nvSpPr>
          <p:cNvPr id="73" name="文本框 9"/>
          <p:cNvSpPr txBox="1">
            <a:spLocks noChangeArrowheads="1"/>
          </p:cNvSpPr>
          <p:nvPr/>
        </p:nvSpPr>
        <p:spPr bwMode="auto">
          <a:xfrm>
            <a:off x="9169706" y="3566632"/>
            <a:ext cx="21488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dirty="0">
                <a:solidFill>
                  <a:srgbClr val="D28A7C"/>
                </a:solidFill>
                <a:cs typeface="+mn-ea"/>
                <a:sym typeface="+mn-lt"/>
              </a:rPr>
              <a:t>ADD YOUR TITLE HERE</a:t>
            </a:r>
          </a:p>
        </p:txBody>
      </p:sp>
      <p:sp>
        <p:nvSpPr>
          <p:cNvPr id="74" name="文本框 73"/>
          <p:cNvSpPr txBox="1"/>
          <p:nvPr/>
        </p:nvSpPr>
        <p:spPr>
          <a:xfrm>
            <a:off x="9285925" y="4116020"/>
            <a:ext cx="1933330" cy="21698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dirty="0">
                <a:solidFill>
                  <a:srgbClr val="EBE6E2"/>
                </a:solidFill>
                <a:cs typeface="+mn-ea"/>
                <a:sym typeface="+mn-lt"/>
              </a:rPr>
              <a:t>点击输入你要阐述的内容点击输入你要阐述的内容点击输入你要阐述的内容</a:t>
            </a:r>
          </a:p>
        </p:txBody>
      </p:sp>
    </p:spTree>
    <p:custDataLst>
      <p:tags r:id="rId1"/>
    </p:custDataLst>
    <p:extLst>
      <p:ext uri="{BB962C8B-B14F-4D97-AF65-F5344CB8AC3E}">
        <p14:creationId xmlns:p14="http://schemas.microsoft.com/office/powerpoint/2010/main" val="402026588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1000"/>
                                        <p:tgtEl>
                                          <p:spTgt spid="51"/>
                                        </p:tgtEl>
                                      </p:cBhvr>
                                    </p:animEffect>
                                    <p:anim calcmode="lin" valueType="num">
                                      <p:cBhvr>
                                        <p:cTn id="22" dur="1000" fill="hold"/>
                                        <p:tgtEl>
                                          <p:spTgt spid="51"/>
                                        </p:tgtEl>
                                        <p:attrNameLst>
                                          <p:attrName>ppt_x</p:attrName>
                                        </p:attrNameLst>
                                      </p:cBhvr>
                                      <p:tavLst>
                                        <p:tav tm="0">
                                          <p:val>
                                            <p:strVal val="#ppt_x"/>
                                          </p:val>
                                        </p:tav>
                                        <p:tav tm="100000">
                                          <p:val>
                                            <p:strVal val="#ppt_x"/>
                                          </p:val>
                                        </p:tav>
                                      </p:tavLst>
                                    </p:anim>
                                    <p:anim calcmode="lin" valueType="num">
                                      <p:cBhvr>
                                        <p:cTn id="2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ppt_x"/>
                                          </p:val>
                                        </p:tav>
                                        <p:tav tm="100000">
                                          <p:val>
                                            <p:strVal val="#ppt_x"/>
                                          </p:val>
                                        </p:tav>
                                      </p:tavLst>
                                    </p:anim>
                                    <p:anim calcmode="lin" valueType="num">
                                      <p:cBhvr additive="base">
                                        <p:cTn id="29" dur="500" fill="hold"/>
                                        <p:tgtEl>
                                          <p:spTgt spid="6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additive="base">
                                        <p:cTn id="32" dur="500" fill="hold"/>
                                        <p:tgtEl>
                                          <p:spTgt spid="67"/>
                                        </p:tgtEl>
                                        <p:attrNameLst>
                                          <p:attrName>ppt_x</p:attrName>
                                        </p:attrNameLst>
                                      </p:cBhvr>
                                      <p:tavLst>
                                        <p:tav tm="0">
                                          <p:val>
                                            <p:strVal val="#ppt_x"/>
                                          </p:val>
                                        </p:tav>
                                        <p:tav tm="100000">
                                          <p:val>
                                            <p:strVal val="#ppt_x"/>
                                          </p:val>
                                        </p:tav>
                                      </p:tavLst>
                                    </p:anim>
                                    <p:anim calcmode="lin" valueType="num">
                                      <p:cBhvr additive="base">
                                        <p:cTn id="33" dur="500" fill="hold"/>
                                        <p:tgtEl>
                                          <p:spTgt spid="6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 calcmode="lin" valueType="num">
                                      <p:cBhvr additive="base">
                                        <p:cTn id="42" dur="500" fill="hold"/>
                                        <p:tgtEl>
                                          <p:spTgt spid="69"/>
                                        </p:tgtEl>
                                        <p:attrNameLst>
                                          <p:attrName>ppt_x</p:attrName>
                                        </p:attrNameLst>
                                      </p:cBhvr>
                                      <p:tavLst>
                                        <p:tav tm="0">
                                          <p:val>
                                            <p:strVal val="#ppt_x"/>
                                          </p:val>
                                        </p:tav>
                                        <p:tav tm="100000">
                                          <p:val>
                                            <p:strVal val="#ppt_x"/>
                                          </p:val>
                                        </p:tav>
                                      </p:tavLst>
                                    </p:anim>
                                    <p:anim calcmode="lin" valueType="num">
                                      <p:cBhvr additive="base">
                                        <p:cTn id="43" dur="500" fill="hold"/>
                                        <p:tgtEl>
                                          <p:spTgt spid="69"/>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 calcmode="lin" valueType="num">
                                      <p:cBhvr additive="base">
                                        <p:cTn id="46" dur="500" fill="hold"/>
                                        <p:tgtEl>
                                          <p:spTgt spid="70"/>
                                        </p:tgtEl>
                                        <p:attrNameLst>
                                          <p:attrName>ppt_x</p:attrName>
                                        </p:attrNameLst>
                                      </p:cBhvr>
                                      <p:tavLst>
                                        <p:tav tm="0">
                                          <p:val>
                                            <p:strVal val="#ppt_x"/>
                                          </p:val>
                                        </p:tav>
                                        <p:tav tm="100000">
                                          <p:val>
                                            <p:strVal val="#ppt_x"/>
                                          </p:val>
                                        </p:tav>
                                      </p:tavLst>
                                    </p:anim>
                                    <p:anim calcmode="lin" valueType="num">
                                      <p:cBhvr additive="base">
                                        <p:cTn id="47" dur="500" fill="hold"/>
                                        <p:tgtEl>
                                          <p:spTgt spid="70"/>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71"/>
                                        </p:tgtEl>
                                        <p:attrNameLst>
                                          <p:attrName>style.visibility</p:attrName>
                                        </p:attrNameLst>
                                      </p:cBhvr>
                                      <p:to>
                                        <p:strVal val="visible"/>
                                      </p:to>
                                    </p:set>
                                    <p:anim calcmode="lin" valueType="num">
                                      <p:cBhvr additive="base">
                                        <p:cTn id="50" dur="500" fill="hold"/>
                                        <p:tgtEl>
                                          <p:spTgt spid="71"/>
                                        </p:tgtEl>
                                        <p:attrNameLst>
                                          <p:attrName>ppt_x</p:attrName>
                                        </p:attrNameLst>
                                      </p:cBhvr>
                                      <p:tavLst>
                                        <p:tav tm="0">
                                          <p:val>
                                            <p:strVal val="#ppt_x"/>
                                          </p:val>
                                        </p:tav>
                                        <p:tav tm="100000">
                                          <p:val>
                                            <p:strVal val="#ppt_x"/>
                                          </p:val>
                                        </p:tav>
                                      </p:tavLst>
                                    </p:anim>
                                    <p:anim calcmode="lin" valueType="num">
                                      <p:cBhvr additive="base">
                                        <p:cTn id="51" dur="50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fill="hold"/>
                                        <p:tgtEl>
                                          <p:spTgt spid="72"/>
                                        </p:tgtEl>
                                        <p:attrNameLst>
                                          <p:attrName>ppt_x</p:attrName>
                                        </p:attrNameLst>
                                      </p:cBhvr>
                                      <p:tavLst>
                                        <p:tav tm="0">
                                          <p:val>
                                            <p:strVal val="#ppt_x"/>
                                          </p:val>
                                        </p:tav>
                                        <p:tav tm="100000">
                                          <p:val>
                                            <p:strVal val="#ppt_x"/>
                                          </p:val>
                                        </p:tav>
                                      </p:tavLst>
                                    </p:anim>
                                    <p:anim calcmode="lin" valueType="num">
                                      <p:cBhvr additive="base">
                                        <p:cTn id="57" dur="500" fill="hold"/>
                                        <p:tgtEl>
                                          <p:spTgt spid="7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additive="base">
                                        <p:cTn id="60" dur="500" fill="hold"/>
                                        <p:tgtEl>
                                          <p:spTgt spid="73"/>
                                        </p:tgtEl>
                                        <p:attrNameLst>
                                          <p:attrName>ppt_x</p:attrName>
                                        </p:attrNameLst>
                                      </p:cBhvr>
                                      <p:tavLst>
                                        <p:tav tm="0">
                                          <p:val>
                                            <p:strVal val="#ppt_x"/>
                                          </p:val>
                                        </p:tav>
                                        <p:tav tm="100000">
                                          <p:val>
                                            <p:strVal val="#ppt_x"/>
                                          </p:val>
                                        </p:tav>
                                      </p:tavLst>
                                    </p:anim>
                                    <p:anim calcmode="lin" valueType="num">
                                      <p:cBhvr additive="base">
                                        <p:cTn id="61" dur="500" fill="hold"/>
                                        <p:tgtEl>
                                          <p:spTgt spid="7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74"/>
                                        </p:tgtEl>
                                        <p:attrNameLst>
                                          <p:attrName>style.visibility</p:attrName>
                                        </p:attrNameLst>
                                      </p:cBhvr>
                                      <p:to>
                                        <p:strVal val="visible"/>
                                      </p:to>
                                    </p:set>
                                    <p:anim calcmode="lin" valueType="num">
                                      <p:cBhvr additive="base">
                                        <p:cTn id="64" dur="500" fill="hold"/>
                                        <p:tgtEl>
                                          <p:spTgt spid="74"/>
                                        </p:tgtEl>
                                        <p:attrNameLst>
                                          <p:attrName>ppt_x</p:attrName>
                                        </p:attrNameLst>
                                      </p:cBhvr>
                                      <p:tavLst>
                                        <p:tav tm="0">
                                          <p:val>
                                            <p:strVal val="#ppt_x"/>
                                          </p:val>
                                        </p:tav>
                                        <p:tav tm="100000">
                                          <p:val>
                                            <p:strVal val="#ppt_x"/>
                                          </p:val>
                                        </p:tav>
                                      </p:tavLst>
                                    </p:anim>
                                    <p:anim calcmode="lin" valueType="num">
                                      <p:cBhvr additive="base">
                                        <p:cTn id="65"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1" grpId="0"/>
      <p:bldP spid="72" grpId="0"/>
      <p:bldP spid="73" grpId="0"/>
      <p:bldP spid="7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2" name="1a3ad226-6a26-47f2-9be0-c87ed67f5b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782129" y="1246939"/>
            <a:ext cx="4489451" cy="4486276"/>
            <a:chOff x="3851275" y="1185862"/>
            <a:chExt cx="4489451" cy="4486276"/>
          </a:xfrm>
          <a:solidFill>
            <a:srgbClr val="515C7B">
              <a:alpha val="46000"/>
            </a:srgbClr>
          </a:solidFill>
        </p:grpSpPr>
        <p:sp>
          <p:nvSpPr>
            <p:cNvPr id="3" name="íṥ1íďe">
              <a:extLst>
                <a:ext uri="{FF2B5EF4-FFF2-40B4-BE49-F238E27FC236}">
                  <a16:creationId xmlns:a16="http://schemas.microsoft.com/office/drawing/2014/main" id="{8F66658A-B9F0-4E3D-9D03-B569938540AB}"/>
                </a:ext>
              </a:extLst>
            </p:cNvPr>
            <p:cNvSpPr/>
            <p:nvPr/>
          </p:nvSpPr>
          <p:spPr bwMode="auto">
            <a:xfrm>
              <a:off x="8140700" y="1201737"/>
              <a:ext cx="184150" cy="184150"/>
            </a:xfrm>
            <a:custGeom>
              <a:avLst/>
              <a:gdLst>
                <a:gd name="T0" fmla="*/ 39 w 49"/>
                <a:gd name="T1" fmla="*/ 49 h 49"/>
                <a:gd name="T2" fmla="*/ 17 w 49"/>
                <a:gd name="T3" fmla="*/ 32 h 49"/>
                <a:gd name="T4" fmla="*/ 0 w 49"/>
                <a:gd name="T5" fmla="*/ 9 h 49"/>
                <a:gd name="T6" fmla="*/ 16 w 49"/>
                <a:gd name="T7" fmla="*/ 0 h 49"/>
                <a:gd name="T8" fmla="*/ 30 w 49"/>
                <a:gd name="T9" fmla="*/ 18 h 49"/>
                <a:gd name="T10" fmla="*/ 49 w 49"/>
                <a:gd name="T11" fmla="*/ 33 h 49"/>
                <a:gd name="T12" fmla="*/ 39 w 4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39" y="49"/>
                  </a:moveTo>
                  <a:cubicBezTo>
                    <a:pt x="31" y="44"/>
                    <a:pt x="24" y="38"/>
                    <a:pt x="17" y="32"/>
                  </a:cubicBezTo>
                  <a:cubicBezTo>
                    <a:pt x="10" y="25"/>
                    <a:pt x="5" y="18"/>
                    <a:pt x="0" y="9"/>
                  </a:cubicBezTo>
                  <a:cubicBezTo>
                    <a:pt x="16" y="0"/>
                    <a:pt x="16" y="0"/>
                    <a:pt x="16" y="0"/>
                  </a:cubicBezTo>
                  <a:cubicBezTo>
                    <a:pt x="20" y="7"/>
                    <a:pt x="25" y="13"/>
                    <a:pt x="30" y="18"/>
                  </a:cubicBezTo>
                  <a:cubicBezTo>
                    <a:pt x="36" y="24"/>
                    <a:pt x="42" y="29"/>
                    <a:pt x="49" y="33"/>
                  </a:cubicBezTo>
                  <a:lnTo>
                    <a:pt x="3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îṣḷíďê">
              <a:extLst>
                <a:ext uri="{FF2B5EF4-FFF2-40B4-BE49-F238E27FC236}">
                  <a16:creationId xmlns:a16="http://schemas.microsoft.com/office/drawing/2014/main" id="{29F40BA6-B9E8-409D-AD02-3034D5353D34}"/>
                </a:ext>
              </a:extLst>
            </p:cNvPr>
            <p:cNvSpPr/>
            <p:nvPr/>
          </p:nvSpPr>
          <p:spPr bwMode="auto">
            <a:xfrm>
              <a:off x="7929563" y="1209675"/>
              <a:ext cx="388938" cy="387350"/>
            </a:xfrm>
            <a:custGeom>
              <a:avLst/>
              <a:gdLst>
                <a:gd name="T0" fmla="*/ 97 w 103"/>
                <a:gd name="T1" fmla="*/ 103 h 103"/>
                <a:gd name="T2" fmla="*/ 34 w 103"/>
                <a:gd name="T3" fmla="*/ 69 h 103"/>
                <a:gd name="T4" fmla="*/ 0 w 103"/>
                <a:gd name="T5" fmla="*/ 5 h 103"/>
                <a:gd name="T6" fmla="*/ 18 w 103"/>
                <a:gd name="T7" fmla="*/ 0 h 103"/>
                <a:gd name="T8" fmla="*/ 47 w 103"/>
                <a:gd name="T9" fmla="*/ 55 h 103"/>
                <a:gd name="T10" fmla="*/ 103 w 103"/>
                <a:gd name="T11" fmla="*/ 85 h 103"/>
                <a:gd name="T12" fmla="*/ 97 w 103"/>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97" y="103"/>
                  </a:moveTo>
                  <a:cubicBezTo>
                    <a:pt x="77" y="96"/>
                    <a:pt x="54" y="88"/>
                    <a:pt x="34" y="69"/>
                  </a:cubicBezTo>
                  <a:cubicBezTo>
                    <a:pt x="14" y="49"/>
                    <a:pt x="6" y="26"/>
                    <a:pt x="0" y="5"/>
                  </a:cubicBezTo>
                  <a:cubicBezTo>
                    <a:pt x="18" y="0"/>
                    <a:pt x="18" y="0"/>
                    <a:pt x="18" y="0"/>
                  </a:cubicBezTo>
                  <a:cubicBezTo>
                    <a:pt x="24" y="19"/>
                    <a:pt x="31" y="39"/>
                    <a:pt x="47" y="55"/>
                  </a:cubicBezTo>
                  <a:cubicBezTo>
                    <a:pt x="64" y="72"/>
                    <a:pt x="84" y="79"/>
                    <a:pt x="103" y="85"/>
                  </a:cubicBezTo>
                  <a:lnTo>
                    <a:pt x="97"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íṩļíḓè">
              <a:extLst>
                <a:ext uri="{FF2B5EF4-FFF2-40B4-BE49-F238E27FC236}">
                  <a16:creationId xmlns:a16="http://schemas.microsoft.com/office/drawing/2014/main" id="{396BF5DF-FF1A-4A33-9544-CA7B04DE6467}"/>
                </a:ext>
              </a:extLst>
            </p:cNvPr>
            <p:cNvSpPr/>
            <p:nvPr/>
          </p:nvSpPr>
          <p:spPr bwMode="auto">
            <a:xfrm>
              <a:off x="7737475" y="1204912"/>
              <a:ext cx="584200" cy="585788"/>
            </a:xfrm>
            <a:custGeom>
              <a:avLst/>
              <a:gdLst>
                <a:gd name="T0" fmla="*/ 148 w 155"/>
                <a:gd name="T1" fmla="*/ 155 h 155"/>
                <a:gd name="T2" fmla="*/ 119 w 155"/>
                <a:gd name="T3" fmla="*/ 145 h 155"/>
                <a:gd name="T4" fmla="*/ 46 w 155"/>
                <a:gd name="T5" fmla="*/ 108 h 155"/>
                <a:gd name="T6" fmla="*/ 9 w 155"/>
                <a:gd name="T7" fmla="*/ 35 h 155"/>
                <a:gd name="T8" fmla="*/ 0 w 155"/>
                <a:gd name="T9" fmla="*/ 7 h 155"/>
                <a:gd name="T10" fmla="*/ 18 w 155"/>
                <a:gd name="T11" fmla="*/ 0 h 155"/>
                <a:gd name="T12" fmla="*/ 27 w 155"/>
                <a:gd name="T13" fmla="*/ 30 h 155"/>
                <a:gd name="T14" fmla="*/ 59 w 155"/>
                <a:gd name="T15" fmla="*/ 95 h 155"/>
                <a:gd name="T16" fmla="*/ 125 w 155"/>
                <a:gd name="T17" fmla="*/ 127 h 155"/>
                <a:gd name="T18" fmla="*/ 155 w 155"/>
                <a:gd name="T19" fmla="*/ 137 h 155"/>
                <a:gd name="T20" fmla="*/ 148 w 155"/>
                <a:gd name="T2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55">
                  <a:moveTo>
                    <a:pt x="148" y="155"/>
                  </a:moveTo>
                  <a:cubicBezTo>
                    <a:pt x="139" y="151"/>
                    <a:pt x="129" y="148"/>
                    <a:pt x="119" y="145"/>
                  </a:cubicBezTo>
                  <a:cubicBezTo>
                    <a:pt x="94" y="138"/>
                    <a:pt x="68" y="130"/>
                    <a:pt x="46" y="108"/>
                  </a:cubicBezTo>
                  <a:cubicBezTo>
                    <a:pt x="24" y="87"/>
                    <a:pt x="17" y="61"/>
                    <a:pt x="9" y="35"/>
                  </a:cubicBezTo>
                  <a:cubicBezTo>
                    <a:pt x="6" y="25"/>
                    <a:pt x="4" y="16"/>
                    <a:pt x="0" y="7"/>
                  </a:cubicBezTo>
                  <a:cubicBezTo>
                    <a:pt x="18" y="0"/>
                    <a:pt x="18" y="0"/>
                    <a:pt x="18" y="0"/>
                  </a:cubicBezTo>
                  <a:cubicBezTo>
                    <a:pt x="21" y="10"/>
                    <a:pt x="24" y="20"/>
                    <a:pt x="27" y="30"/>
                  </a:cubicBezTo>
                  <a:cubicBezTo>
                    <a:pt x="34" y="54"/>
                    <a:pt x="41" y="77"/>
                    <a:pt x="59" y="95"/>
                  </a:cubicBezTo>
                  <a:cubicBezTo>
                    <a:pt x="78" y="114"/>
                    <a:pt x="101" y="120"/>
                    <a:pt x="125" y="127"/>
                  </a:cubicBezTo>
                  <a:cubicBezTo>
                    <a:pt x="134" y="130"/>
                    <a:pt x="145" y="133"/>
                    <a:pt x="155" y="137"/>
                  </a:cubicBezTo>
                  <a:lnTo>
                    <a:pt x="148"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ï$ḷîdé">
              <a:extLst>
                <a:ext uri="{FF2B5EF4-FFF2-40B4-BE49-F238E27FC236}">
                  <a16:creationId xmlns:a16="http://schemas.microsoft.com/office/drawing/2014/main" id="{AEFE638E-541E-414D-A49E-4C20B2AF7F0F}"/>
                </a:ext>
              </a:extLst>
            </p:cNvPr>
            <p:cNvSpPr/>
            <p:nvPr/>
          </p:nvSpPr>
          <p:spPr bwMode="auto">
            <a:xfrm>
              <a:off x="7507288" y="1193800"/>
              <a:ext cx="825500" cy="822325"/>
            </a:xfrm>
            <a:custGeom>
              <a:avLst/>
              <a:gdLst>
                <a:gd name="T0" fmla="*/ 206 w 219"/>
                <a:gd name="T1" fmla="*/ 218 h 218"/>
                <a:gd name="T2" fmla="*/ 141 w 219"/>
                <a:gd name="T3" fmla="*/ 187 h 218"/>
                <a:gd name="T4" fmla="*/ 68 w 219"/>
                <a:gd name="T5" fmla="*/ 150 h 218"/>
                <a:gd name="T6" fmla="*/ 31 w 219"/>
                <a:gd name="T7" fmla="*/ 77 h 218"/>
                <a:gd name="T8" fmla="*/ 0 w 219"/>
                <a:gd name="T9" fmla="*/ 13 h 218"/>
                <a:gd name="T10" fmla="*/ 14 w 219"/>
                <a:gd name="T11" fmla="*/ 0 h 218"/>
                <a:gd name="T12" fmla="*/ 49 w 219"/>
                <a:gd name="T13" fmla="*/ 72 h 218"/>
                <a:gd name="T14" fmla="*/ 82 w 219"/>
                <a:gd name="T15" fmla="*/ 137 h 218"/>
                <a:gd name="T16" fmla="*/ 147 w 219"/>
                <a:gd name="T17" fmla="*/ 169 h 218"/>
                <a:gd name="T18" fmla="*/ 219 w 219"/>
                <a:gd name="T19" fmla="*/ 205 h 218"/>
                <a:gd name="T20" fmla="*/ 206 w 219"/>
                <a:gd name="T21"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8">
                  <a:moveTo>
                    <a:pt x="206" y="218"/>
                  </a:moveTo>
                  <a:cubicBezTo>
                    <a:pt x="187" y="201"/>
                    <a:pt x="165" y="194"/>
                    <a:pt x="141" y="187"/>
                  </a:cubicBezTo>
                  <a:cubicBezTo>
                    <a:pt x="116" y="180"/>
                    <a:pt x="90" y="172"/>
                    <a:pt x="68" y="150"/>
                  </a:cubicBezTo>
                  <a:cubicBezTo>
                    <a:pt x="46" y="128"/>
                    <a:pt x="39" y="102"/>
                    <a:pt x="31" y="77"/>
                  </a:cubicBezTo>
                  <a:cubicBezTo>
                    <a:pt x="25" y="54"/>
                    <a:pt x="18" y="31"/>
                    <a:pt x="0" y="13"/>
                  </a:cubicBezTo>
                  <a:cubicBezTo>
                    <a:pt x="14" y="0"/>
                    <a:pt x="14" y="0"/>
                    <a:pt x="14" y="0"/>
                  </a:cubicBezTo>
                  <a:cubicBezTo>
                    <a:pt x="35" y="22"/>
                    <a:pt x="42" y="47"/>
                    <a:pt x="49" y="72"/>
                  </a:cubicBezTo>
                  <a:cubicBezTo>
                    <a:pt x="56" y="96"/>
                    <a:pt x="63" y="118"/>
                    <a:pt x="82" y="137"/>
                  </a:cubicBezTo>
                  <a:cubicBezTo>
                    <a:pt x="100" y="156"/>
                    <a:pt x="123" y="162"/>
                    <a:pt x="147" y="169"/>
                  </a:cubicBezTo>
                  <a:cubicBezTo>
                    <a:pt x="171" y="176"/>
                    <a:pt x="197" y="184"/>
                    <a:pt x="219" y="205"/>
                  </a:cubicBezTo>
                  <a:lnTo>
                    <a:pt x="206"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íṣḷïḍé">
              <a:extLst>
                <a:ext uri="{FF2B5EF4-FFF2-40B4-BE49-F238E27FC236}">
                  <a16:creationId xmlns:a16="http://schemas.microsoft.com/office/drawing/2014/main" id="{CC49F5BB-75CE-4BCC-8988-15620A7FA351}"/>
                </a:ext>
              </a:extLst>
            </p:cNvPr>
            <p:cNvSpPr/>
            <p:nvPr/>
          </p:nvSpPr>
          <p:spPr bwMode="auto">
            <a:xfrm>
              <a:off x="7069138" y="1185862"/>
              <a:ext cx="1271588" cy="1268413"/>
            </a:xfrm>
            <a:custGeom>
              <a:avLst/>
              <a:gdLst>
                <a:gd name="T0" fmla="*/ 319 w 337"/>
                <a:gd name="T1" fmla="*/ 336 h 336"/>
                <a:gd name="T2" fmla="*/ 316 w 337"/>
                <a:gd name="T3" fmla="*/ 325 h 336"/>
                <a:gd name="T4" fmla="*/ 284 w 337"/>
                <a:gd name="T5" fmla="*/ 260 h 336"/>
                <a:gd name="T6" fmla="*/ 219 w 337"/>
                <a:gd name="T7" fmla="*/ 228 h 336"/>
                <a:gd name="T8" fmla="*/ 146 w 337"/>
                <a:gd name="T9" fmla="*/ 191 h 336"/>
                <a:gd name="T10" fmla="*/ 109 w 337"/>
                <a:gd name="T11" fmla="*/ 118 h 336"/>
                <a:gd name="T12" fmla="*/ 76 w 337"/>
                <a:gd name="T13" fmla="*/ 53 h 336"/>
                <a:gd name="T14" fmla="*/ 11 w 337"/>
                <a:gd name="T15" fmla="*/ 21 h 336"/>
                <a:gd name="T16" fmla="*/ 0 w 337"/>
                <a:gd name="T17" fmla="*/ 18 h 336"/>
                <a:gd name="T18" fmla="*/ 6 w 337"/>
                <a:gd name="T19" fmla="*/ 0 h 336"/>
                <a:gd name="T20" fmla="*/ 17 w 337"/>
                <a:gd name="T21" fmla="*/ 3 h 336"/>
                <a:gd name="T22" fmla="*/ 90 w 337"/>
                <a:gd name="T23" fmla="*/ 40 h 336"/>
                <a:gd name="T24" fmla="*/ 127 w 337"/>
                <a:gd name="T25" fmla="*/ 113 h 336"/>
                <a:gd name="T26" fmla="*/ 159 w 337"/>
                <a:gd name="T27" fmla="*/ 178 h 336"/>
                <a:gd name="T28" fmla="*/ 224 w 337"/>
                <a:gd name="T29" fmla="*/ 210 h 336"/>
                <a:gd name="T30" fmla="*/ 297 w 337"/>
                <a:gd name="T31" fmla="*/ 247 h 336"/>
                <a:gd name="T32" fmla="*/ 334 w 337"/>
                <a:gd name="T33" fmla="*/ 320 h 336"/>
                <a:gd name="T34" fmla="*/ 337 w 337"/>
                <a:gd name="T35" fmla="*/ 331 h 336"/>
                <a:gd name="T36" fmla="*/ 319 w 337"/>
                <a:gd name="T37"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336">
                  <a:moveTo>
                    <a:pt x="319" y="336"/>
                  </a:moveTo>
                  <a:cubicBezTo>
                    <a:pt x="318" y="333"/>
                    <a:pt x="317" y="329"/>
                    <a:pt x="316" y="325"/>
                  </a:cubicBezTo>
                  <a:cubicBezTo>
                    <a:pt x="309" y="301"/>
                    <a:pt x="302" y="279"/>
                    <a:pt x="284" y="260"/>
                  </a:cubicBezTo>
                  <a:cubicBezTo>
                    <a:pt x="265" y="242"/>
                    <a:pt x="242" y="235"/>
                    <a:pt x="219" y="228"/>
                  </a:cubicBezTo>
                  <a:cubicBezTo>
                    <a:pt x="193" y="221"/>
                    <a:pt x="167" y="213"/>
                    <a:pt x="146" y="191"/>
                  </a:cubicBezTo>
                  <a:cubicBezTo>
                    <a:pt x="124" y="169"/>
                    <a:pt x="116" y="143"/>
                    <a:pt x="109" y="118"/>
                  </a:cubicBezTo>
                  <a:cubicBezTo>
                    <a:pt x="102" y="94"/>
                    <a:pt x="95" y="72"/>
                    <a:pt x="76" y="53"/>
                  </a:cubicBezTo>
                  <a:cubicBezTo>
                    <a:pt x="58" y="34"/>
                    <a:pt x="35" y="28"/>
                    <a:pt x="11" y="21"/>
                  </a:cubicBezTo>
                  <a:cubicBezTo>
                    <a:pt x="8" y="20"/>
                    <a:pt x="4" y="19"/>
                    <a:pt x="0" y="18"/>
                  </a:cubicBezTo>
                  <a:cubicBezTo>
                    <a:pt x="6" y="0"/>
                    <a:pt x="6" y="0"/>
                    <a:pt x="6" y="0"/>
                  </a:cubicBezTo>
                  <a:cubicBezTo>
                    <a:pt x="9" y="1"/>
                    <a:pt x="13" y="2"/>
                    <a:pt x="17" y="3"/>
                  </a:cubicBezTo>
                  <a:cubicBezTo>
                    <a:pt x="42" y="10"/>
                    <a:pt x="68" y="18"/>
                    <a:pt x="90" y="40"/>
                  </a:cubicBezTo>
                  <a:cubicBezTo>
                    <a:pt x="112" y="62"/>
                    <a:pt x="119" y="88"/>
                    <a:pt x="127" y="113"/>
                  </a:cubicBezTo>
                  <a:cubicBezTo>
                    <a:pt x="134" y="137"/>
                    <a:pt x="140" y="159"/>
                    <a:pt x="159" y="178"/>
                  </a:cubicBezTo>
                  <a:cubicBezTo>
                    <a:pt x="177" y="196"/>
                    <a:pt x="200" y="203"/>
                    <a:pt x="224" y="210"/>
                  </a:cubicBezTo>
                  <a:cubicBezTo>
                    <a:pt x="249" y="217"/>
                    <a:pt x="275" y="225"/>
                    <a:pt x="297" y="247"/>
                  </a:cubicBezTo>
                  <a:cubicBezTo>
                    <a:pt x="319" y="269"/>
                    <a:pt x="326" y="295"/>
                    <a:pt x="334" y="320"/>
                  </a:cubicBezTo>
                  <a:cubicBezTo>
                    <a:pt x="335" y="324"/>
                    <a:pt x="336" y="327"/>
                    <a:pt x="337" y="331"/>
                  </a:cubicBezTo>
                  <a:lnTo>
                    <a:pt x="319"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iṧ1îḍé">
              <a:extLst>
                <a:ext uri="{FF2B5EF4-FFF2-40B4-BE49-F238E27FC236}">
                  <a16:creationId xmlns:a16="http://schemas.microsoft.com/office/drawing/2014/main" id="{83A72F95-B9B2-407D-93AA-1DA82227CCE4}"/>
                </a:ext>
              </a:extLst>
            </p:cNvPr>
            <p:cNvSpPr/>
            <p:nvPr/>
          </p:nvSpPr>
          <p:spPr bwMode="auto">
            <a:xfrm>
              <a:off x="6661150" y="1198562"/>
              <a:ext cx="1668463" cy="1666875"/>
            </a:xfrm>
            <a:custGeom>
              <a:avLst/>
              <a:gdLst>
                <a:gd name="T0" fmla="*/ 430 w 442"/>
                <a:gd name="T1" fmla="*/ 442 h 442"/>
                <a:gd name="T2" fmla="*/ 422 w 442"/>
                <a:gd name="T3" fmla="*/ 434 h 442"/>
                <a:gd name="T4" fmla="*/ 385 w 442"/>
                <a:gd name="T5" fmla="*/ 361 h 442"/>
                <a:gd name="T6" fmla="*/ 353 w 442"/>
                <a:gd name="T7" fmla="*/ 296 h 442"/>
                <a:gd name="T8" fmla="*/ 288 w 442"/>
                <a:gd name="T9" fmla="*/ 264 h 442"/>
                <a:gd name="T10" fmla="*/ 215 w 442"/>
                <a:gd name="T11" fmla="*/ 227 h 442"/>
                <a:gd name="T12" fmla="*/ 178 w 442"/>
                <a:gd name="T13" fmla="*/ 154 h 442"/>
                <a:gd name="T14" fmla="*/ 146 w 442"/>
                <a:gd name="T15" fmla="*/ 89 h 442"/>
                <a:gd name="T16" fmla="*/ 81 w 442"/>
                <a:gd name="T17" fmla="*/ 57 h 442"/>
                <a:gd name="T18" fmla="*/ 8 w 442"/>
                <a:gd name="T19" fmla="*/ 20 h 442"/>
                <a:gd name="T20" fmla="*/ 0 w 442"/>
                <a:gd name="T21" fmla="*/ 11 h 442"/>
                <a:gd name="T22" fmla="*/ 15 w 442"/>
                <a:gd name="T23" fmla="*/ 0 h 442"/>
                <a:gd name="T24" fmla="*/ 21 w 442"/>
                <a:gd name="T25" fmla="*/ 7 h 442"/>
                <a:gd name="T26" fmla="*/ 86 w 442"/>
                <a:gd name="T27" fmla="*/ 39 h 442"/>
                <a:gd name="T28" fmla="*/ 159 w 442"/>
                <a:gd name="T29" fmla="*/ 76 h 442"/>
                <a:gd name="T30" fmla="*/ 196 w 442"/>
                <a:gd name="T31" fmla="*/ 149 h 442"/>
                <a:gd name="T32" fmla="*/ 228 w 442"/>
                <a:gd name="T33" fmla="*/ 214 h 442"/>
                <a:gd name="T34" fmla="*/ 293 w 442"/>
                <a:gd name="T35" fmla="*/ 246 h 442"/>
                <a:gd name="T36" fmla="*/ 366 w 442"/>
                <a:gd name="T37" fmla="*/ 283 h 442"/>
                <a:gd name="T38" fmla="*/ 403 w 442"/>
                <a:gd name="T39" fmla="*/ 356 h 442"/>
                <a:gd name="T40" fmla="*/ 435 w 442"/>
                <a:gd name="T41" fmla="*/ 421 h 442"/>
                <a:gd name="T42" fmla="*/ 442 w 442"/>
                <a:gd name="T43" fmla="*/ 427 h 442"/>
                <a:gd name="T44" fmla="*/ 430 w 442"/>
                <a:gd name="T45"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2" h="442">
                  <a:moveTo>
                    <a:pt x="430" y="442"/>
                  </a:moveTo>
                  <a:cubicBezTo>
                    <a:pt x="427" y="439"/>
                    <a:pt x="424" y="437"/>
                    <a:pt x="422" y="434"/>
                  </a:cubicBezTo>
                  <a:cubicBezTo>
                    <a:pt x="400" y="412"/>
                    <a:pt x="392" y="386"/>
                    <a:pt x="385" y="361"/>
                  </a:cubicBezTo>
                  <a:cubicBezTo>
                    <a:pt x="378" y="337"/>
                    <a:pt x="371" y="315"/>
                    <a:pt x="353" y="296"/>
                  </a:cubicBezTo>
                  <a:cubicBezTo>
                    <a:pt x="334" y="277"/>
                    <a:pt x="312" y="271"/>
                    <a:pt x="288" y="264"/>
                  </a:cubicBezTo>
                  <a:cubicBezTo>
                    <a:pt x="263" y="257"/>
                    <a:pt x="237" y="249"/>
                    <a:pt x="215" y="227"/>
                  </a:cubicBezTo>
                  <a:cubicBezTo>
                    <a:pt x="193" y="205"/>
                    <a:pt x="185" y="179"/>
                    <a:pt x="178" y="154"/>
                  </a:cubicBezTo>
                  <a:cubicBezTo>
                    <a:pt x="171" y="130"/>
                    <a:pt x="164" y="107"/>
                    <a:pt x="146" y="89"/>
                  </a:cubicBezTo>
                  <a:cubicBezTo>
                    <a:pt x="127" y="70"/>
                    <a:pt x="105" y="64"/>
                    <a:pt x="81" y="57"/>
                  </a:cubicBezTo>
                  <a:cubicBezTo>
                    <a:pt x="55" y="49"/>
                    <a:pt x="29" y="42"/>
                    <a:pt x="8" y="20"/>
                  </a:cubicBezTo>
                  <a:cubicBezTo>
                    <a:pt x="5" y="17"/>
                    <a:pt x="2" y="14"/>
                    <a:pt x="0" y="11"/>
                  </a:cubicBezTo>
                  <a:cubicBezTo>
                    <a:pt x="15" y="0"/>
                    <a:pt x="15" y="0"/>
                    <a:pt x="15" y="0"/>
                  </a:cubicBezTo>
                  <a:cubicBezTo>
                    <a:pt x="17" y="2"/>
                    <a:pt x="19" y="4"/>
                    <a:pt x="21" y="7"/>
                  </a:cubicBezTo>
                  <a:cubicBezTo>
                    <a:pt x="39" y="25"/>
                    <a:pt x="62" y="32"/>
                    <a:pt x="86" y="39"/>
                  </a:cubicBezTo>
                  <a:cubicBezTo>
                    <a:pt x="111" y="46"/>
                    <a:pt x="137" y="54"/>
                    <a:pt x="159" y="76"/>
                  </a:cubicBezTo>
                  <a:cubicBezTo>
                    <a:pt x="181" y="98"/>
                    <a:pt x="188" y="124"/>
                    <a:pt x="196" y="149"/>
                  </a:cubicBezTo>
                  <a:cubicBezTo>
                    <a:pt x="203" y="173"/>
                    <a:pt x="209" y="195"/>
                    <a:pt x="228" y="214"/>
                  </a:cubicBezTo>
                  <a:cubicBezTo>
                    <a:pt x="246" y="232"/>
                    <a:pt x="269" y="239"/>
                    <a:pt x="293" y="246"/>
                  </a:cubicBezTo>
                  <a:cubicBezTo>
                    <a:pt x="318" y="253"/>
                    <a:pt x="344" y="261"/>
                    <a:pt x="366" y="283"/>
                  </a:cubicBezTo>
                  <a:cubicBezTo>
                    <a:pt x="388" y="305"/>
                    <a:pt x="396" y="331"/>
                    <a:pt x="403" y="356"/>
                  </a:cubicBezTo>
                  <a:cubicBezTo>
                    <a:pt x="410" y="380"/>
                    <a:pt x="417" y="402"/>
                    <a:pt x="435" y="421"/>
                  </a:cubicBezTo>
                  <a:cubicBezTo>
                    <a:pt x="437" y="423"/>
                    <a:pt x="440" y="425"/>
                    <a:pt x="442" y="427"/>
                  </a:cubicBezTo>
                  <a:lnTo>
                    <a:pt x="43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iş1íḑê">
              <a:extLst>
                <a:ext uri="{FF2B5EF4-FFF2-40B4-BE49-F238E27FC236}">
                  <a16:creationId xmlns:a16="http://schemas.microsoft.com/office/drawing/2014/main" id="{A7C0887E-45AF-453F-BA32-0187BF11AC86}"/>
                </a:ext>
              </a:extLst>
            </p:cNvPr>
            <p:cNvSpPr/>
            <p:nvPr/>
          </p:nvSpPr>
          <p:spPr bwMode="auto">
            <a:xfrm>
              <a:off x="6430963" y="1204912"/>
              <a:ext cx="1887538" cy="1890713"/>
            </a:xfrm>
            <a:custGeom>
              <a:avLst/>
              <a:gdLst>
                <a:gd name="T0" fmla="*/ 494 w 500"/>
                <a:gd name="T1" fmla="*/ 501 h 501"/>
                <a:gd name="T2" fmla="*/ 444 w 500"/>
                <a:gd name="T3" fmla="*/ 471 h 501"/>
                <a:gd name="T4" fmla="*/ 407 w 500"/>
                <a:gd name="T5" fmla="*/ 398 h 501"/>
                <a:gd name="T6" fmla="*/ 375 w 500"/>
                <a:gd name="T7" fmla="*/ 333 h 501"/>
                <a:gd name="T8" fmla="*/ 310 w 500"/>
                <a:gd name="T9" fmla="*/ 301 h 501"/>
                <a:gd name="T10" fmla="*/ 237 w 500"/>
                <a:gd name="T11" fmla="*/ 264 h 501"/>
                <a:gd name="T12" fmla="*/ 200 w 500"/>
                <a:gd name="T13" fmla="*/ 191 h 501"/>
                <a:gd name="T14" fmla="*/ 168 w 500"/>
                <a:gd name="T15" fmla="*/ 126 h 501"/>
                <a:gd name="T16" fmla="*/ 103 w 500"/>
                <a:gd name="T17" fmla="*/ 94 h 501"/>
                <a:gd name="T18" fmla="*/ 30 w 500"/>
                <a:gd name="T19" fmla="*/ 57 h 501"/>
                <a:gd name="T20" fmla="*/ 0 w 500"/>
                <a:gd name="T21" fmla="*/ 7 h 501"/>
                <a:gd name="T22" fmla="*/ 18 w 500"/>
                <a:gd name="T23" fmla="*/ 0 h 501"/>
                <a:gd name="T24" fmla="*/ 43 w 500"/>
                <a:gd name="T25" fmla="*/ 43 h 501"/>
                <a:gd name="T26" fmla="*/ 108 w 500"/>
                <a:gd name="T27" fmla="*/ 76 h 501"/>
                <a:gd name="T28" fmla="*/ 181 w 500"/>
                <a:gd name="T29" fmla="*/ 112 h 501"/>
                <a:gd name="T30" fmla="*/ 218 w 500"/>
                <a:gd name="T31" fmla="*/ 185 h 501"/>
                <a:gd name="T32" fmla="*/ 250 w 500"/>
                <a:gd name="T33" fmla="*/ 251 h 501"/>
                <a:gd name="T34" fmla="*/ 315 w 500"/>
                <a:gd name="T35" fmla="*/ 283 h 501"/>
                <a:gd name="T36" fmla="*/ 388 w 500"/>
                <a:gd name="T37" fmla="*/ 320 h 501"/>
                <a:gd name="T38" fmla="*/ 425 w 500"/>
                <a:gd name="T39" fmla="*/ 393 h 501"/>
                <a:gd name="T40" fmla="*/ 457 w 500"/>
                <a:gd name="T41" fmla="*/ 458 h 501"/>
                <a:gd name="T42" fmla="*/ 500 w 500"/>
                <a:gd name="T43" fmla="*/ 483 h 501"/>
                <a:gd name="T44" fmla="*/ 494 w 500"/>
                <a:gd name="T45"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501">
                  <a:moveTo>
                    <a:pt x="494" y="501"/>
                  </a:moveTo>
                  <a:cubicBezTo>
                    <a:pt x="479" y="496"/>
                    <a:pt x="461" y="488"/>
                    <a:pt x="444" y="471"/>
                  </a:cubicBezTo>
                  <a:cubicBezTo>
                    <a:pt x="422" y="449"/>
                    <a:pt x="414" y="423"/>
                    <a:pt x="407" y="398"/>
                  </a:cubicBezTo>
                  <a:cubicBezTo>
                    <a:pt x="400" y="374"/>
                    <a:pt x="393" y="351"/>
                    <a:pt x="375" y="333"/>
                  </a:cubicBezTo>
                  <a:cubicBezTo>
                    <a:pt x="356" y="314"/>
                    <a:pt x="334" y="308"/>
                    <a:pt x="310" y="301"/>
                  </a:cubicBezTo>
                  <a:cubicBezTo>
                    <a:pt x="285" y="293"/>
                    <a:pt x="259" y="286"/>
                    <a:pt x="237" y="264"/>
                  </a:cubicBezTo>
                  <a:cubicBezTo>
                    <a:pt x="215" y="242"/>
                    <a:pt x="207" y="216"/>
                    <a:pt x="200" y="191"/>
                  </a:cubicBezTo>
                  <a:cubicBezTo>
                    <a:pt x="193" y="167"/>
                    <a:pt x="186" y="144"/>
                    <a:pt x="168" y="126"/>
                  </a:cubicBezTo>
                  <a:cubicBezTo>
                    <a:pt x="149" y="107"/>
                    <a:pt x="127" y="101"/>
                    <a:pt x="103" y="94"/>
                  </a:cubicBezTo>
                  <a:cubicBezTo>
                    <a:pt x="78" y="86"/>
                    <a:pt x="52" y="79"/>
                    <a:pt x="30" y="57"/>
                  </a:cubicBezTo>
                  <a:cubicBezTo>
                    <a:pt x="13" y="40"/>
                    <a:pt x="5" y="21"/>
                    <a:pt x="0" y="7"/>
                  </a:cubicBezTo>
                  <a:cubicBezTo>
                    <a:pt x="18" y="0"/>
                    <a:pt x="18" y="0"/>
                    <a:pt x="18" y="0"/>
                  </a:cubicBezTo>
                  <a:cubicBezTo>
                    <a:pt x="22" y="13"/>
                    <a:pt x="29" y="29"/>
                    <a:pt x="43" y="43"/>
                  </a:cubicBezTo>
                  <a:cubicBezTo>
                    <a:pt x="61" y="62"/>
                    <a:pt x="84" y="69"/>
                    <a:pt x="108" y="76"/>
                  </a:cubicBezTo>
                  <a:cubicBezTo>
                    <a:pt x="133" y="83"/>
                    <a:pt x="159" y="91"/>
                    <a:pt x="181" y="112"/>
                  </a:cubicBezTo>
                  <a:cubicBezTo>
                    <a:pt x="203" y="134"/>
                    <a:pt x="211" y="160"/>
                    <a:pt x="218" y="185"/>
                  </a:cubicBezTo>
                  <a:cubicBezTo>
                    <a:pt x="225" y="209"/>
                    <a:pt x="232" y="232"/>
                    <a:pt x="250" y="251"/>
                  </a:cubicBezTo>
                  <a:cubicBezTo>
                    <a:pt x="269" y="269"/>
                    <a:pt x="291" y="276"/>
                    <a:pt x="315" y="283"/>
                  </a:cubicBezTo>
                  <a:cubicBezTo>
                    <a:pt x="340" y="290"/>
                    <a:pt x="366" y="298"/>
                    <a:pt x="388" y="320"/>
                  </a:cubicBezTo>
                  <a:cubicBezTo>
                    <a:pt x="410" y="342"/>
                    <a:pt x="418" y="368"/>
                    <a:pt x="425" y="393"/>
                  </a:cubicBezTo>
                  <a:cubicBezTo>
                    <a:pt x="432" y="417"/>
                    <a:pt x="439" y="439"/>
                    <a:pt x="457" y="458"/>
                  </a:cubicBezTo>
                  <a:cubicBezTo>
                    <a:pt x="471" y="472"/>
                    <a:pt x="488" y="479"/>
                    <a:pt x="500" y="483"/>
                  </a:cubicBezTo>
                  <a:lnTo>
                    <a:pt x="494" y="5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išļiḋe">
              <a:extLst>
                <a:ext uri="{FF2B5EF4-FFF2-40B4-BE49-F238E27FC236}">
                  <a16:creationId xmlns:a16="http://schemas.microsoft.com/office/drawing/2014/main" id="{20193F7D-2BF6-440F-A3BE-7B959129A9D5}"/>
                </a:ext>
              </a:extLst>
            </p:cNvPr>
            <p:cNvSpPr/>
            <p:nvPr/>
          </p:nvSpPr>
          <p:spPr bwMode="auto">
            <a:xfrm>
              <a:off x="6238875" y="1209675"/>
              <a:ext cx="2079625" cy="2078038"/>
            </a:xfrm>
            <a:custGeom>
              <a:avLst/>
              <a:gdLst>
                <a:gd name="T0" fmla="*/ 545 w 551"/>
                <a:gd name="T1" fmla="*/ 551 h 551"/>
                <a:gd name="T2" fmla="*/ 529 w 551"/>
                <a:gd name="T3" fmla="*/ 546 h 551"/>
                <a:gd name="T4" fmla="*/ 456 w 551"/>
                <a:gd name="T5" fmla="*/ 509 h 551"/>
                <a:gd name="T6" fmla="*/ 419 w 551"/>
                <a:gd name="T7" fmla="*/ 436 h 551"/>
                <a:gd name="T8" fmla="*/ 387 w 551"/>
                <a:gd name="T9" fmla="*/ 371 h 551"/>
                <a:gd name="T10" fmla="*/ 322 w 551"/>
                <a:gd name="T11" fmla="*/ 339 h 551"/>
                <a:gd name="T12" fmla="*/ 249 w 551"/>
                <a:gd name="T13" fmla="*/ 302 h 551"/>
                <a:gd name="T14" fmla="*/ 212 w 551"/>
                <a:gd name="T15" fmla="*/ 229 h 551"/>
                <a:gd name="T16" fmla="*/ 180 w 551"/>
                <a:gd name="T17" fmla="*/ 164 h 551"/>
                <a:gd name="T18" fmla="*/ 115 w 551"/>
                <a:gd name="T19" fmla="*/ 131 h 551"/>
                <a:gd name="T20" fmla="*/ 42 w 551"/>
                <a:gd name="T21" fmla="*/ 94 h 551"/>
                <a:gd name="T22" fmla="*/ 5 w 551"/>
                <a:gd name="T23" fmla="*/ 21 h 551"/>
                <a:gd name="T24" fmla="*/ 0 w 551"/>
                <a:gd name="T25" fmla="*/ 5 h 551"/>
                <a:gd name="T26" fmla="*/ 18 w 551"/>
                <a:gd name="T27" fmla="*/ 0 h 551"/>
                <a:gd name="T28" fmla="*/ 23 w 551"/>
                <a:gd name="T29" fmla="*/ 16 h 551"/>
                <a:gd name="T30" fmla="*/ 55 w 551"/>
                <a:gd name="T31" fmla="*/ 81 h 551"/>
                <a:gd name="T32" fmla="*/ 120 w 551"/>
                <a:gd name="T33" fmla="*/ 113 h 551"/>
                <a:gd name="T34" fmla="*/ 193 w 551"/>
                <a:gd name="T35" fmla="*/ 150 h 551"/>
                <a:gd name="T36" fmla="*/ 230 w 551"/>
                <a:gd name="T37" fmla="*/ 223 h 551"/>
                <a:gd name="T38" fmla="*/ 262 w 551"/>
                <a:gd name="T39" fmla="*/ 288 h 551"/>
                <a:gd name="T40" fmla="*/ 327 w 551"/>
                <a:gd name="T41" fmla="*/ 321 h 551"/>
                <a:gd name="T42" fmla="*/ 400 w 551"/>
                <a:gd name="T43" fmla="*/ 357 h 551"/>
                <a:gd name="T44" fmla="*/ 437 w 551"/>
                <a:gd name="T45" fmla="*/ 430 h 551"/>
                <a:gd name="T46" fmla="*/ 469 w 551"/>
                <a:gd name="T47" fmla="*/ 496 h 551"/>
                <a:gd name="T48" fmla="*/ 534 w 551"/>
                <a:gd name="T49" fmla="*/ 528 h 551"/>
                <a:gd name="T50" fmla="*/ 551 w 551"/>
                <a:gd name="T51" fmla="*/ 533 h 551"/>
                <a:gd name="T52" fmla="*/ 545 w 551"/>
                <a:gd name="T53"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551">
                  <a:moveTo>
                    <a:pt x="545" y="551"/>
                  </a:moveTo>
                  <a:cubicBezTo>
                    <a:pt x="540" y="549"/>
                    <a:pt x="535" y="547"/>
                    <a:pt x="529" y="546"/>
                  </a:cubicBezTo>
                  <a:cubicBezTo>
                    <a:pt x="504" y="538"/>
                    <a:pt x="478" y="531"/>
                    <a:pt x="456" y="509"/>
                  </a:cubicBezTo>
                  <a:cubicBezTo>
                    <a:pt x="434" y="487"/>
                    <a:pt x="427" y="461"/>
                    <a:pt x="419" y="436"/>
                  </a:cubicBezTo>
                  <a:cubicBezTo>
                    <a:pt x="412" y="412"/>
                    <a:pt x="406" y="389"/>
                    <a:pt x="387" y="371"/>
                  </a:cubicBezTo>
                  <a:cubicBezTo>
                    <a:pt x="369" y="352"/>
                    <a:pt x="346" y="346"/>
                    <a:pt x="322" y="339"/>
                  </a:cubicBezTo>
                  <a:cubicBezTo>
                    <a:pt x="297" y="331"/>
                    <a:pt x="271" y="324"/>
                    <a:pt x="249" y="302"/>
                  </a:cubicBezTo>
                  <a:cubicBezTo>
                    <a:pt x="227" y="280"/>
                    <a:pt x="219" y="254"/>
                    <a:pt x="212" y="229"/>
                  </a:cubicBezTo>
                  <a:cubicBezTo>
                    <a:pt x="205" y="205"/>
                    <a:pt x="198" y="182"/>
                    <a:pt x="180" y="164"/>
                  </a:cubicBezTo>
                  <a:cubicBezTo>
                    <a:pt x="161" y="145"/>
                    <a:pt x="139" y="138"/>
                    <a:pt x="115" y="131"/>
                  </a:cubicBezTo>
                  <a:cubicBezTo>
                    <a:pt x="90" y="124"/>
                    <a:pt x="64" y="116"/>
                    <a:pt x="42" y="94"/>
                  </a:cubicBezTo>
                  <a:cubicBezTo>
                    <a:pt x="20" y="73"/>
                    <a:pt x="12" y="47"/>
                    <a:pt x="5" y="21"/>
                  </a:cubicBezTo>
                  <a:cubicBezTo>
                    <a:pt x="3" y="16"/>
                    <a:pt x="2" y="11"/>
                    <a:pt x="0" y="5"/>
                  </a:cubicBezTo>
                  <a:cubicBezTo>
                    <a:pt x="18" y="0"/>
                    <a:pt x="18" y="0"/>
                    <a:pt x="18" y="0"/>
                  </a:cubicBezTo>
                  <a:cubicBezTo>
                    <a:pt x="20" y="5"/>
                    <a:pt x="21" y="11"/>
                    <a:pt x="23" y="16"/>
                  </a:cubicBezTo>
                  <a:cubicBezTo>
                    <a:pt x="30" y="40"/>
                    <a:pt x="37" y="63"/>
                    <a:pt x="55" y="81"/>
                  </a:cubicBezTo>
                  <a:cubicBezTo>
                    <a:pt x="74" y="100"/>
                    <a:pt x="96" y="106"/>
                    <a:pt x="120" y="113"/>
                  </a:cubicBezTo>
                  <a:cubicBezTo>
                    <a:pt x="145" y="121"/>
                    <a:pt x="171" y="128"/>
                    <a:pt x="193" y="150"/>
                  </a:cubicBezTo>
                  <a:cubicBezTo>
                    <a:pt x="215" y="172"/>
                    <a:pt x="223" y="198"/>
                    <a:pt x="230" y="223"/>
                  </a:cubicBezTo>
                  <a:cubicBezTo>
                    <a:pt x="237" y="247"/>
                    <a:pt x="244" y="270"/>
                    <a:pt x="262" y="288"/>
                  </a:cubicBezTo>
                  <a:cubicBezTo>
                    <a:pt x="281" y="307"/>
                    <a:pt x="303" y="314"/>
                    <a:pt x="327" y="321"/>
                  </a:cubicBezTo>
                  <a:cubicBezTo>
                    <a:pt x="352" y="328"/>
                    <a:pt x="378" y="336"/>
                    <a:pt x="400" y="357"/>
                  </a:cubicBezTo>
                  <a:cubicBezTo>
                    <a:pt x="422" y="379"/>
                    <a:pt x="430" y="405"/>
                    <a:pt x="437" y="430"/>
                  </a:cubicBezTo>
                  <a:cubicBezTo>
                    <a:pt x="444" y="454"/>
                    <a:pt x="451" y="477"/>
                    <a:pt x="469" y="496"/>
                  </a:cubicBezTo>
                  <a:cubicBezTo>
                    <a:pt x="488" y="514"/>
                    <a:pt x="511" y="521"/>
                    <a:pt x="534" y="528"/>
                  </a:cubicBezTo>
                  <a:cubicBezTo>
                    <a:pt x="540" y="529"/>
                    <a:pt x="545" y="531"/>
                    <a:pt x="551" y="533"/>
                  </a:cubicBezTo>
                  <a:lnTo>
                    <a:pt x="545" y="5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íş1îďé">
              <a:extLst>
                <a:ext uri="{FF2B5EF4-FFF2-40B4-BE49-F238E27FC236}">
                  <a16:creationId xmlns:a16="http://schemas.microsoft.com/office/drawing/2014/main" id="{07CBA3EA-A61C-4EAD-9AE9-77CE9B7CEBC5}"/>
                </a:ext>
              </a:extLst>
            </p:cNvPr>
            <p:cNvSpPr/>
            <p:nvPr/>
          </p:nvSpPr>
          <p:spPr bwMode="auto">
            <a:xfrm>
              <a:off x="6027738" y="1198562"/>
              <a:ext cx="2297113" cy="2297113"/>
            </a:xfrm>
            <a:custGeom>
              <a:avLst/>
              <a:gdLst>
                <a:gd name="T0" fmla="*/ 599 w 609"/>
                <a:gd name="T1" fmla="*/ 609 h 609"/>
                <a:gd name="T2" fmla="*/ 546 w 609"/>
                <a:gd name="T3" fmla="*/ 588 h 609"/>
                <a:gd name="T4" fmla="*/ 473 w 609"/>
                <a:gd name="T5" fmla="*/ 551 h 609"/>
                <a:gd name="T6" fmla="*/ 436 w 609"/>
                <a:gd name="T7" fmla="*/ 478 h 609"/>
                <a:gd name="T8" fmla="*/ 404 w 609"/>
                <a:gd name="T9" fmla="*/ 413 h 609"/>
                <a:gd name="T10" fmla="*/ 339 w 609"/>
                <a:gd name="T11" fmla="*/ 380 h 609"/>
                <a:gd name="T12" fmla="*/ 266 w 609"/>
                <a:gd name="T13" fmla="*/ 343 h 609"/>
                <a:gd name="T14" fmla="*/ 229 w 609"/>
                <a:gd name="T15" fmla="*/ 270 h 609"/>
                <a:gd name="T16" fmla="*/ 197 w 609"/>
                <a:gd name="T17" fmla="*/ 205 h 609"/>
                <a:gd name="T18" fmla="*/ 132 w 609"/>
                <a:gd name="T19" fmla="*/ 173 h 609"/>
                <a:gd name="T20" fmla="*/ 59 w 609"/>
                <a:gd name="T21" fmla="*/ 136 h 609"/>
                <a:gd name="T22" fmla="*/ 22 w 609"/>
                <a:gd name="T23" fmla="*/ 63 h 609"/>
                <a:gd name="T24" fmla="*/ 0 w 609"/>
                <a:gd name="T25" fmla="*/ 11 h 609"/>
                <a:gd name="T26" fmla="*/ 16 w 609"/>
                <a:gd name="T27" fmla="*/ 0 h 609"/>
                <a:gd name="T28" fmla="*/ 40 w 609"/>
                <a:gd name="T29" fmla="*/ 58 h 609"/>
                <a:gd name="T30" fmla="*/ 72 w 609"/>
                <a:gd name="T31" fmla="*/ 123 h 609"/>
                <a:gd name="T32" fmla="*/ 137 w 609"/>
                <a:gd name="T33" fmla="*/ 155 h 609"/>
                <a:gd name="T34" fmla="*/ 210 w 609"/>
                <a:gd name="T35" fmla="*/ 192 h 609"/>
                <a:gd name="T36" fmla="*/ 247 w 609"/>
                <a:gd name="T37" fmla="*/ 265 h 609"/>
                <a:gd name="T38" fmla="*/ 279 w 609"/>
                <a:gd name="T39" fmla="*/ 330 h 609"/>
                <a:gd name="T40" fmla="*/ 344 w 609"/>
                <a:gd name="T41" fmla="*/ 362 h 609"/>
                <a:gd name="T42" fmla="*/ 418 w 609"/>
                <a:gd name="T43" fmla="*/ 399 h 609"/>
                <a:gd name="T44" fmla="*/ 454 w 609"/>
                <a:gd name="T45" fmla="*/ 472 h 609"/>
                <a:gd name="T46" fmla="*/ 487 w 609"/>
                <a:gd name="T47" fmla="*/ 537 h 609"/>
                <a:gd name="T48" fmla="*/ 552 w 609"/>
                <a:gd name="T49" fmla="*/ 570 h 609"/>
                <a:gd name="T50" fmla="*/ 609 w 609"/>
                <a:gd name="T51" fmla="*/ 594 h 609"/>
                <a:gd name="T52" fmla="*/ 599 w 609"/>
                <a:gd name="T53"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609">
                  <a:moveTo>
                    <a:pt x="599" y="609"/>
                  </a:moveTo>
                  <a:cubicBezTo>
                    <a:pt x="583" y="598"/>
                    <a:pt x="565" y="593"/>
                    <a:pt x="546" y="588"/>
                  </a:cubicBezTo>
                  <a:cubicBezTo>
                    <a:pt x="521" y="580"/>
                    <a:pt x="495" y="573"/>
                    <a:pt x="473" y="551"/>
                  </a:cubicBezTo>
                  <a:cubicBezTo>
                    <a:pt x="451" y="529"/>
                    <a:pt x="444" y="503"/>
                    <a:pt x="436" y="478"/>
                  </a:cubicBezTo>
                  <a:cubicBezTo>
                    <a:pt x="429" y="454"/>
                    <a:pt x="423" y="431"/>
                    <a:pt x="404" y="413"/>
                  </a:cubicBezTo>
                  <a:cubicBezTo>
                    <a:pt x="386" y="394"/>
                    <a:pt x="363" y="387"/>
                    <a:pt x="339" y="380"/>
                  </a:cubicBezTo>
                  <a:cubicBezTo>
                    <a:pt x="314" y="373"/>
                    <a:pt x="288" y="365"/>
                    <a:pt x="266" y="343"/>
                  </a:cubicBezTo>
                  <a:cubicBezTo>
                    <a:pt x="244" y="322"/>
                    <a:pt x="237" y="296"/>
                    <a:pt x="229" y="270"/>
                  </a:cubicBezTo>
                  <a:cubicBezTo>
                    <a:pt x="222" y="247"/>
                    <a:pt x="216" y="224"/>
                    <a:pt x="197" y="205"/>
                  </a:cubicBezTo>
                  <a:cubicBezTo>
                    <a:pt x="179" y="187"/>
                    <a:pt x="156" y="180"/>
                    <a:pt x="132" y="173"/>
                  </a:cubicBezTo>
                  <a:cubicBezTo>
                    <a:pt x="107" y="166"/>
                    <a:pt x="81" y="158"/>
                    <a:pt x="59" y="136"/>
                  </a:cubicBezTo>
                  <a:cubicBezTo>
                    <a:pt x="37" y="114"/>
                    <a:pt x="29" y="88"/>
                    <a:pt x="22" y="63"/>
                  </a:cubicBezTo>
                  <a:cubicBezTo>
                    <a:pt x="17" y="44"/>
                    <a:pt x="11" y="27"/>
                    <a:pt x="0" y="11"/>
                  </a:cubicBezTo>
                  <a:cubicBezTo>
                    <a:pt x="16" y="0"/>
                    <a:pt x="16" y="0"/>
                    <a:pt x="16" y="0"/>
                  </a:cubicBezTo>
                  <a:cubicBezTo>
                    <a:pt x="29" y="19"/>
                    <a:pt x="34" y="39"/>
                    <a:pt x="40" y="58"/>
                  </a:cubicBezTo>
                  <a:cubicBezTo>
                    <a:pt x="47" y="82"/>
                    <a:pt x="54" y="105"/>
                    <a:pt x="72" y="123"/>
                  </a:cubicBezTo>
                  <a:cubicBezTo>
                    <a:pt x="91" y="142"/>
                    <a:pt x="113" y="148"/>
                    <a:pt x="137" y="155"/>
                  </a:cubicBezTo>
                  <a:cubicBezTo>
                    <a:pt x="162" y="163"/>
                    <a:pt x="188" y="170"/>
                    <a:pt x="210" y="192"/>
                  </a:cubicBezTo>
                  <a:cubicBezTo>
                    <a:pt x="232" y="214"/>
                    <a:pt x="240" y="240"/>
                    <a:pt x="247" y="265"/>
                  </a:cubicBezTo>
                  <a:cubicBezTo>
                    <a:pt x="254" y="289"/>
                    <a:pt x="261" y="312"/>
                    <a:pt x="279" y="330"/>
                  </a:cubicBezTo>
                  <a:cubicBezTo>
                    <a:pt x="298" y="349"/>
                    <a:pt x="321" y="355"/>
                    <a:pt x="344" y="362"/>
                  </a:cubicBezTo>
                  <a:cubicBezTo>
                    <a:pt x="370" y="370"/>
                    <a:pt x="396" y="377"/>
                    <a:pt x="418" y="399"/>
                  </a:cubicBezTo>
                  <a:cubicBezTo>
                    <a:pt x="439" y="421"/>
                    <a:pt x="447" y="447"/>
                    <a:pt x="454" y="472"/>
                  </a:cubicBezTo>
                  <a:cubicBezTo>
                    <a:pt x="461" y="496"/>
                    <a:pt x="468" y="519"/>
                    <a:pt x="487" y="537"/>
                  </a:cubicBezTo>
                  <a:cubicBezTo>
                    <a:pt x="505" y="556"/>
                    <a:pt x="528" y="563"/>
                    <a:pt x="552" y="570"/>
                  </a:cubicBezTo>
                  <a:cubicBezTo>
                    <a:pt x="571" y="575"/>
                    <a:pt x="591" y="581"/>
                    <a:pt x="609" y="594"/>
                  </a:cubicBezTo>
                  <a:lnTo>
                    <a:pt x="599" y="6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íṧľîďè">
              <a:extLst>
                <a:ext uri="{FF2B5EF4-FFF2-40B4-BE49-F238E27FC236}">
                  <a16:creationId xmlns:a16="http://schemas.microsoft.com/office/drawing/2014/main" id="{148EFC50-9602-4E24-AEE1-F295D3D4252A}"/>
                </a:ext>
              </a:extLst>
            </p:cNvPr>
            <p:cNvSpPr/>
            <p:nvPr/>
          </p:nvSpPr>
          <p:spPr bwMode="auto">
            <a:xfrm>
              <a:off x="5707063" y="1185862"/>
              <a:ext cx="2633663" cy="2633663"/>
            </a:xfrm>
            <a:custGeom>
              <a:avLst/>
              <a:gdLst>
                <a:gd name="T0" fmla="*/ 680 w 698"/>
                <a:gd name="T1" fmla="*/ 698 h 698"/>
                <a:gd name="T2" fmla="*/ 658 w 698"/>
                <a:gd name="T3" fmla="*/ 662 h 698"/>
                <a:gd name="T4" fmla="*/ 593 w 698"/>
                <a:gd name="T5" fmla="*/ 629 h 698"/>
                <a:gd name="T6" fmla="*/ 519 w 698"/>
                <a:gd name="T7" fmla="*/ 592 h 698"/>
                <a:gd name="T8" fmla="*/ 483 w 698"/>
                <a:gd name="T9" fmla="*/ 519 h 698"/>
                <a:gd name="T10" fmla="*/ 450 w 698"/>
                <a:gd name="T11" fmla="*/ 454 h 698"/>
                <a:gd name="T12" fmla="*/ 385 w 698"/>
                <a:gd name="T13" fmla="*/ 422 h 698"/>
                <a:gd name="T14" fmla="*/ 312 w 698"/>
                <a:gd name="T15" fmla="*/ 385 h 698"/>
                <a:gd name="T16" fmla="*/ 275 w 698"/>
                <a:gd name="T17" fmla="*/ 312 h 698"/>
                <a:gd name="T18" fmla="*/ 243 w 698"/>
                <a:gd name="T19" fmla="*/ 247 h 698"/>
                <a:gd name="T20" fmla="*/ 178 w 698"/>
                <a:gd name="T21" fmla="*/ 215 h 698"/>
                <a:gd name="T22" fmla="*/ 105 w 698"/>
                <a:gd name="T23" fmla="*/ 178 h 698"/>
                <a:gd name="T24" fmla="*/ 68 w 698"/>
                <a:gd name="T25" fmla="*/ 105 h 698"/>
                <a:gd name="T26" fmla="*/ 36 w 698"/>
                <a:gd name="T27" fmla="*/ 40 h 698"/>
                <a:gd name="T28" fmla="*/ 0 w 698"/>
                <a:gd name="T29" fmla="*/ 17 h 698"/>
                <a:gd name="T30" fmla="*/ 7 w 698"/>
                <a:gd name="T31" fmla="*/ 0 h 698"/>
                <a:gd name="T32" fmla="*/ 49 w 698"/>
                <a:gd name="T33" fmla="*/ 27 h 698"/>
                <a:gd name="T34" fmla="*/ 86 w 698"/>
                <a:gd name="T35" fmla="*/ 100 h 698"/>
                <a:gd name="T36" fmla="*/ 118 w 698"/>
                <a:gd name="T37" fmla="*/ 165 h 698"/>
                <a:gd name="T38" fmla="*/ 183 w 698"/>
                <a:gd name="T39" fmla="*/ 197 h 698"/>
                <a:gd name="T40" fmla="*/ 257 w 698"/>
                <a:gd name="T41" fmla="*/ 234 h 698"/>
                <a:gd name="T42" fmla="*/ 293 w 698"/>
                <a:gd name="T43" fmla="*/ 307 h 698"/>
                <a:gd name="T44" fmla="*/ 326 w 698"/>
                <a:gd name="T45" fmla="*/ 372 h 698"/>
                <a:gd name="T46" fmla="*/ 391 w 698"/>
                <a:gd name="T47" fmla="*/ 404 h 698"/>
                <a:gd name="T48" fmla="*/ 464 w 698"/>
                <a:gd name="T49" fmla="*/ 441 h 698"/>
                <a:gd name="T50" fmla="*/ 501 w 698"/>
                <a:gd name="T51" fmla="*/ 514 h 698"/>
                <a:gd name="T52" fmla="*/ 533 w 698"/>
                <a:gd name="T53" fmla="*/ 579 h 698"/>
                <a:gd name="T54" fmla="*/ 598 w 698"/>
                <a:gd name="T55" fmla="*/ 611 h 698"/>
                <a:gd name="T56" fmla="*/ 671 w 698"/>
                <a:gd name="T57" fmla="*/ 648 h 698"/>
                <a:gd name="T58" fmla="*/ 698 w 698"/>
                <a:gd name="T59" fmla="*/ 691 h 698"/>
                <a:gd name="T60" fmla="*/ 680 w 698"/>
                <a:gd name="T61"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8" h="698">
                  <a:moveTo>
                    <a:pt x="680" y="698"/>
                  </a:moveTo>
                  <a:cubicBezTo>
                    <a:pt x="674" y="683"/>
                    <a:pt x="667" y="671"/>
                    <a:pt x="658" y="662"/>
                  </a:cubicBezTo>
                  <a:cubicBezTo>
                    <a:pt x="639" y="643"/>
                    <a:pt x="616" y="636"/>
                    <a:pt x="593" y="629"/>
                  </a:cubicBezTo>
                  <a:cubicBezTo>
                    <a:pt x="567" y="622"/>
                    <a:pt x="541" y="614"/>
                    <a:pt x="519" y="592"/>
                  </a:cubicBezTo>
                  <a:cubicBezTo>
                    <a:pt x="498" y="571"/>
                    <a:pt x="490" y="545"/>
                    <a:pt x="483" y="519"/>
                  </a:cubicBezTo>
                  <a:cubicBezTo>
                    <a:pt x="476" y="496"/>
                    <a:pt x="469" y="473"/>
                    <a:pt x="450" y="454"/>
                  </a:cubicBezTo>
                  <a:cubicBezTo>
                    <a:pt x="432" y="436"/>
                    <a:pt x="409" y="429"/>
                    <a:pt x="385" y="422"/>
                  </a:cubicBezTo>
                  <a:cubicBezTo>
                    <a:pt x="360" y="415"/>
                    <a:pt x="334" y="407"/>
                    <a:pt x="312" y="385"/>
                  </a:cubicBezTo>
                  <a:cubicBezTo>
                    <a:pt x="290" y="363"/>
                    <a:pt x="283" y="337"/>
                    <a:pt x="275" y="312"/>
                  </a:cubicBezTo>
                  <a:cubicBezTo>
                    <a:pt x="268" y="288"/>
                    <a:pt x="262" y="266"/>
                    <a:pt x="243" y="247"/>
                  </a:cubicBezTo>
                  <a:cubicBezTo>
                    <a:pt x="225" y="229"/>
                    <a:pt x="202" y="222"/>
                    <a:pt x="178" y="215"/>
                  </a:cubicBezTo>
                  <a:cubicBezTo>
                    <a:pt x="153" y="208"/>
                    <a:pt x="127" y="200"/>
                    <a:pt x="105" y="178"/>
                  </a:cubicBezTo>
                  <a:cubicBezTo>
                    <a:pt x="83" y="156"/>
                    <a:pt x="76" y="130"/>
                    <a:pt x="68" y="105"/>
                  </a:cubicBezTo>
                  <a:cubicBezTo>
                    <a:pt x="61" y="81"/>
                    <a:pt x="55" y="59"/>
                    <a:pt x="36" y="40"/>
                  </a:cubicBezTo>
                  <a:cubicBezTo>
                    <a:pt x="27" y="30"/>
                    <a:pt x="15" y="23"/>
                    <a:pt x="0" y="17"/>
                  </a:cubicBezTo>
                  <a:cubicBezTo>
                    <a:pt x="7" y="0"/>
                    <a:pt x="7" y="0"/>
                    <a:pt x="7" y="0"/>
                  </a:cubicBezTo>
                  <a:cubicBezTo>
                    <a:pt x="24" y="7"/>
                    <a:pt x="38" y="15"/>
                    <a:pt x="49" y="27"/>
                  </a:cubicBezTo>
                  <a:cubicBezTo>
                    <a:pt x="71" y="49"/>
                    <a:pt x="79" y="75"/>
                    <a:pt x="86" y="100"/>
                  </a:cubicBezTo>
                  <a:cubicBezTo>
                    <a:pt x="93" y="124"/>
                    <a:pt x="100" y="146"/>
                    <a:pt x="118" y="165"/>
                  </a:cubicBezTo>
                  <a:cubicBezTo>
                    <a:pt x="137" y="183"/>
                    <a:pt x="160" y="190"/>
                    <a:pt x="183" y="197"/>
                  </a:cubicBezTo>
                  <a:cubicBezTo>
                    <a:pt x="209" y="204"/>
                    <a:pt x="235" y="212"/>
                    <a:pt x="257" y="234"/>
                  </a:cubicBezTo>
                  <a:cubicBezTo>
                    <a:pt x="278" y="256"/>
                    <a:pt x="286" y="282"/>
                    <a:pt x="293" y="307"/>
                  </a:cubicBezTo>
                  <a:cubicBezTo>
                    <a:pt x="300" y="331"/>
                    <a:pt x="307" y="354"/>
                    <a:pt x="326" y="372"/>
                  </a:cubicBezTo>
                  <a:cubicBezTo>
                    <a:pt x="344" y="391"/>
                    <a:pt x="367" y="397"/>
                    <a:pt x="391" y="404"/>
                  </a:cubicBezTo>
                  <a:cubicBezTo>
                    <a:pt x="416" y="412"/>
                    <a:pt x="442" y="419"/>
                    <a:pt x="464" y="441"/>
                  </a:cubicBezTo>
                  <a:cubicBezTo>
                    <a:pt x="486" y="463"/>
                    <a:pt x="493" y="489"/>
                    <a:pt x="501" y="514"/>
                  </a:cubicBezTo>
                  <a:cubicBezTo>
                    <a:pt x="508" y="538"/>
                    <a:pt x="514" y="561"/>
                    <a:pt x="533" y="579"/>
                  </a:cubicBezTo>
                  <a:cubicBezTo>
                    <a:pt x="551" y="598"/>
                    <a:pt x="574" y="604"/>
                    <a:pt x="598" y="611"/>
                  </a:cubicBezTo>
                  <a:cubicBezTo>
                    <a:pt x="623" y="619"/>
                    <a:pt x="649" y="626"/>
                    <a:pt x="671" y="648"/>
                  </a:cubicBezTo>
                  <a:cubicBezTo>
                    <a:pt x="682" y="660"/>
                    <a:pt x="691" y="673"/>
                    <a:pt x="698" y="691"/>
                  </a:cubicBezTo>
                  <a:lnTo>
                    <a:pt x="680" y="6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íṧlïde">
              <a:extLst>
                <a:ext uri="{FF2B5EF4-FFF2-40B4-BE49-F238E27FC236}">
                  <a16:creationId xmlns:a16="http://schemas.microsoft.com/office/drawing/2014/main" id="{C092258F-6BE5-471B-BCBA-0350AD7AC72F}"/>
                </a:ext>
              </a:extLst>
            </p:cNvPr>
            <p:cNvSpPr/>
            <p:nvPr/>
          </p:nvSpPr>
          <p:spPr bwMode="auto">
            <a:xfrm>
              <a:off x="5197475" y="1190625"/>
              <a:ext cx="3135313" cy="3133725"/>
            </a:xfrm>
            <a:custGeom>
              <a:avLst/>
              <a:gdLst>
                <a:gd name="T0" fmla="*/ 817 w 831"/>
                <a:gd name="T1" fmla="*/ 831 h 831"/>
                <a:gd name="T2" fmla="*/ 786 w 831"/>
                <a:gd name="T3" fmla="*/ 764 h 831"/>
                <a:gd name="T4" fmla="*/ 754 w 831"/>
                <a:gd name="T5" fmla="*/ 699 h 831"/>
                <a:gd name="T6" fmla="*/ 689 w 831"/>
                <a:gd name="T7" fmla="*/ 667 h 831"/>
                <a:gd name="T8" fmla="*/ 616 w 831"/>
                <a:gd name="T9" fmla="*/ 630 h 831"/>
                <a:gd name="T10" fmla="*/ 579 w 831"/>
                <a:gd name="T11" fmla="*/ 557 h 831"/>
                <a:gd name="T12" fmla="*/ 547 w 831"/>
                <a:gd name="T13" fmla="*/ 492 h 831"/>
                <a:gd name="T14" fmla="*/ 482 w 831"/>
                <a:gd name="T15" fmla="*/ 460 h 831"/>
                <a:gd name="T16" fmla="*/ 408 w 831"/>
                <a:gd name="T17" fmla="*/ 423 h 831"/>
                <a:gd name="T18" fmla="*/ 372 w 831"/>
                <a:gd name="T19" fmla="*/ 350 h 831"/>
                <a:gd name="T20" fmla="*/ 339 w 831"/>
                <a:gd name="T21" fmla="*/ 285 h 831"/>
                <a:gd name="T22" fmla="*/ 274 w 831"/>
                <a:gd name="T23" fmla="*/ 253 h 831"/>
                <a:gd name="T24" fmla="*/ 201 w 831"/>
                <a:gd name="T25" fmla="*/ 216 h 831"/>
                <a:gd name="T26" fmla="*/ 164 w 831"/>
                <a:gd name="T27" fmla="*/ 143 h 831"/>
                <a:gd name="T28" fmla="*/ 132 w 831"/>
                <a:gd name="T29" fmla="*/ 78 h 831"/>
                <a:gd name="T30" fmla="*/ 67 w 831"/>
                <a:gd name="T31" fmla="*/ 46 h 831"/>
                <a:gd name="T32" fmla="*/ 0 w 831"/>
                <a:gd name="T33" fmla="*/ 15 h 831"/>
                <a:gd name="T34" fmla="*/ 13 w 831"/>
                <a:gd name="T35" fmla="*/ 0 h 831"/>
                <a:gd name="T36" fmla="*/ 72 w 831"/>
                <a:gd name="T37" fmla="*/ 28 h 831"/>
                <a:gd name="T38" fmla="*/ 146 w 831"/>
                <a:gd name="T39" fmla="*/ 65 h 831"/>
                <a:gd name="T40" fmla="*/ 182 w 831"/>
                <a:gd name="T41" fmla="*/ 138 h 831"/>
                <a:gd name="T42" fmla="*/ 215 w 831"/>
                <a:gd name="T43" fmla="*/ 203 h 831"/>
                <a:gd name="T44" fmla="*/ 280 w 831"/>
                <a:gd name="T45" fmla="*/ 235 h 831"/>
                <a:gd name="T46" fmla="*/ 353 w 831"/>
                <a:gd name="T47" fmla="*/ 272 h 831"/>
                <a:gd name="T48" fmla="*/ 390 w 831"/>
                <a:gd name="T49" fmla="*/ 345 h 831"/>
                <a:gd name="T50" fmla="*/ 422 w 831"/>
                <a:gd name="T51" fmla="*/ 410 h 831"/>
                <a:gd name="T52" fmla="*/ 487 w 831"/>
                <a:gd name="T53" fmla="*/ 442 h 831"/>
                <a:gd name="T54" fmla="*/ 560 w 831"/>
                <a:gd name="T55" fmla="*/ 479 h 831"/>
                <a:gd name="T56" fmla="*/ 597 w 831"/>
                <a:gd name="T57" fmla="*/ 552 h 831"/>
                <a:gd name="T58" fmla="*/ 629 w 831"/>
                <a:gd name="T59" fmla="*/ 617 h 831"/>
                <a:gd name="T60" fmla="*/ 694 w 831"/>
                <a:gd name="T61" fmla="*/ 649 h 831"/>
                <a:gd name="T62" fmla="*/ 767 w 831"/>
                <a:gd name="T63" fmla="*/ 686 h 831"/>
                <a:gd name="T64" fmla="*/ 804 w 831"/>
                <a:gd name="T65" fmla="*/ 759 h 831"/>
                <a:gd name="T66" fmla="*/ 831 w 831"/>
                <a:gd name="T67" fmla="*/ 819 h 831"/>
                <a:gd name="T68" fmla="*/ 817 w 831"/>
                <a:gd name="T69"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1" h="831">
                  <a:moveTo>
                    <a:pt x="817" y="831"/>
                  </a:moveTo>
                  <a:cubicBezTo>
                    <a:pt x="799" y="811"/>
                    <a:pt x="793" y="787"/>
                    <a:pt x="786" y="764"/>
                  </a:cubicBezTo>
                  <a:cubicBezTo>
                    <a:pt x="779" y="741"/>
                    <a:pt x="772" y="718"/>
                    <a:pt x="754" y="699"/>
                  </a:cubicBezTo>
                  <a:cubicBezTo>
                    <a:pt x="735" y="681"/>
                    <a:pt x="713" y="674"/>
                    <a:pt x="689" y="667"/>
                  </a:cubicBezTo>
                  <a:cubicBezTo>
                    <a:pt x="664" y="660"/>
                    <a:pt x="638" y="652"/>
                    <a:pt x="616" y="630"/>
                  </a:cubicBezTo>
                  <a:cubicBezTo>
                    <a:pt x="594" y="608"/>
                    <a:pt x="586" y="582"/>
                    <a:pt x="579" y="557"/>
                  </a:cubicBezTo>
                  <a:cubicBezTo>
                    <a:pt x="572" y="533"/>
                    <a:pt x="565" y="511"/>
                    <a:pt x="547" y="492"/>
                  </a:cubicBezTo>
                  <a:cubicBezTo>
                    <a:pt x="528" y="474"/>
                    <a:pt x="505" y="467"/>
                    <a:pt x="482" y="460"/>
                  </a:cubicBezTo>
                  <a:cubicBezTo>
                    <a:pt x="456" y="453"/>
                    <a:pt x="430" y="445"/>
                    <a:pt x="408" y="423"/>
                  </a:cubicBezTo>
                  <a:cubicBezTo>
                    <a:pt x="387" y="401"/>
                    <a:pt x="379" y="375"/>
                    <a:pt x="372" y="350"/>
                  </a:cubicBezTo>
                  <a:cubicBezTo>
                    <a:pt x="365" y="326"/>
                    <a:pt x="358" y="304"/>
                    <a:pt x="339" y="285"/>
                  </a:cubicBezTo>
                  <a:cubicBezTo>
                    <a:pt x="321" y="267"/>
                    <a:pt x="298" y="260"/>
                    <a:pt x="274" y="253"/>
                  </a:cubicBezTo>
                  <a:cubicBezTo>
                    <a:pt x="249" y="246"/>
                    <a:pt x="223" y="238"/>
                    <a:pt x="201" y="216"/>
                  </a:cubicBezTo>
                  <a:cubicBezTo>
                    <a:pt x="179" y="194"/>
                    <a:pt x="172" y="168"/>
                    <a:pt x="164" y="143"/>
                  </a:cubicBezTo>
                  <a:cubicBezTo>
                    <a:pt x="157" y="119"/>
                    <a:pt x="151" y="96"/>
                    <a:pt x="132" y="78"/>
                  </a:cubicBezTo>
                  <a:cubicBezTo>
                    <a:pt x="114" y="59"/>
                    <a:pt x="91" y="53"/>
                    <a:pt x="67" y="46"/>
                  </a:cubicBezTo>
                  <a:cubicBezTo>
                    <a:pt x="44" y="39"/>
                    <a:pt x="21" y="32"/>
                    <a:pt x="0" y="15"/>
                  </a:cubicBezTo>
                  <a:cubicBezTo>
                    <a:pt x="13" y="0"/>
                    <a:pt x="13" y="0"/>
                    <a:pt x="13" y="0"/>
                  </a:cubicBezTo>
                  <a:cubicBezTo>
                    <a:pt x="30" y="15"/>
                    <a:pt x="51" y="21"/>
                    <a:pt x="72" y="28"/>
                  </a:cubicBezTo>
                  <a:cubicBezTo>
                    <a:pt x="98" y="35"/>
                    <a:pt x="124" y="43"/>
                    <a:pt x="146" y="65"/>
                  </a:cubicBezTo>
                  <a:cubicBezTo>
                    <a:pt x="167" y="87"/>
                    <a:pt x="175" y="113"/>
                    <a:pt x="182" y="138"/>
                  </a:cubicBezTo>
                  <a:cubicBezTo>
                    <a:pt x="189" y="162"/>
                    <a:pt x="196" y="184"/>
                    <a:pt x="215" y="203"/>
                  </a:cubicBezTo>
                  <a:cubicBezTo>
                    <a:pt x="233" y="221"/>
                    <a:pt x="256" y="228"/>
                    <a:pt x="280" y="235"/>
                  </a:cubicBezTo>
                  <a:cubicBezTo>
                    <a:pt x="305" y="242"/>
                    <a:pt x="331" y="250"/>
                    <a:pt x="353" y="272"/>
                  </a:cubicBezTo>
                  <a:cubicBezTo>
                    <a:pt x="375" y="294"/>
                    <a:pt x="382" y="320"/>
                    <a:pt x="390" y="345"/>
                  </a:cubicBezTo>
                  <a:cubicBezTo>
                    <a:pt x="397" y="369"/>
                    <a:pt x="403" y="391"/>
                    <a:pt x="422" y="410"/>
                  </a:cubicBezTo>
                  <a:cubicBezTo>
                    <a:pt x="440" y="428"/>
                    <a:pt x="463" y="435"/>
                    <a:pt x="487" y="442"/>
                  </a:cubicBezTo>
                  <a:cubicBezTo>
                    <a:pt x="512" y="449"/>
                    <a:pt x="538" y="457"/>
                    <a:pt x="560" y="479"/>
                  </a:cubicBezTo>
                  <a:cubicBezTo>
                    <a:pt x="582" y="501"/>
                    <a:pt x="589" y="527"/>
                    <a:pt x="597" y="552"/>
                  </a:cubicBezTo>
                  <a:cubicBezTo>
                    <a:pt x="604" y="576"/>
                    <a:pt x="610" y="599"/>
                    <a:pt x="629" y="617"/>
                  </a:cubicBezTo>
                  <a:cubicBezTo>
                    <a:pt x="647" y="636"/>
                    <a:pt x="670" y="642"/>
                    <a:pt x="694" y="649"/>
                  </a:cubicBezTo>
                  <a:cubicBezTo>
                    <a:pt x="719" y="657"/>
                    <a:pt x="745" y="664"/>
                    <a:pt x="767" y="686"/>
                  </a:cubicBezTo>
                  <a:cubicBezTo>
                    <a:pt x="789" y="708"/>
                    <a:pt x="797" y="734"/>
                    <a:pt x="804" y="759"/>
                  </a:cubicBezTo>
                  <a:cubicBezTo>
                    <a:pt x="810" y="781"/>
                    <a:pt x="816" y="802"/>
                    <a:pt x="831" y="819"/>
                  </a:cubicBezTo>
                  <a:lnTo>
                    <a:pt x="817" y="8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ïṣ1iḋê">
              <a:extLst>
                <a:ext uri="{FF2B5EF4-FFF2-40B4-BE49-F238E27FC236}">
                  <a16:creationId xmlns:a16="http://schemas.microsoft.com/office/drawing/2014/main" id="{8464F119-5F78-4CBD-96E1-239D9824DA7A}"/>
                </a:ext>
              </a:extLst>
            </p:cNvPr>
            <p:cNvSpPr/>
            <p:nvPr/>
          </p:nvSpPr>
          <p:spPr bwMode="auto">
            <a:xfrm>
              <a:off x="4937125" y="1204912"/>
              <a:ext cx="3384550" cy="3384550"/>
            </a:xfrm>
            <a:custGeom>
              <a:avLst/>
              <a:gdLst>
                <a:gd name="T0" fmla="*/ 889 w 897"/>
                <a:gd name="T1" fmla="*/ 897 h 897"/>
                <a:gd name="T2" fmla="*/ 853 w 897"/>
                <a:gd name="T3" fmla="*/ 872 h 897"/>
                <a:gd name="T4" fmla="*/ 816 w 897"/>
                <a:gd name="T5" fmla="*/ 799 h 897"/>
                <a:gd name="T6" fmla="*/ 784 w 897"/>
                <a:gd name="T7" fmla="*/ 734 h 897"/>
                <a:gd name="T8" fmla="*/ 719 w 897"/>
                <a:gd name="T9" fmla="*/ 702 h 897"/>
                <a:gd name="T10" fmla="*/ 646 w 897"/>
                <a:gd name="T11" fmla="*/ 665 h 897"/>
                <a:gd name="T12" fmla="*/ 609 w 897"/>
                <a:gd name="T13" fmla="*/ 592 h 897"/>
                <a:gd name="T14" fmla="*/ 577 w 897"/>
                <a:gd name="T15" fmla="*/ 527 h 897"/>
                <a:gd name="T16" fmla="*/ 512 w 897"/>
                <a:gd name="T17" fmla="*/ 495 h 897"/>
                <a:gd name="T18" fmla="*/ 439 w 897"/>
                <a:gd name="T19" fmla="*/ 458 h 897"/>
                <a:gd name="T20" fmla="*/ 402 w 897"/>
                <a:gd name="T21" fmla="*/ 385 h 897"/>
                <a:gd name="T22" fmla="*/ 370 w 897"/>
                <a:gd name="T23" fmla="*/ 320 h 897"/>
                <a:gd name="T24" fmla="*/ 305 w 897"/>
                <a:gd name="T25" fmla="*/ 288 h 897"/>
                <a:gd name="T26" fmla="*/ 231 w 897"/>
                <a:gd name="T27" fmla="*/ 251 h 897"/>
                <a:gd name="T28" fmla="*/ 195 w 897"/>
                <a:gd name="T29" fmla="*/ 178 h 897"/>
                <a:gd name="T30" fmla="*/ 162 w 897"/>
                <a:gd name="T31" fmla="*/ 113 h 897"/>
                <a:gd name="T32" fmla="*/ 97 w 897"/>
                <a:gd name="T33" fmla="*/ 81 h 897"/>
                <a:gd name="T34" fmla="*/ 24 w 897"/>
                <a:gd name="T35" fmla="*/ 44 h 897"/>
                <a:gd name="T36" fmla="*/ 0 w 897"/>
                <a:gd name="T37" fmla="*/ 7 h 897"/>
                <a:gd name="T38" fmla="*/ 17 w 897"/>
                <a:gd name="T39" fmla="*/ 0 h 897"/>
                <a:gd name="T40" fmla="*/ 38 w 897"/>
                <a:gd name="T41" fmla="*/ 30 h 897"/>
                <a:gd name="T42" fmla="*/ 103 w 897"/>
                <a:gd name="T43" fmla="*/ 63 h 897"/>
                <a:gd name="T44" fmla="*/ 176 w 897"/>
                <a:gd name="T45" fmla="*/ 99 h 897"/>
                <a:gd name="T46" fmla="*/ 213 w 897"/>
                <a:gd name="T47" fmla="*/ 173 h 897"/>
                <a:gd name="T48" fmla="*/ 245 w 897"/>
                <a:gd name="T49" fmla="*/ 238 h 897"/>
                <a:gd name="T50" fmla="*/ 310 w 897"/>
                <a:gd name="T51" fmla="*/ 270 h 897"/>
                <a:gd name="T52" fmla="*/ 383 w 897"/>
                <a:gd name="T53" fmla="*/ 307 h 897"/>
                <a:gd name="T54" fmla="*/ 420 w 897"/>
                <a:gd name="T55" fmla="*/ 380 h 897"/>
                <a:gd name="T56" fmla="*/ 452 w 897"/>
                <a:gd name="T57" fmla="*/ 445 h 897"/>
                <a:gd name="T58" fmla="*/ 517 w 897"/>
                <a:gd name="T59" fmla="*/ 477 h 897"/>
                <a:gd name="T60" fmla="*/ 590 w 897"/>
                <a:gd name="T61" fmla="*/ 514 h 897"/>
                <a:gd name="T62" fmla="*/ 627 w 897"/>
                <a:gd name="T63" fmla="*/ 587 h 897"/>
                <a:gd name="T64" fmla="*/ 659 w 897"/>
                <a:gd name="T65" fmla="*/ 652 h 897"/>
                <a:gd name="T66" fmla="*/ 724 w 897"/>
                <a:gd name="T67" fmla="*/ 684 h 897"/>
                <a:gd name="T68" fmla="*/ 797 w 897"/>
                <a:gd name="T69" fmla="*/ 721 h 897"/>
                <a:gd name="T70" fmla="*/ 834 w 897"/>
                <a:gd name="T71" fmla="*/ 794 h 897"/>
                <a:gd name="T72" fmla="*/ 866 w 897"/>
                <a:gd name="T73" fmla="*/ 859 h 897"/>
                <a:gd name="T74" fmla="*/ 897 w 897"/>
                <a:gd name="T75" fmla="*/ 880 h 897"/>
                <a:gd name="T76" fmla="*/ 889 w 897"/>
                <a:gd name="T77"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7" h="897">
                  <a:moveTo>
                    <a:pt x="889" y="897"/>
                  </a:moveTo>
                  <a:cubicBezTo>
                    <a:pt x="875" y="890"/>
                    <a:pt x="863" y="882"/>
                    <a:pt x="853" y="872"/>
                  </a:cubicBezTo>
                  <a:cubicBezTo>
                    <a:pt x="831" y="850"/>
                    <a:pt x="823" y="824"/>
                    <a:pt x="816" y="799"/>
                  </a:cubicBezTo>
                  <a:cubicBezTo>
                    <a:pt x="809" y="775"/>
                    <a:pt x="802" y="753"/>
                    <a:pt x="784" y="734"/>
                  </a:cubicBezTo>
                  <a:cubicBezTo>
                    <a:pt x="765" y="716"/>
                    <a:pt x="743" y="709"/>
                    <a:pt x="719" y="702"/>
                  </a:cubicBezTo>
                  <a:cubicBezTo>
                    <a:pt x="694" y="695"/>
                    <a:pt x="668" y="687"/>
                    <a:pt x="646" y="665"/>
                  </a:cubicBezTo>
                  <a:cubicBezTo>
                    <a:pt x="624" y="643"/>
                    <a:pt x="616" y="617"/>
                    <a:pt x="609" y="592"/>
                  </a:cubicBezTo>
                  <a:cubicBezTo>
                    <a:pt x="602" y="568"/>
                    <a:pt x="595" y="546"/>
                    <a:pt x="577" y="527"/>
                  </a:cubicBezTo>
                  <a:cubicBezTo>
                    <a:pt x="558" y="509"/>
                    <a:pt x="536" y="502"/>
                    <a:pt x="512" y="495"/>
                  </a:cubicBezTo>
                  <a:cubicBezTo>
                    <a:pt x="487" y="488"/>
                    <a:pt x="461" y="480"/>
                    <a:pt x="439" y="458"/>
                  </a:cubicBezTo>
                  <a:cubicBezTo>
                    <a:pt x="417" y="436"/>
                    <a:pt x="409" y="410"/>
                    <a:pt x="402" y="385"/>
                  </a:cubicBezTo>
                  <a:cubicBezTo>
                    <a:pt x="395" y="361"/>
                    <a:pt x="388" y="338"/>
                    <a:pt x="370" y="320"/>
                  </a:cubicBezTo>
                  <a:cubicBezTo>
                    <a:pt x="351" y="301"/>
                    <a:pt x="328" y="295"/>
                    <a:pt x="305" y="288"/>
                  </a:cubicBezTo>
                  <a:cubicBezTo>
                    <a:pt x="279" y="280"/>
                    <a:pt x="253" y="273"/>
                    <a:pt x="231" y="251"/>
                  </a:cubicBezTo>
                  <a:cubicBezTo>
                    <a:pt x="210" y="229"/>
                    <a:pt x="202" y="203"/>
                    <a:pt x="195" y="178"/>
                  </a:cubicBezTo>
                  <a:cubicBezTo>
                    <a:pt x="188" y="154"/>
                    <a:pt x="181" y="131"/>
                    <a:pt x="162" y="113"/>
                  </a:cubicBezTo>
                  <a:cubicBezTo>
                    <a:pt x="144" y="94"/>
                    <a:pt x="121" y="88"/>
                    <a:pt x="97" y="81"/>
                  </a:cubicBezTo>
                  <a:cubicBezTo>
                    <a:pt x="72" y="73"/>
                    <a:pt x="46" y="66"/>
                    <a:pt x="24" y="44"/>
                  </a:cubicBezTo>
                  <a:cubicBezTo>
                    <a:pt x="14" y="34"/>
                    <a:pt x="6" y="22"/>
                    <a:pt x="0" y="7"/>
                  </a:cubicBezTo>
                  <a:cubicBezTo>
                    <a:pt x="17" y="0"/>
                    <a:pt x="17" y="0"/>
                    <a:pt x="17" y="0"/>
                  </a:cubicBezTo>
                  <a:cubicBezTo>
                    <a:pt x="23" y="12"/>
                    <a:pt x="29" y="22"/>
                    <a:pt x="38" y="30"/>
                  </a:cubicBezTo>
                  <a:cubicBezTo>
                    <a:pt x="56" y="49"/>
                    <a:pt x="79" y="56"/>
                    <a:pt x="103" y="63"/>
                  </a:cubicBezTo>
                  <a:cubicBezTo>
                    <a:pt x="128" y="70"/>
                    <a:pt x="154" y="78"/>
                    <a:pt x="176" y="99"/>
                  </a:cubicBezTo>
                  <a:cubicBezTo>
                    <a:pt x="198" y="121"/>
                    <a:pt x="205" y="147"/>
                    <a:pt x="213" y="173"/>
                  </a:cubicBezTo>
                  <a:cubicBezTo>
                    <a:pt x="220" y="196"/>
                    <a:pt x="226" y="219"/>
                    <a:pt x="245" y="238"/>
                  </a:cubicBezTo>
                  <a:cubicBezTo>
                    <a:pt x="263" y="256"/>
                    <a:pt x="286" y="263"/>
                    <a:pt x="310" y="270"/>
                  </a:cubicBezTo>
                  <a:cubicBezTo>
                    <a:pt x="335" y="277"/>
                    <a:pt x="361" y="285"/>
                    <a:pt x="383" y="307"/>
                  </a:cubicBezTo>
                  <a:cubicBezTo>
                    <a:pt x="405" y="329"/>
                    <a:pt x="412" y="355"/>
                    <a:pt x="420" y="380"/>
                  </a:cubicBezTo>
                  <a:cubicBezTo>
                    <a:pt x="427" y="404"/>
                    <a:pt x="433" y="426"/>
                    <a:pt x="452" y="445"/>
                  </a:cubicBezTo>
                  <a:cubicBezTo>
                    <a:pt x="470" y="463"/>
                    <a:pt x="493" y="470"/>
                    <a:pt x="517" y="477"/>
                  </a:cubicBezTo>
                  <a:cubicBezTo>
                    <a:pt x="542" y="484"/>
                    <a:pt x="568" y="492"/>
                    <a:pt x="590" y="514"/>
                  </a:cubicBezTo>
                  <a:cubicBezTo>
                    <a:pt x="612" y="536"/>
                    <a:pt x="620" y="562"/>
                    <a:pt x="627" y="587"/>
                  </a:cubicBezTo>
                  <a:cubicBezTo>
                    <a:pt x="634" y="611"/>
                    <a:pt x="641" y="633"/>
                    <a:pt x="659" y="652"/>
                  </a:cubicBezTo>
                  <a:cubicBezTo>
                    <a:pt x="678" y="670"/>
                    <a:pt x="700" y="677"/>
                    <a:pt x="724" y="684"/>
                  </a:cubicBezTo>
                  <a:cubicBezTo>
                    <a:pt x="749" y="691"/>
                    <a:pt x="775" y="699"/>
                    <a:pt x="797" y="721"/>
                  </a:cubicBezTo>
                  <a:cubicBezTo>
                    <a:pt x="819" y="743"/>
                    <a:pt x="827" y="769"/>
                    <a:pt x="834" y="794"/>
                  </a:cubicBezTo>
                  <a:cubicBezTo>
                    <a:pt x="841" y="818"/>
                    <a:pt x="848" y="841"/>
                    <a:pt x="866" y="859"/>
                  </a:cubicBezTo>
                  <a:cubicBezTo>
                    <a:pt x="875" y="868"/>
                    <a:pt x="884" y="874"/>
                    <a:pt x="897" y="880"/>
                  </a:cubicBezTo>
                  <a:lnTo>
                    <a:pt x="889" y="8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iṩļïḍe">
              <a:extLst>
                <a:ext uri="{FF2B5EF4-FFF2-40B4-BE49-F238E27FC236}">
                  <a16:creationId xmlns:a16="http://schemas.microsoft.com/office/drawing/2014/main" id="{7B5DD510-C316-4C2F-B982-7FE45198F256}"/>
                </a:ext>
              </a:extLst>
            </p:cNvPr>
            <p:cNvSpPr/>
            <p:nvPr/>
          </p:nvSpPr>
          <p:spPr bwMode="auto">
            <a:xfrm>
              <a:off x="4741863" y="1209675"/>
              <a:ext cx="3576638" cy="3575050"/>
            </a:xfrm>
            <a:custGeom>
              <a:avLst/>
              <a:gdLst>
                <a:gd name="T0" fmla="*/ 942 w 948"/>
                <a:gd name="T1" fmla="*/ 948 h 948"/>
                <a:gd name="T2" fmla="*/ 939 w 948"/>
                <a:gd name="T3" fmla="*/ 947 h 948"/>
                <a:gd name="T4" fmla="*/ 866 w 948"/>
                <a:gd name="T5" fmla="*/ 910 h 948"/>
                <a:gd name="T6" fmla="*/ 829 w 948"/>
                <a:gd name="T7" fmla="*/ 837 h 948"/>
                <a:gd name="T8" fmla="*/ 797 w 948"/>
                <a:gd name="T9" fmla="*/ 772 h 948"/>
                <a:gd name="T10" fmla="*/ 732 w 948"/>
                <a:gd name="T11" fmla="*/ 740 h 948"/>
                <a:gd name="T12" fmla="*/ 659 w 948"/>
                <a:gd name="T13" fmla="*/ 703 h 948"/>
                <a:gd name="T14" fmla="*/ 622 w 948"/>
                <a:gd name="T15" fmla="*/ 630 h 948"/>
                <a:gd name="T16" fmla="*/ 590 w 948"/>
                <a:gd name="T17" fmla="*/ 565 h 948"/>
                <a:gd name="T18" fmla="*/ 525 w 948"/>
                <a:gd name="T19" fmla="*/ 533 h 948"/>
                <a:gd name="T20" fmla="*/ 452 w 948"/>
                <a:gd name="T21" fmla="*/ 496 h 948"/>
                <a:gd name="T22" fmla="*/ 415 w 948"/>
                <a:gd name="T23" fmla="*/ 423 h 948"/>
                <a:gd name="T24" fmla="*/ 383 w 948"/>
                <a:gd name="T25" fmla="*/ 358 h 948"/>
                <a:gd name="T26" fmla="*/ 318 w 948"/>
                <a:gd name="T27" fmla="*/ 326 h 948"/>
                <a:gd name="T28" fmla="*/ 245 w 948"/>
                <a:gd name="T29" fmla="*/ 289 h 948"/>
                <a:gd name="T30" fmla="*/ 208 w 948"/>
                <a:gd name="T31" fmla="*/ 216 h 948"/>
                <a:gd name="T32" fmla="*/ 176 w 948"/>
                <a:gd name="T33" fmla="*/ 151 h 948"/>
                <a:gd name="T34" fmla="*/ 111 w 948"/>
                <a:gd name="T35" fmla="*/ 118 h 948"/>
                <a:gd name="T36" fmla="*/ 37 w 948"/>
                <a:gd name="T37" fmla="*/ 82 h 948"/>
                <a:gd name="T38" fmla="*/ 1 w 948"/>
                <a:gd name="T39" fmla="*/ 9 h 948"/>
                <a:gd name="T40" fmla="*/ 0 w 948"/>
                <a:gd name="T41" fmla="*/ 5 h 948"/>
                <a:gd name="T42" fmla="*/ 18 w 948"/>
                <a:gd name="T43" fmla="*/ 0 h 948"/>
                <a:gd name="T44" fmla="*/ 19 w 948"/>
                <a:gd name="T45" fmla="*/ 3 h 948"/>
                <a:gd name="T46" fmla="*/ 51 w 948"/>
                <a:gd name="T47" fmla="*/ 68 h 948"/>
                <a:gd name="T48" fmla="*/ 116 w 948"/>
                <a:gd name="T49" fmla="*/ 100 h 948"/>
                <a:gd name="T50" fmla="*/ 189 w 948"/>
                <a:gd name="T51" fmla="*/ 137 h 948"/>
                <a:gd name="T52" fmla="*/ 226 w 948"/>
                <a:gd name="T53" fmla="*/ 210 h 948"/>
                <a:gd name="T54" fmla="*/ 258 w 948"/>
                <a:gd name="T55" fmla="*/ 275 h 948"/>
                <a:gd name="T56" fmla="*/ 323 w 948"/>
                <a:gd name="T57" fmla="*/ 308 h 948"/>
                <a:gd name="T58" fmla="*/ 396 w 948"/>
                <a:gd name="T59" fmla="*/ 344 h 948"/>
                <a:gd name="T60" fmla="*/ 433 w 948"/>
                <a:gd name="T61" fmla="*/ 418 h 948"/>
                <a:gd name="T62" fmla="*/ 465 w 948"/>
                <a:gd name="T63" fmla="*/ 483 h 948"/>
                <a:gd name="T64" fmla="*/ 530 w 948"/>
                <a:gd name="T65" fmla="*/ 515 h 948"/>
                <a:gd name="T66" fmla="*/ 603 w 948"/>
                <a:gd name="T67" fmla="*/ 552 h 948"/>
                <a:gd name="T68" fmla="*/ 640 w 948"/>
                <a:gd name="T69" fmla="*/ 625 h 948"/>
                <a:gd name="T70" fmla="*/ 672 w 948"/>
                <a:gd name="T71" fmla="*/ 690 h 948"/>
                <a:gd name="T72" fmla="*/ 737 w 948"/>
                <a:gd name="T73" fmla="*/ 722 h 948"/>
                <a:gd name="T74" fmla="*/ 810 w 948"/>
                <a:gd name="T75" fmla="*/ 759 h 948"/>
                <a:gd name="T76" fmla="*/ 847 w 948"/>
                <a:gd name="T77" fmla="*/ 832 h 948"/>
                <a:gd name="T78" fmla="*/ 879 w 948"/>
                <a:gd name="T79" fmla="*/ 897 h 948"/>
                <a:gd name="T80" fmla="*/ 944 w 948"/>
                <a:gd name="T81" fmla="*/ 929 h 948"/>
                <a:gd name="T82" fmla="*/ 948 w 948"/>
                <a:gd name="T83" fmla="*/ 930 h 948"/>
                <a:gd name="T84" fmla="*/ 942 w 948"/>
                <a:gd name="T85"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8" h="948">
                  <a:moveTo>
                    <a:pt x="942" y="948"/>
                  </a:moveTo>
                  <a:cubicBezTo>
                    <a:pt x="939" y="947"/>
                    <a:pt x="939" y="947"/>
                    <a:pt x="939" y="947"/>
                  </a:cubicBezTo>
                  <a:cubicBezTo>
                    <a:pt x="914" y="940"/>
                    <a:pt x="888" y="932"/>
                    <a:pt x="866" y="910"/>
                  </a:cubicBezTo>
                  <a:cubicBezTo>
                    <a:pt x="844" y="888"/>
                    <a:pt x="837" y="862"/>
                    <a:pt x="829" y="837"/>
                  </a:cubicBezTo>
                  <a:cubicBezTo>
                    <a:pt x="822" y="813"/>
                    <a:pt x="816" y="791"/>
                    <a:pt x="797" y="772"/>
                  </a:cubicBezTo>
                  <a:cubicBezTo>
                    <a:pt x="779" y="754"/>
                    <a:pt x="756" y="747"/>
                    <a:pt x="732" y="740"/>
                  </a:cubicBezTo>
                  <a:cubicBezTo>
                    <a:pt x="707" y="733"/>
                    <a:pt x="681" y="725"/>
                    <a:pt x="659" y="703"/>
                  </a:cubicBezTo>
                  <a:cubicBezTo>
                    <a:pt x="637" y="681"/>
                    <a:pt x="629" y="655"/>
                    <a:pt x="622" y="630"/>
                  </a:cubicBezTo>
                  <a:cubicBezTo>
                    <a:pt x="615" y="606"/>
                    <a:pt x="608" y="583"/>
                    <a:pt x="590" y="565"/>
                  </a:cubicBezTo>
                  <a:cubicBezTo>
                    <a:pt x="571" y="546"/>
                    <a:pt x="549" y="540"/>
                    <a:pt x="525" y="533"/>
                  </a:cubicBezTo>
                  <a:cubicBezTo>
                    <a:pt x="500" y="525"/>
                    <a:pt x="474" y="518"/>
                    <a:pt x="452" y="496"/>
                  </a:cubicBezTo>
                  <a:cubicBezTo>
                    <a:pt x="430" y="474"/>
                    <a:pt x="422" y="448"/>
                    <a:pt x="415" y="423"/>
                  </a:cubicBezTo>
                  <a:cubicBezTo>
                    <a:pt x="408" y="399"/>
                    <a:pt x="401" y="376"/>
                    <a:pt x="383" y="358"/>
                  </a:cubicBezTo>
                  <a:cubicBezTo>
                    <a:pt x="364" y="339"/>
                    <a:pt x="342" y="333"/>
                    <a:pt x="318" y="326"/>
                  </a:cubicBezTo>
                  <a:cubicBezTo>
                    <a:pt x="293" y="318"/>
                    <a:pt x="267" y="311"/>
                    <a:pt x="245" y="289"/>
                  </a:cubicBezTo>
                  <a:cubicBezTo>
                    <a:pt x="223" y="267"/>
                    <a:pt x="215" y="241"/>
                    <a:pt x="208" y="216"/>
                  </a:cubicBezTo>
                  <a:cubicBezTo>
                    <a:pt x="201" y="192"/>
                    <a:pt x="194" y="169"/>
                    <a:pt x="176" y="151"/>
                  </a:cubicBezTo>
                  <a:cubicBezTo>
                    <a:pt x="157" y="132"/>
                    <a:pt x="134" y="125"/>
                    <a:pt x="111" y="118"/>
                  </a:cubicBezTo>
                  <a:cubicBezTo>
                    <a:pt x="85" y="111"/>
                    <a:pt x="59" y="103"/>
                    <a:pt x="37" y="82"/>
                  </a:cubicBezTo>
                  <a:cubicBezTo>
                    <a:pt x="16" y="60"/>
                    <a:pt x="8" y="34"/>
                    <a:pt x="1" y="9"/>
                  </a:cubicBezTo>
                  <a:cubicBezTo>
                    <a:pt x="0" y="5"/>
                    <a:pt x="0" y="5"/>
                    <a:pt x="0" y="5"/>
                  </a:cubicBezTo>
                  <a:cubicBezTo>
                    <a:pt x="18" y="0"/>
                    <a:pt x="18" y="0"/>
                    <a:pt x="18" y="0"/>
                  </a:cubicBezTo>
                  <a:cubicBezTo>
                    <a:pt x="19" y="3"/>
                    <a:pt x="19" y="3"/>
                    <a:pt x="19" y="3"/>
                  </a:cubicBezTo>
                  <a:cubicBezTo>
                    <a:pt x="26" y="27"/>
                    <a:pt x="32" y="50"/>
                    <a:pt x="51" y="68"/>
                  </a:cubicBezTo>
                  <a:cubicBezTo>
                    <a:pt x="69" y="87"/>
                    <a:pt x="92" y="93"/>
                    <a:pt x="116" y="100"/>
                  </a:cubicBezTo>
                  <a:cubicBezTo>
                    <a:pt x="141" y="108"/>
                    <a:pt x="167" y="115"/>
                    <a:pt x="189" y="137"/>
                  </a:cubicBezTo>
                  <a:cubicBezTo>
                    <a:pt x="211" y="159"/>
                    <a:pt x="218" y="185"/>
                    <a:pt x="226" y="210"/>
                  </a:cubicBezTo>
                  <a:cubicBezTo>
                    <a:pt x="233" y="234"/>
                    <a:pt x="239" y="257"/>
                    <a:pt x="258" y="275"/>
                  </a:cubicBezTo>
                  <a:cubicBezTo>
                    <a:pt x="276" y="294"/>
                    <a:pt x="299" y="301"/>
                    <a:pt x="323" y="308"/>
                  </a:cubicBezTo>
                  <a:cubicBezTo>
                    <a:pt x="348" y="315"/>
                    <a:pt x="374" y="323"/>
                    <a:pt x="396" y="344"/>
                  </a:cubicBezTo>
                  <a:cubicBezTo>
                    <a:pt x="418" y="366"/>
                    <a:pt x="426" y="392"/>
                    <a:pt x="433" y="418"/>
                  </a:cubicBezTo>
                  <a:cubicBezTo>
                    <a:pt x="440" y="441"/>
                    <a:pt x="447" y="464"/>
                    <a:pt x="465" y="483"/>
                  </a:cubicBezTo>
                  <a:cubicBezTo>
                    <a:pt x="484" y="501"/>
                    <a:pt x="506" y="508"/>
                    <a:pt x="530" y="515"/>
                  </a:cubicBezTo>
                  <a:cubicBezTo>
                    <a:pt x="555" y="522"/>
                    <a:pt x="581" y="530"/>
                    <a:pt x="603" y="552"/>
                  </a:cubicBezTo>
                  <a:cubicBezTo>
                    <a:pt x="625" y="574"/>
                    <a:pt x="633" y="600"/>
                    <a:pt x="640" y="625"/>
                  </a:cubicBezTo>
                  <a:cubicBezTo>
                    <a:pt x="647" y="649"/>
                    <a:pt x="654" y="671"/>
                    <a:pt x="672" y="690"/>
                  </a:cubicBezTo>
                  <a:cubicBezTo>
                    <a:pt x="691" y="708"/>
                    <a:pt x="713" y="715"/>
                    <a:pt x="737" y="722"/>
                  </a:cubicBezTo>
                  <a:cubicBezTo>
                    <a:pt x="762" y="729"/>
                    <a:pt x="788" y="737"/>
                    <a:pt x="810" y="759"/>
                  </a:cubicBezTo>
                  <a:cubicBezTo>
                    <a:pt x="832" y="781"/>
                    <a:pt x="840" y="807"/>
                    <a:pt x="847" y="832"/>
                  </a:cubicBezTo>
                  <a:cubicBezTo>
                    <a:pt x="854" y="856"/>
                    <a:pt x="861" y="878"/>
                    <a:pt x="879" y="897"/>
                  </a:cubicBezTo>
                  <a:cubicBezTo>
                    <a:pt x="898" y="915"/>
                    <a:pt x="920" y="922"/>
                    <a:pt x="944" y="929"/>
                  </a:cubicBezTo>
                  <a:cubicBezTo>
                    <a:pt x="948" y="930"/>
                    <a:pt x="948" y="930"/>
                    <a:pt x="948" y="930"/>
                  </a:cubicBezTo>
                  <a:lnTo>
                    <a:pt x="942" y="9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ïṡľîḑé">
              <a:extLst>
                <a:ext uri="{FF2B5EF4-FFF2-40B4-BE49-F238E27FC236}">
                  <a16:creationId xmlns:a16="http://schemas.microsoft.com/office/drawing/2014/main" id="{98B9FBB7-BC47-4C08-B3A9-FB6CFEDDF421}"/>
                </a:ext>
              </a:extLst>
            </p:cNvPr>
            <p:cNvSpPr/>
            <p:nvPr/>
          </p:nvSpPr>
          <p:spPr bwMode="auto">
            <a:xfrm>
              <a:off x="4541838" y="1201737"/>
              <a:ext cx="3779838" cy="3783013"/>
            </a:xfrm>
            <a:custGeom>
              <a:avLst/>
              <a:gdLst>
                <a:gd name="T0" fmla="*/ 994 w 1002"/>
                <a:gd name="T1" fmla="*/ 1003 h 1003"/>
                <a:gd name="T2" fmla="*/ 953 w 1002"/>
                <a:gd name="T3" fmla="*/ 988 h 1003"/>
                <a:gd name="T4" fmla="*/ 880 w 1002"/>
                <a:gd name="T5" fmla="*/ 951 h 1003"/>
                <a:gd name="T6" fmla="*/ 843 w 1002"/>
                <a:gd name="T7" fmla="*/ 878 h 1003"/>
                <a:gd name="T8" fmla="*/ 811 w 1002"/>
                <a:gd name="T9" fmla="*/ 813 h 1003"/>
                <a:gd name="T10" fmla="*/ 746 w 1002"/>
                <a:gd name="T11" fmla="*/ 781 h 1003"/>
                <a:gd name="T12" fmla="*/ 673 w 1002"/>
                <a:gd name="T13" fmla="*/ 744 h 1003"/>
                <a:gd name="T14" fmla="*/ 636 w 1002"/>
                <a:gd name="T15" fmla="*/ 671 h 1003"/>
                <a:gd name="T16" fmla="*/ 604 w 1002"/>
                <a:gd name="T17" fmla="*/ 606 h 1003"/>
                <a:gd name="T18" fmla="*/ 539 w 1002"/>
                <a:gd name="T19" fmla="*/ 574 h 1003"/>
                <a:gd name="T20" fmla="*/ 466 w 1002"/>
                <a:gd name="T21" fmla="*/ 537 h 1003"/>
                <a:gd name="T22" fmla="*/ 429 w 1002"/>
                <a:gd name="T23" fmla="*/ 464 h 1003"/>
                <a:gd name="T24" fmla="*/ 397 w 1002"/>
                <a:gd name="T25" fmla="*/ 399 h 1003"/>
                <a:gd name="T26" fmla="*/ 332 w 1002"/>
                <a:gd name="T27" fmla="*/ 366 h 1003"/>
                <a:gd name="T28" fmla="*/ 259 w 1002"/>
                <a:gd name="T29" fmla="*/ 330 h 1003"/>
                <a:gd name="T30" fmla="*/ 222 w 1002"/>
                <a:gd name="T31" fmla="*/ 256 h 1003"/>
                <a:gd name="T32" fmla="*/ 190 w 1002"/>
                <a:gd name="T33" fmla="*/ 191 h 1003"/>
                <a:gd name="T34" fmla="*/ 125 w 1002"/>
                <a:gd name="T35" fmla="*/ 159 h 1003"/>
                <a:gd name="T36" fmla="*/ 52 w 1002"/>
                <a:gd name="T37" fmla="*/ 122 h 1003"/>
                <a:gd name="T38" fmla="*/ 15 w 1002"/>
                <a:gd name="T39" fmla="*/ 49 h 1003"/>
                <a:gd name="T40" fmla="*/ 0 w 1002"/>
                <a:gd name="T41" fmla="*/ 9 h 1003"/>
                <a:gd name="T42" fmla="*/ 17 w 1002"/>
                <a:gd name="T43" fmla="*/ 0 h 1003"/>
                <a:gd name="T44" fmla="*/ 33 w 1002"/>
                <a:gd name="T45" fmla="*/ 44 h 1003"/>
                <a:gd name="T46" fmla="*/ 65 w 1002"/>
                <a:gd name="T47" fmla="*/ 109 h 1003"/>
                <a:gd name="T48" fmla="*/ 130 w 1002"/>
                <a:gd name="T49" fmla="*/ 141 h 1003"/>
                <a:gd name="T50" fmla="*/ 203 w 1002"/>
                <a:gd name="T51" fmla="*/ 178 h 1003"/>
                <a:gd name="T52" fmla="*/ 240 w 1002"/>
                <a:gd name="T53" fmla="*/ 251 h 1003"/>
                <a:gd name="T54" fmla="*/ 272 w 1002"/>
                <a:gd name="T55" fmla="*/ 316 h 1003"/>
                <a:gd name="T56" fmla="*/ 337 w 1002"/>
                <a:gd name="T57" fmla="*/ 348 h 1003"/>
                <a:gd name="T58" fmla="*/ 410 w 1002"/>
                <a:gd name="T59" fmla="*/ 385 h 1003"/>
                <a:gd name="T60" fmla="*/ 447 w 1002"/>
                <a:gd name="T61" fmla="*/ 458 h 1003"/>
                <a:gd name="T62" fmla="*/ 479 w 1002"/>
                <a:gd name="T63" fmla="*/ 523 h 1003"/>
                <a:gd name="T64" fmla="*/ 544 w 1002"/>
                <a:gd name="T65" fmla="*/ 556 h 1003"/>
                <a:gd name="T66" fmla="*/ 617 w 1002"/>
                <a:gd name="T67" fmla="*/ 592 h 1003"/>
                <a:gd name="T68" fmla="*/ 654 w 1002"/>
                <a:gd name="T69" fmla="*/ 666 h 1003"/>
                <a:gd name="T70" fmla="*/ 686 w 1002"/>
                <a:gd name="T71" fmla="*/ 731 h 1003"/>
                <a:gd name="T72" fmla="*/ 751 w 1002"/>
                <a:gd name="T73" fmla="*/ 763 h 1003"/>
                <a:gd name="T74" fmla="*/ 824 w 1002"/>
                <a:gd name="T75" fmla="*/ 800 h 1003"/>
                <a:gd name="T76" fmla="*/ 861 w 1002"/>
                <a:gd name="T77" fmla="*/ 873 h 1003"/>
                <a:gd name="T78" fmla="*/ 894 w 1002"/>
                <a:gd name="T79" fmla="*/ 938 h 1003"/>
                <a:gd name="T80" fmla="*/ 959 w 1002"/>
                <a:gd name="T81" fmla="*/ 970 h 1003"/>
                <a:gd name="T82" fmla="*/ 1002 w 1002"/>
                <a:gd name="T83" fmla="*/ 986 h 1003"/>
                <a:gd name="T84" fmla="*/ 994 w 1002"/>
                <a:gd name="T85"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2" h="1003">
                  <a:moveTo>
                    <a:pt x="994" y="1003"/>
                  </a:moveTo>
                  <a:cubicBezTo>
                    <a:pt x="981" y="996"/>
                    <a:pt x="968" y="992"/>
                    <a:pt x="953" y="988"/>
                  </a:cubicBezTo>
                  <a:cubicBezTo>
                    <a:pt x="928" y="981"/>
                    <a:pt x="902" y="973"/>
                    <a:pt x="880" y="951"/>
                  </a:cubicBezTo>
                  <a:cubicBezTo>
                    <a:pt x="858" y="929"/>
                    <a:pt x="851" y="903"/>
                    <a:pt x="843" y="878"/>
                  </a:cubicBezTo>
                  <a:cubicBezTo>
                    <a:pt x="836" y="854"/>
                    <a:pt x="830" y="831"/>
                    <a:pt x="811" y="813"/>
                  </a:cubicBezTo>
                  <a:cubicBezTo>
                    <a:pt x="793" y="794"/>
                    <a:pt x="770" y="788"/>
                    <a:pt x="746" y="781"/>
                  </a:cubicBezTo>
                  <a:cubicBezTo>
                    <a:pt x="721" y="773"/>
                    <a:pt x="695" y="766"/>
                    <a:pt x="673" y="744"/>
                  </a:cubicBezTo>
                  <a:cubicBezTo>
                    <a:pt x="651" y="722"/>
                    <a:pt x="644" y="696"/>
                    <a:pt x="636" y="671"/>
                  </a:cubicBezTo>
                  <a:cubicBezTo>
                    <a:pt x="629" y="647"/>
                    <a:pt x="623" y="624"/>
                    <a:pt x="604" y="606"/>
                  </a:cubicBezTo>
                  <a:cubicBezTo>
                    <a:pt x="586" y="587"/>
                    <a:pt x="563" y="581"/>
                    <a:pt x="539" y="574"/>
                  </a:cubicBezTo>
                  <a:cubicBezTo>
                    <a:pt x="514" y="566"/>
                    <a:pt x="488" y="559"/>
                    <a:pt x="466" y="537"/>
                  </a:cubicBezTo>
                  <a:cubicBezTo>
                    <a:pt x="444" y="515"/>
                    <a:pt x="436" y="489"/>
                    <a:pt x="429" y="464"/>
                  </a:cubicBezTo>
                  <a:cubicBezTo>
                    <a:pt x="422" y="440"/>
                    <a:pt x="415" y="417"/>
                    <a:pt x="397" y="399"/>
                  </a:cubicBezTo>
                  <a:cubicBezTo>
                    <a:pt x="378" y="380"/>
                    <a:pt x="356" y="373"/>
                    <a:pt x="332" y="366"/>
                  </a:cubicBezTo>
                  <a:cubicBezTo>
                    <a:pt x="307" y="359"/>
                    <a:pt x="281" y="351"/>
                    <a:pt x="259" y="330"/>
                  </a:cubicBezTo>
                  <a:cubicBezTo>
                    <a:pt x="237" y="308"/>
                    <a:pt x="229" y="282"/>
                    <a:pt x="222" y="256"/>
                  </a:cubicBezTo>
                  <a:cubicBezTo>
                    <a:pt x="215" y="233"/>
                    <a:pt x="208" y="210"/>
                    <a:pt x="190" y="191"/>
                  </a:cubicBezTo>
                  <a:cubicBezTo>
                    <a:pt x="171" y="173"/>
                    <a:pt x="149" y="166"/>
                    <a:pt x="125" y="159"/>
                  </a:cubicBezTo>
                  <a:cubicBezTo>
                    <a:pt x="100" y="152"/>
                    <a:pt x="74" y="144"/>
                    <a:pt x="52" y="122"/>
                  </a:cubicBezTo>
                  <a:cubicBezTo>
                    <a:pt x="30" y="100"/>
                    <a:pt x="22" y="74"/>
                    <a:pt x="15" y="49"/>
                  </a:cubicBezTo>
                  <a:cubicBezTo>
                    <a:pt x="11" y="35"/>
                    <a:pt x="7" y="22"/>
                    <a:pt x="0" y="9"/>
                  </a:cubicBezTo>
                  <a:cubicBezTo>
                    <a:pt x="17" y="0"/>
                    <a:pt x="17" y="0"/>
                    <a:pt x="17" y="0"/>
                  </a:cubicBezTo>
                  <a:cubicBezTo>
                    <a:pt x="24" y="15"/>
                    <a:pt x="28" y="30"/>
                    <a:pt x="33" y="44"/>
                  </a:cubicBezTo>
                  <a:cubicBezTo>
                    <a:pt x="40" y="68"/>
                    <a:pt x="46" y="91"/>
                    <a:pt x="65" y="109"/>
                  </a:cubicBezTo>
                  <a:cubicBezTo>
                    <a:pt x="83" y="128"/>
                    <a:pt x="106" y="134"/>
                    <a:pt x="130" y="141"/>
                  </a:cubicBezTo>
                  <a:cubicBezTo>
                    <a:pt x="155" y="149"/>
                    <a:pt x="181" y="156"/>
                    <a:pt x="203" y="178"/>
                  </a:cubicBezTo>
                  <a:cubicBezTo>
                    <a:pt x="225" y="200"/>
                    <a:pt x="233" y="226"/>
                    <a:pt x="240" y="251"/>
                  </a:cubicBezTo>
                  <a:cubicBezTo>
                    <a:pt x="247" y="275"/>
                    <a:pt x="254" y="298"/>
                    <a:pt x="272" y="316"/>
                  </a:cubicBezTo>
                  <a:cubicBezTo>
                    <a:pt x="291" y="335"/>
                    <a:pt x="313" y="341"/>
                    <a:pt x="337" y="348"/>
                  </a:cubicBezTo>
                  <a:cubicBezTo>
                    <a:pt x="362" y="356"/>
                    <a:pt x="388" y="363"/>
                    <a:pt x="410" y="385"/>
                  </a:cubicBezTo>
                  <a:cubicBezTo>
                    <a:pt x="432" y="407"/>
                    <a:pt x="440" y="433"/>
                    <a:pt x="447" y="458"/>
                  </a:cubicBezTo>
                  <a:cubicBezTo>
                    <a:pt x="454" y="482"/>
                    <a:pt x="461" y="505"/>
                    <a:pt x="479" y="523"/>
                  </a:cubicBezTo>
                  <a:cubicBezTo>
                    <a:pt x="498" y="542"/>
                    <a:pt x="520" y="549"/>
                    <a:pt x="544" y="556"/>
                  </a:cubicBezTo>
                  <a:cubicBezTo>
                    <a:pt x="569" y="563"/>
                    <a:pt x="595" y="571"/>
                    <a:pt x="617" y="592"/>
                  </a:cubicBezTo>
                  <a:cubicBezTo>
                    <a:pt x="639" y="614"/>
                    <a:pt x="647" y="640"/>
                    <a:pt x="654" y="666"/>
                  </a:cubicBezTo>
                  <a:cubicBezTo>
                    <a:pt x="661" y="689"/>
                    <a:pt x="668" y="712"/>
                    <a:pt x="686" y="731"/>
                  </a:cubicBezTo>
                  <a:cubicBezTo>
                    <a:pt x="705" y="749"/>
                    <a:pt x="728" y="756"/>
                    <a:pt x="751" y="763"/>
                  </a:cubicBezTo>
                  <a:cubicBezTo>
                    <a:pt x="777" y="770"/>
                    <a:pt x="803" y="778"/>
                    <a:pt x="824" y="800"/>
                  </a:cubicBezTo>
                  <a:cubicBezTo>
                    <a:pt x="846" y="822"/>
                    <a:pt x="854" y="848"/>
                    <a:pt x="861" y="873"/>
                  </a:cubicBezTo>
                  <a:cubicBezTo>
                    <a:pt x="868" y="897"/>
                    <a:pt x="875" y="919"/>
                    <a:pt x="894" y="938"/>
                  </a:cubicBezTo>
                  <a:cubicBezTo>
                    <a:pt x="912" y="956"/>
                    <a:pt x="935" y="963"/>
                    <a:pt x="959" y="970"/>
                  </a:cubicBezTo>
                  <a:cubicBezTo>
                    <a:pt x="973" y="974"/>
                    <a:pt x="988" y="979"/>
                    <a:pt x="1002" y="986"/>
                  </a:cubicBezTo>
                  <a:lnTo>
                    <a:pt x="994" y="10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îŝḻíḋé">
              <a:extLst>
                <a:ext uri="{FF2B5EF4-FFF2-40B4-BE49-F238E27FC236}">
                  <a16:creationId xmlns:a16="http://schemas.microsoft.com/office/drawing/2014/main" id="{180304E7-A98B-4261-BBED-66139955E9DD}"/>
                </a:ext>
              </a:extLst>
            </p:cNvPr>
            <p:cNvSpPr/>
            <p:nvPr/>
          </p:nvSpPr>
          <p:spPr bwMode="auto">
            <a:xfrm>
              <a:off x="4281488" y="1190625"/>
              <a:ext cx="4054475" cy="4054475"/>
            </a:xfrm>
            <a:custGeom>
              <a:avLst/>
              <a:gdLst>
                <a:gd name="T0" fmla="*/ 1059 w 1075"/>
                <a:gd name="T1" fmla="*/ 1075 h 1075"/>
                <a:gd name="T2" fmla="*/ 1049 w 1075"/>
                <a:gd name="T3" fmla="*/ 1062 h 1075"/>
                <a:gd name="T4" fmla="*/ 983 w 1075"/>
                <a:gd name="T5" fmla="*/ 1030 h 1075"/>
                <a:gd name="T6" fmla="*/ 910 w 1075"/>
                <a:gd name="T7" fmla="*/ 993 h 1075"/>
                <a:gd name="T8" fmla="*/ 874 w 1075"/>
                <a:gd name="T9" fmla="*/ 920 h 1075"/>
                <a:gd name="T10" fmla="*/ 841 w 1075"/>
                <a:gd name="T11" fmla="*/ 855 h 1075"/>
                <a:gd name="T12" fmla="*/ 776 w 1075"/>
                <a:gd name="T13" fmla="*/ 823 h 1075"/>
                <a:gd name="T14" fmla="*/ 703 w 1075"/>
                <a:gd name="T15" fmla="*/ 786 h 1075"/>
                <a:gd name="T16" fmla="*/ 666 w 1075"/>
                <a:gd name="T17" fmla="*/ 713 h 1075"/>
                <a:gd name="T18" fmla="*/ 634 w 1075"/>
                <a:gd name="T19" fmla="*/ 648 h 1075"/>
                <a:gd name="T20" fmla="*/ 569 w 1075"/>
                <a:gd name="T21" fmla="*/ 615 h 1075"/>
                <a:gd name="T22" fmla="*/ 496 w 1075"/>
                <a:gd name="T23" fmla="*/ 579 h 1075"/>
                <a:gd name="T24" fmla="*/ 459 w 1075"/>
                <a:gd name="T25" fmla="*/ 505 h 1075"/>
                <a:gd name="T26" fmla="*/ 427 w 1075"/>
                <a:gd name="T27" fmla="*/ 440 h 1075"/>
                <a:gd name="T28" fmla="*/ 362 w 1075"/>
                <a:gd name="T29" fmla="*/ 408 h 1075"/>
                <a:gd name="T30" fmla="*/ 289 w 1075"/>
                <a:gd name="T31" fmla="*/ 371 h 1075"/>
                <a:gd name="T32" fmla="*/ 252 w 1075"/>
                <a:gd name="T33" fmla="*/ 298 h 1075"/>
                <a:gd name="T34" fmla="*/ 220 w 1075"/>
                <a:gd name="T35" fmla="*/ 233 h 1075"/>
                <a:gd name="T36" fmla="*/ 155 w 1075"/>
                <a:gd name="T37" fmla="*/ 201 h 1075"/>
                <a:gd name="T38" fmla="*/ 82 w 1075"/>
                <a:gd name="T39" fmla="*/ 164 h 1075"/>
                <a:gd name="T40" fmla="*/ 45 w 1075"/>
                <a:gd name="T41" fmla="*/ 91 h 1075"/>
                <a:gd name="T42" fmla="*/ 13 w 1075"/>
                <a:gd name="T43" fmla="*/ 26 h 1075"/>
                <a:gd name="T44" fmla="*/ 0 w 1075"/>
                <a:gd name="T45" fmla="*/ 15 h 1075"/>
                <a:gd name="T46" fmla="*/ 10 w 1075"/>
                <a:gd name="T47" fmla="*/ 0 h 1075"/>
                <a:gd name="T48" fmla="*/ 26 w 1075"/>
                <a:gd name="T49" fmla="*/ 13 h 1075"/>
                <a:gd name="T50" fmla="*/ 63 w 1075"/>
                <a:gd name="T51" fmla="*/ 86 h 1075"/>
                <a:gd name="T52" fmla="*/ 95 w 1075"/>
                <a:gd name="T53" fmla="*/ 151 h 1075"/>
                <a:gd name="T54" fmla="*/ 160 w 1075"/>
                <a:gd name="T55" fmla="*/ 183 h 1075"/>
                <a:gd name="T56" fmla="*/ 233 w 1075"/>
                <a:gd name="T57" fmla="*/ 220 h 1075"/>
                <a:gd name="T58" fmla="*/ 270 w 1075"/>
                <a:gd name="T59" fmla="*/ 293 h 1075"/>
                <a:gd name="T60" fmla="*/ 302 w 1075"/>
                <a:gd name="T61" fmla="*/ 358 h 1075"/>
                <a:gd name="T62" fmla="*/ 367 w 1075"/>
                <a:gd name="T63" fmla="*/ 390 h 1075"/>
                <a:gd name="T64" fmla="*/ 440 w 1075"/>
                <a:gd name="T65" fmla="*/ 427 h 1075"/>
                <a:gd name="T66" fmla="*/ 477 w 1075"/>
                <a:gd name="T67" fmla="*/ 500 h 1075"/>
                <a:gd name="T68" fmla="*/ 509 w 1075"/>
                <a:gd name="T69" fmla="*/ 565 h 1075"/>
                <a:gd name="T70" fmla="*/ 574 w 1075"/>
                <a:gd name="T71" fmla="*/ 597 h 1075"/>
                <a:gd name="T72" fmla="*/ 647 w 1075"/>
                <a:gd name="T73" fmla="*/ 634 h 1075"/>
                <a:gd name="T74" fmla="*/ 684 w 1075"/>
                <a:gd name="T75" fmla="*/ 707 h 1075"/>
                <a:gd name="T76" fmla="*/ 717 w 1075"/>
                <a:gd name="T77" fmla="*/ 772 h 1075"/>
                <a:gd name="T78" fmla="*/ 782 w 1075"/>
                <a:gd name="T79" fmla="*/ 805 h 1075"/>
                <a:gd name="T80" fmla="*/ 855 w 1075"/>
                <a:gd name="T81" fmla="*/ 841 h 1075"/>
                <a:gd name="T82" fmla="*/ 892 w 1075"/>
                <a:gd name="T83" fmla="*/ 915 h 1075"/>
                <a:gd name="T84" fmla="*/ 924 w 1075"/>
                <a:gd name="T85" fmla="*/ 980 h 1075"/>
                <a:gd name="T86" fmla="*/ 989 w 1075"/>
                <a:gd name="T87" fmla="*/ 1012 h 1075"/>
                <a:gd name="T88" fmla="*/ 1062 w 1075"/>
                <a:gd name="T89" fmla="*/ 1049 h 1075"/>
                <a:gd name="T90" fmla="*/ 1075 w 1075"/>
                <a:gd name="T91" fmla="*/ 1064 h 1075"/>
                <a:gd name="T92" fmla="*/ 1059 w 1075"/>
                <a:gd name="T93"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5" h="1075">
                  <a:moveTo>
                    <a:pt x="1059" y="1075"/>
                  </a:moveTo>
                  <a:cubicBezTo>
                    <a:pt x="1056" y="1070"/>
                    <a:pt x="1053" y="1066"/>
                    <a:pt x="1049" y="1062"/>
                  </a:cubicBezTo>
                  <a:cubicBezTo>
                    <a:pt x="1030" y="1043"/>
                    <a:pt x="1007" y="1037"/>
                    <a:pt x="983" y="1030"/>
                  </a:cubicBezTo>
                  <a:cubicBezTo>
                    <a:pt x="958" y="1022"/>
                    <a:pt x="932" y="1015"/>
                    <a:pt x="910" y="993"/>
                  </a:cubicBezTo>
                  <a:cubicBezTo>
                    <a:pt x="888" y="971"/>
                    <a:pt x="881" y="945"/>
                    <a:pt x="874" y="920"/>
                  </a:cubicBezTo>
                  <a:cubicBezTo>
                    <a:pt x="867" y="896"/>
                    <a:pt x="860" y="873"/>
                    <a:pt x="841" y="855"/>
                  </a:cubicBezTo>
                  <a:cubicBezTo>
                    <a:pt x="823" y="836"/>
                    <a:pt x="800" y="830"/>
                    <a:pt x="776" y="823"/>
                  </a:cubicBezTo>
                  <a:cubicBezTo>
                    <a:pt x="751" y="815"/>
                    <a:pt x="725" y="808"/>
                    <a:pt x="703" y="786"/>
                  </a:cubicBezTo>
                  <a:cubicBezTo>
                    <a:pt x="681" y="764"/>
                    <a:pt x="674" y="738"/>
                    <a:pt x="666" y="713"/>
                  </a:cubicBezTo>
                  <a:cubicBezTo>
                    <a:pt x="659" y="689"/>
                    <a:pt x="653" y="666"/>
                    <a:pt x="634" y="648"/>
                  </a:cubicBezTo>
                  <a:cubicBezTo>
                    <a:pt x="616" y="629"/>
                    <a:pt x="593" y="622"/>
                    <a:pt x="569" y="615"/>
                  </a:cubicBezTo>
                  <a:cubicBezTo>
                    <a:pt x="544" y="608"/>
                    <a:pt x="518" y="600"/>
                    <a:pt x="496" y="579"/>
                  </a:cubicBezTo>
                  <a:cubicBezTo>
                    <a:pt x="474" y="557"/>
                    <a:pt x="467" y="531"/>
                    <a:pt x="459" y="505"/>
                  </a:cubicBezTo>
                  <a:cubicBezTo>
                    <a:pt x="452" y="482"/>
                    <a:pt x="446" y="459"/>
                    <a:pt x="427" y="440"/>
                  </a:cubicBezTo>
                  <a:cubicBezTo>
                    <a:pt x="409" y="422"/>
                    <a:pt x="386" y="415"/>
                    <a:pt x="362" y="408"/>
                  </a:cubicBezTo>
                  <a:cubicBezTo>
                    <a:pt x="337" y="401"/>
                    <a:pt x="311" y="393"/>
                    <a:pt x="289" y="371"/>
                  </a:cubicBezTo>
                  <a:cubicBezTo>
                    <a:pt x="267" y="349"/>
                    <a:pt x="259" y="323"/>
                    <a:pt x="252" y="298"/>
                  </a:cubicBezTo>
                  <a:cubicBezTo>
                    <a:pt x="245" y="274"/>
                    <a:pt x="238" y="252"/>
                    <a:pt x="220" y="233"/>
                  </a:cubicBezTo>
                  <a:cubicBezTo>
                    <a:pt x="201" y="215"/>
                    <a:pt x="179" y="208"/>
                    <a:pt x="155" y="201"/>
                  </a:cubicBezTo>
                  <a:cubicBezTo>
                    <a:pt x="130" y="194"/>
                    <a:pt x="104" y="186"/>
                    <a:pt x="82" y="164"/>
                  </a:cubicBezTo>
                  <a:cubicBezTo>
                    <a:pt x="60" y="142"/>
                    <a:pt x="52" y="116"/>
                    <a:pt x="45" y="91"/>
                  </a:cubicBezTo>
                  <a:cubicBezTo>
                    <a:pt x="38" y="67"/>
                    <a:pt x="31" y="45"/>
                    <a:pt x="13" y="26"/>
                  </a:cubicBezTo>
                  <a:cubicBezTo>
                    <a:pt x="9" y="22"/>
                    <a:pt x="4" y="19"/>
                    <a:pt x="0" y="15"/>
                  </a:cubicBezTo>
                  <a:cubicBezTo>
                    <a:pt x="10" y="0"/>
                    <a:pt x="10" y="0"/>
                    <a:pt x="10" y="0"/>
                  </a:cubicBezTo>
                  <a:cubicBezTo>
                    <a:pt x="16" y="4"/>
                    <a:pt x="21" y="8"/>
                    <a:pt x="26" y="13"/>
                  </a:cubicBezTo>
                  <a:cubicBezTo>
                    <a:pt x="48" y="35"/>
                    <a:pt x="56" y="61"/>
                    <a:pt x="63" y="86"/>
                  </a:cubicBezTo>
                  <a:cubicBezTo>
                    <a:pt x="70" y="110"/>
                    <a:pt x="77" y="132"/>
                    <a:pt x="95" y="151"/>
                  </a:cubicBezTo>
                  <a:cubicBezTo>
                    <a:pt x="114" y="169"/>
                    <a:pt x="136" y="176"/>
                    <a:pt x="160" y="183"/>
                  </a:cubicBezTo>
                  <a:cubicBezTo>
                    <a:pt x="185" y="190"/>
                    <a:pt x="211" y="198"/>
                    <a:pt x="233" y="220"/>
                  </a:cubicBezTo>
                  <a:cubicBezTo>
                    <a:pt x="255" y="242"/>
                    <a:pt x="263" y="268"/>
                    <a:pt x="270" y="293"/>
                  </a:cubicBezTo>
                  <a:cubicBezTo>
                    <a:pt x="277" y="317"/>
                    <a:pt x="284" y="340"/>
                    <a:pt x="302" y="358"/>
                  </a:cubicBezTo>
                  <a:cubicBezTo>
                    <a:pt x="321" y="377"/>
                    <a:pt x="343" y="383"/>
                    <a:pt x="367" y="390"/>
                  </a:cubicBezTo>
                  <a:cubicBezTo>
                    <a:pt x="392" y="398"/>
                    <a:pt x="418" y="405"/>
                    <a:pt x="440" y="427"/>
                  </a:cubicBezTo>
                  <a:cubicBezTo>
                    <a:pt x="462" y="449"/>
                    <a:pt x="470" y="475"/>
                    <a:pt x="477" y="500"/>
                  </a:cubicBezTo>
                  <a:cubicBezTo>
                    <a:pt x="484" y="524"/>
                    <a:pt x="491" y="547"/>
                    <a:pt x="509" y="565"/>
                  </a:cubicBezTo>
                  <a:cubicBezTo>
                    <a:pt x="528" y="584"/>
                    <a:pt x="551" y="590"/>
                    <a:pt x="574" y="597"/>
                  </a:cubicBezTo>
                  <a:cubicBezTo>
                    <a:pt x="600" y="605"/>
                    <a:pt x="626" y="612"/>
                    <a:pt x="647" y="634"/>
                  </a:cubicBezTo>
                  <a:cubicBezTo>
                    <a:pt x="669" y="656"/>
                    <a:pt x="677" y="682"/>
                    <a:pt x="684" y="707"/>
                  </a:cubicBezTo>
                  <a:cubicBezTo>
                    <a:pt x="691" y="731"/>
                    <a:pt x="698" y="754"/>
                    <a:pt x="717" y="772"/>
                  </a:cubicBezTo>
                  <a:cubicBezTo>
                    <a:pt x="735" y="791"/>
                    <a:pt x="758" y="798"/>
                    <a:pt x="782" y="805"/>
                  </a:cubicBezTo>
                  <a:cubicBezTo>
                    <a:pt x="807" y="812"/>
                    <a:pt x="833" y="820"/>
                    <a:pt x="855" y="841"/>
                  </a:cubicBezTo>
                  <a:cubicBezTo>
                    <a:pt x="877" y="863"/>
                    <a:pt x="884" y="889"/>
                    <a:pt x="892" y="915"/>
                  </a:cubicBezTo>
                  <a:cubicBezTo>
                    <a:pt x="899" y="938"/>
                    <a:pt x="905" y="961"/>
                    <a:pt x="924" y="980"/>
                  </a:cubicBezTo>
                  <a:cubicBezTo>
                    <a:pt x="942" y="998"/>
                    <a:pt x="965" y="1005"/>
                    <a:pt x="989" y="1012"/>
                  </a:cubicBezTo>
                  <a:cubicBezTo>
                    <a:pt x="1014" y="1019"/>
                    <a:pt x="1040" y="1027"/>
                    <a:pt x="1062" y="1049"/>
                  </a:cubicBezTo>
                  <a:cubicBezTo>
                    <a:pt x="1067" y="1053"/>
                    <a:pt x="1071" y="1059"/>
                    <a:pt x="1075" y="1064"/>
                  </a:cubicBezTo>
                  <a:lnTo>
                    <a:pt x="1059" y="10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iṥ1ïdê">
              <a:extLst>
                <a:ext uri="{FF2B5EF4-FFF2-40B4-BE49-F238E27FC236}">
                  <a16:creationId xmlns:a16="http://schemas.microsoft.com/office/drawing/2014/main" id="{F18DABA7-30A4-4236-893D-31150BD322AE}"/>
                </a:ext>
              </a:extLst>
            </p:cNvPr>
            <p:cNvSpPr/>
            <p:nvPr/>
          </p:nvSpPr>
          <p:spPr bwMode="auto">
            <a:xfrm>
              <a:off x="3873500" y="1228725"/>
              <a:ext cx="4425950" cy="4421188"/>
            </a:xfrm>
            <a:custGeom>
              <a:avLst/>
              <a:gdLst>
                <a:gd name="T0" fmla="*/ 1155 w 1173"/>
                <a:gd name="T1" fmla="*/ 1172 h 1172"/>
                <a:gd name="T2" fmla="*/ 1150 w 1173"/>
                <a:gd name="T3" fmla="*/ 1156 h 1172"/>
                <a:gd name="T4" fmla="*/ 1118 w 1173"/>
                <a:gd name="T5" fmla="*/ 1091 h 1172"/>
                <a:gd name="T6" fmla="*/ 1053 w 1173"/>
                <a:gd name="T7" fmla="*/ 1059 h 1172"/>
                <a:gd name="T8" fmla="*/ 980 w 1173"/>
                <a:gd name="T9" fmla="*/ 1022 h 1172"/>
                <a:gd name="T10" fmla="*/ 943 w 1173"/>
                <a:gd name="T11" fmla="*/ 949 h 1172"/>
                <a:gd name="T12" fmla="*/ 911 w 1173"/>
                <a:gd name="T13" fmla="*/ 884 h 1172"/>
                <a:gd name="T14" fmla="*/ 845 w 1173"/>
                <a:gd name="T15" fmla="*/ 851 h 1172"/>
                <a:gd name="T16" fmla="*/ 772 w 1173"/>
                <a:gd name="T17" fmla="*/ 815 h 1172"/>
                <a:gd name="T18" fmla="*/ 736 w 1173"/>
                <a:gd name="T19" fmla="*/ 741 h 1172"/>
                <a:gd name="T20" fmla="*/ 703 w 1173"/>
                <a:gd name="T21" fmla="*/ 676 h 1172"/>
                <a:gd name="T22" fmla="*/ 638 w 1173"/>
                <a:gd name="T23" fmla="*/ 644 h 1172"/>
                <a:gd name="T24" fmla="*/ 565 w 1173"/>
                <a:gd name="T25" fmla="*/ 607 h 1172"/>
                <a:gd name="T26" fmla="*/ 528 w 1173"/>
                <a:gd name="T27" fmla="*/ 534 h 1172"/>
                <a:gd name="T28" fmla="*/ 496 w 1173"/>
                <a:gd name="T29" fmla="*/ 469 h 1172"/>
                <a:gd name="T30" fmla="*/ 431 w 1173"/>
                <a:gd name="T31" fmla="*/ 437 h 1172"/>
                <a:gd name="T32" fmla="*/ 358 w 1173"/>
                <a:gd name="T33" fmla="*/ 400 h 1172"/>
                <a:gd name="T34" fmla="*/ 321 w 1173"/>
                <a:gd name="T35" fmla="*/ 327 h 1172"/>
                <a:gd name="T36" fmla="*/ 289 w 1173"/>
                <a:gd name="T37" fmla="*/ 262 h 1172"/>
                <a:gd name="T38" fmla="*/ 224 w 1173"/>
                <a:gd name="T39" fmla="*/ 230 h 1172"/>
                <a:gd name="T40" fmla="*/ 151 w 1173"/>
                <a:gd name="T41" fmla="*/ 193 h 1172"/>
                <a:gd name="T42" fmla="*/ 114 w 1173"/>
                <a:gd name="T43" fmla="*/ 120 h 1172"/>
                <a:gd name="T44" fmla="*/ 82 w 1173"/>
                <a:gd name="T45" fmla="*/ 55 h 1172"/>
                <a:gd name="T46" fmla="*/ 17 w 1173"/>
                <a:gd name="T47" fmla="*/ 23 h 1172"/>
                <a:gd name="T48" fmla="*/ 0 w 1173"/>
                <a:gd name="T49" fmla="*/ 18 h 1172"/>
                <a:gd name="T50" fmla="*/ 6 w 1173"/>
                <a:gd name="T51" fmla="*/ 0 h 1172"/>
                <a:gd name="T52" fmla="*/ 22 w 1173"/>
                <a:gd name="T53" fmla="*/ 5 h 1172"/>
                <a:gd name="T54" fmla="*/ 95 w 1173"/>
                <a:gd name="T55" fmla="*/ 42 h 1172"/>
                <a:gd name="T56" fmla="*/ 132 w 1173"/>
                <a:gd name="T57" fmla="*/ 115 h 1172"/>
                <a:gd name="T58" fmla="*/ 164 w 1173"/>
                <a:gd name="T59" fmla="*/ 180 h 1172"/>
                <a:gd name="T60" fmla="*/ 229 w 1173"/>
                <a:gd name="T61" fmla="*/ 212 h 1172"/>
                <a:gd name="T62" fmla="*/ 302 w 1173"/>
                <a:gd name="T63" fmla="*/ 249 h 1172"/>
                <a:gd name="T64" fmla="*/ 339 w 1173"/>
                <a:gd name="T65" fmla="*/ 322 h 1172"/>
                <a:gd name="T66" fmla="*/ 371 w 1173"/>
                <a:gd name="T67" fmla="*/ 387 h 1172"/>
                <a:gd name="T68" fmla="*/ 436 w 1173"/>
                <a:gd name="T69" fmla="*/ 419 h 1172"/>
                <a:gd name="T70" fmla="*/ 509 w 1173"/>
                <a:gd name="T71" fmla="*/ 456 h 1172"/>
                <a:gd name="T72" fmla="*/ 546 w 1173"/>
                <a:gd name="T73" fmla="*/ 529 h 1172"/>
                <a:gd name="T74" fmla="*/ 579 w 1173"/>
                <a:gd name="T75" fmla="*/ 594 h 1172"/>
                <a:gd name="T76" fmla="*/ 644 w 1173"/>
                <a:gd name="T77" fmla="*/ 626 h 1172"/>
                <a:gd name="T78" fmla="*/ 717 w 1173"/>
                <a:gd name="T79" fmla="*/ 663 h 1172"/>
                <a:gd name="T80" fmla="*/ 754 w 1173"/>
                <a:gd name="T81" fmla="*/ 736 h 1172"/>
                <a:gd name="T82" fmla="*/ 786 w 1173"/>
                <a:gd name="T83" fmla="*/ 801 h 1172"/>
                <a:gd name="T84" fmla="*/ 851 w 1173"/>
                <a:gd name="T85" fmla="*/ 833 h 1172"/>
                <a:gd name="T86" fmla="*/ 924 w 1173"/>
                <a:gd name="T87" fmla="*/ 870 h 1172"/>
                <a:gd name="T88" fmla="*/ 961 w 1173"/>
                <a:gd name="T89" fmla="*/ 943 h 1172"/>
                <a:gd name="T90" fmla="*/ 993 w 1173"/>
                <a:gd name="T91" fmla="*/ 1008 h 1172"/>
                <a:gd name="T92" fmla="*/ 1058 w 1173"/>
                <a:gd name="T93" fmla="*/ 1041 h 1172"/>
                <a:gd name="T94" fmla="*/ 1131 w 1173"/>
                <a:gd name="T95" fmla="*/ 1077 h 1172"/>
                <a:gd name="T96" fmla="*/ 1168 w 1173"/>
                <a:gd name="T97" fmla="*/ 1151 h 1172"/>
                <a:gd name="T98" fmla="*/ 1173 w 1173"/>
                <a:gd name="T99" fmla="*/ 1167 h 1172"/>
                <a:gd name="T100" fmla="*/ 1155 w 1173"/>
                <a:gd name="T10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3" h="1172">
                  <a:moveTo>
                    <a:pt x="1155" y="1172"/>
                  </a:moveTo>
                  <a:cubicBezTo>
                    <a:pt x="1153" y="1167"/>
                    <a:pt x="1151" y="1161"/>
                    <a:pt x="1150" y="1156"/>
                  </a:cubicBezTo>
                  <a:cubicBezTo>
                    <a:pt x="1143" y="1132"/>
                    <a:pt x="1136" y="1109"/>
                    <a:pt x="1118" y="1091"/>
                  </a:cubicBezTo>
                  <a:cubicBezTo>
                    <a:pt x="1099" y="1072"/>
                    <a:pt x="1077" y="1066"/>
                    <a:pt x="1053" y="1059"/>
                  </a:cubicBezTo>
                  <a:cubicBezTo>
                    <a:pt x="1027" y="1051"/>
                    <a:pt x="1001" y="1044"/>
                    <a:pt x="980" y="1022"/>
                  </a:cubicBezTo>
                  <a:cubicBezTo>
                    <a:pt x="958" y="1000"/>
                    <a:pt x="950" y="974"/>
                    <a:pt x="943" y="949"/>
                  </a:cubicBezTo>
                  <a:cubicBezTo>
                    <a:pt x="936" y="925"/>
                    <a:pt x="929" y="902"/>
                    <a:pt x="911" y="884"/>
                  </a:cubicBezTo>
                  <a:cubicBezTo>
                    <a:pt x="892" y="865"/>
                    <a:pt x="869" y="858"/>
                    <a:pt x="845" y="851"/>
                  </a:cubicBezTo>
                  <a:cubicBezTo>
                    <a:pt x="820" y="844"/>
                    <a:pt x="794" y="836"/>
                    <a:pt x="772" y="815"/>
                  </a:cubicBezTo>
                  <a:cubicBezTo>
                    <a:pt x="750" y="793"/>
                    <a:pt x="743" y="767"/>
                    <a:pt x="736" y="741"/>
                  </a:cubicBezTo>
                  <a:cubicBezTo>
                    <a:pt x="729" y="718"/>
                    <a:pt x="722" y="695"/>
                    <a:pt x="703" y="676"/>
                  </a:cubicBezTo>
                  <a:cubicBezTo>
                    <a:pt x="685" y="658"/>
                    <a:pt x="662" y="651"/>
                    <a:pt x="638" y="644"/>
                  </a:cubicBezTo>
                  <a:cubicBezTo>
                    <a:pt x="613" y="637"/>
                    <a:pt x="587" y="629"/>
                    <a:pt x="565" y="607"/>
                  </a:cubicBezTo>
                  <a:cubicBezTo>
                    <a:pt x="543" y="585"/>
                    <a:pt x="536" y="559"/>
                    <a:pt x="528" y="534"/>
                  </a:cubicBezTo>
                  <a:cubicBezTo>
                    <a:pt x="521" y="510"/>
                    <a:pt x="515" y="488"/>
                    <a:pt x="496" y="469"/>
                  </a:cubicBezTo>
                  <a:cubicBezTo>
                    <a:pt x="478" y="451"/>
                    <a:pt x="455" y="444"/>
                    <a:pt x="431" y="437"/>
                  </a:cubicBezTo>
                  <a:cubicBezTo>
                    <a:pt x="406" y="430"/>
                    <a:pt x="380" y="422"/>
                    <a:pt x="358" y="400"/>
                  </a:cubicBezTo>
                  <a:cubicBezTo>
                    <a:pt x="336" y="378"/>
                    <a:pt x="329" y="352"/>
                    <a:pt x="321" y="327"/>
                  </a:cubicBezTo>
                  <a:cubicBezTo>
                    <a:pt x="314" y="303"/>
                    <a:pt x="308" y="281"/>
                    <a:pt x="289" y="262"/>
                  </a:cubicBezTo>
                  <a:cubicBezTo>
                    <a:pt x="271" y="244"/>
                    <a:pt x="248" y="237"/>
                    <a:pt x="224" y="230"/>
                  </a:cubicBezTo>
                  <a:cubicBezTo>
                    <a:pt x="199" y="223"/>
                    <a:pt x="173" y="215"/>
                    <a:pt x="151" y="193"/>
                  </a:cubicBezTo>
                  <a:cubicBezTo>
                    <a:pt x="129" y="171"/>
                    <a:pt x="121" y="145"/>
                    <a:pt x="114" y="120"/>
                  </a:cubicBezTo>
                  <a:cubicBezTo>
                    <a:pt x="107" y="96"/>
                    <a:pt x="100" y="73"/>
                    <a:pt x="82" y="55"/>
                  </a:cubicBezTo>
                  <a:cubicBezTo>
                    <a:pt x="63" y="36"/>
                    <a:pt x="41" y="30"/>
                    <a:pt x="17" y="23"/>
                  </a:cubicBezTo>
                  <a:cubicBezTo>
                    <a:pt x="11" y="21"/>
                    <a:pt x="6" y="20"/>
                    <a:pt x="0" y="18"/>
                  </a:cubicBezTo>
                  <a:cubicBezTo>
                    <a:pt x="6" y="0"/>
                    <a:pt x="6" y="0"/>
                    <a:pt x="6" y="0"/>
                  </a:cubicBezTo>
                  <a:cubicBezTo>
                    <a:pt x="11" y="2"/>
                    <a:pt x="17" y="3"/>
                    <a:pt x="22" y="5"/>
                  </a:cubicBezTo>
                  <a:cubicBezTo>
                    <a:pt x="47" y="12"/>
                    <a:pt x="73" y="20"/>
                    <a:pt x="95" y="42"/>
                  </a:cubicBezTo>
                  <a:cubicBezTo>
                    <a:pt x="117" y="64"/>
                    <a:pt x="125" y="90"/>
                    <a:pt x="132" y="115"/>
                  </a:cubicBezTo>
                  <a:cubicBezTo>
                    <a:pt x="139" y="139"/>
                    <a:pt x="146" y="161"/>
                    <a:pt x="164" y="180"/>
                  </a:cubicBezTo>
                  <a:cubicBezTo>
                    <a:pt x="183" y="198"/>
                    <a:pt x="205" y="205"/>
                    <a:pt x="229" y="212"/>
                  </a:cubicBezTo>
                  <a:cubicBezTo>
                    <a:pt x="254" y="219"/>
                    <a:pt x="280" y="227"/>
                    <a:pt x="302" y="249"/>
                  </a:cubicBezTo>
                  <a:cubicBezTo>
                    <a:pt x="324" y="271"/>
                    <a:pt x="332" y="297"/>
                    <a:pt x="339" y="322"/>
                  </a:cubicBezTo>
                  <a:cubicBezTo>
                    <a:pt x="346" y="346"/>
                    <a:pt x="353" y="368"/>
                    <a:pt x="371" y="387"/>
                  </a:cubicBezTo>
                  <a:cubicBezTo>
                    <a:pt x="390" y="405"/>
                    <a:pt x="413" y="412"/>
                    <a:pt x="436" y="419"/>
                  </a:cubicBezTo>
                  <a:cubicBezTo>
                    <a:pt x="462" y="426"/>
                    <a:pt x="488" y="434"/>
                    <a:pt x="509" y="456"/>
                  </a:cubicBezTo>
                  <a:cubicBezTo>
                    <a:pt x="531" y="478"/>
                    <a:pt x="539" y="504"/>
                    <a:pt x="546" y="529"/>
                  </a:cubicBezTo>
                  <a:cubicBezTo>
                    <a:pt x="553" y="553"/>
                    <a:pt x="560" y="576"/>
                    <a:pt x="579" y="594"/>
                  </a:cubicBezTo>
                  <a:cubicBezTo>
                    <a:pt x="597" y="613"/>
                    <a:pt x="620" y="619"/>
                    <a:pt x="644" y="626"/>
                  </a:cubicBezTo>
                  <a:cubicBezTo>
                    <a:pt x="669" y="634"/>
                    <a:pt x="695" y="641"/>
                    <a:pt x="717" y="663"/>
                  </a:cubicBezTo>
                  <a:cubicBezTo>
                    <a:pt x="739" y="685"/>
                    <a:pt x="746" y="711"/>
                    <a:pt x="754" y="736"/>
                  </a:cubicBezTo>
                  <a:cubicBezTo>
                    <a:pt x="761" y="760"/>
                    <a:pt x="767" y="783"/>
                    <a:pt x="786" y="801"/>
                  </a:cubicBezTo>
                  <a:cubicBezTo>
                    <a:pt x="804" y="820"/>
                    <a:pt x="827" y="826"/>
                    <a:pt x="851" y="833"/>
                  </a:cubicBezTo>
                  <a:cubicBezTo>
                    <a:pt x="876" y="841"/>
                    <a:pt x="902" y="848"/>
                    <a:pt x="924" y="870"/>
                  </a:cubicBezTo>
                  <a:cubicBezTo>
                    <a:pt x="946" y="892"/>
                    <a:pt x="953" y="918"/>
                    <a:pt x="961" y="943"/>
                  </a:cubicBezTo>
                  <a:cubicBezTo>
                    <a:pt x="968" y="967"/>
                    <a:pt x="974" y="990"/>
                    <a:pt x="993" y="1008"/>
                  </a:cubicBezTo>
                  <a:cubicBezTo>
                    <a:pt x="1011" y="1027"/>
                    <a:pt x="1034" y="1034"/>
                    <a:pt x="1058" y="1041"/>
                  </a:cubicBezTo>
                  <a:cubicBezTo>
                    <a:pt x="1083" y="1048"/>
                    <a:pt x="1109" y="1056"/>
                    <a:pt x="1131" y="1077"/>
                  </a:cubicBezTo>
                  <a:cubicBezTo>
                    <a:pt x="1153" y="1099"/>
                    <a:pt x="1160" y="1125"/>
                    <a:pt x="1168" y="1151"/>
                  </a:cubicBezTo>
                  <a:cubicBezTo>
                    <a:pt x="1169" y="1156"/>
                    <a:pt x="1171" y="1161"/>
                    <a:pt x="1173" y="1167"/>
                  </a:cubicBezTo>
                  <a:lnTo>
                    <a:pt x="1155" y="1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îsḷídé">
              <a:extLst>
                <a:ext uri="{FF2B5EF4-FFF2-40B4-BE49-F238E27FC236}">
                  <a16:creationId xmlns:a16="http://schemas.microsoft.com/office/drawing/2014/main" id="{D118BEC7-EDCC-4CBB-BBD7-0DFF4233DCE8}"/>
                </a:ext>
              </a:extLst>
            </p:cNvPr>
            <p:cNvSpPr/>
            <p:nvPr/>
          </p:nvSpPr>
          <p:spPr bwMode="auto">
            <a:xfrm>
              <a:off x="3873500" y="1420812"/>
              <a:ext cx="4232275" cy="4232275"/>
            </a:xfrm>
            <a:custGeom>
              <a:avLst/>
              <a:gdLst>
                <a:gd name="T0" fmla="*/ 1104 w 1122"/>
                <a:gd name="T1" fmla="*/ 1122 h 1122"/>
                <a:gd name="T2" fmla="*/ 1079 w 1122"/>
                <a:gd name="T3" fmla="*/ 1079 h 1122"/>
                <a:gd name="T4" fmla="*/ 1014 w 1122"/>
                <a:gd name="T5" fmla="*/ 1046 h 1122"/>
                <a:gd name="T6" fmla="*/ 941 w 1122"/>
                <a:gd name="T7" fmla="*/ 1010 h 1122"/>
                <a:gd name="T8" fmla="*/ 904 w 1122"/>
                <a:gd name="T9" fmla="*/ 936 h 1122"/>
                <a:gd name="T10" fmla="*/ 872 w 1122"/>
                <a:gd name="T11" fmla="*/ 871 h 1122"/>
                <a:gd name="T12" fmla="*/ 807 w 1122"/>
                <a:gd name="T13" fmla="*/ 839 h 1122"/>
                <a:gd name="T14" fmla="*/ 734 w 1122"/>
                <a:gd name="T15" fmla="*/ 802 h 1122"/>
                <a:gd name="T16" fmla="*/ 697 w 1122"/>
                <a:gd name="T17" fmla="*/ 729 h 1122"/>
                <a:gd name="T18" fmla="*/ 665 w 1122"/>
                <a:gd name="T19" fmla="*/ 664 h 1122"/>
                <a:gd name="T20" fmla="*/ 599 w 1122"/>
                <a:gd name="T21" fmla="*/ 632 h 1122"/>
                <a:gd name="T22" fmla="*/ 526 w 1122"/>
                <a:gd name="T23" fmla="*/ 595 h 1122"/>
                <a:gd name="T24" fmla="*/ 490 w 1122"/>
                <a:gd name="T25" fmla="*/ 522 h 1122"/>
                <a:gd name="T26" fmla="*/ 457 w 1122"/>
                <a:gd name="T27" fmla="*/ 457 h 1122"/>
                <a:gd name="T28" fmla="*/ 392 w 1122"/>
                <a:gd name="T29" fmla="*/ 425 h 1122"/>
                <a:gd name="T30" fmla="*/ 319 w 1122"/>
                <a:gd name="T31" fmla="*/ 388 h 1122"/>
                <a:gd name="T32" fmla="*/ 282 w 1122"/>
                <a:gd name="T33" fmla="*/ 315 h 1122"/>
                <a:gd name="T34" fmla="*/ 250 w 1122"/>
                <a:gd name="T35" fmla="*/ 250 h 1122"/>
                <a:gd name="T36" fmla="*/ 185 w 1122"/>
                <a:gd name="T37" fmla="*/ 218 h 1122"/>
                <a:gd name="T38" fmla="*/ 112 w 1122"/>
                <a:gd name="T39" fmla="*/ 181 h 1122"/>
                <a:gd name="T40" fmla="*/ 75 w 1122"/>
                <a:gd name="T41" fmla="*/ 108 h 1122"/>
                <a:gd name="T42" fmla="*/ 43 w 1122"/>
                <a:gd name="T43" fmla="*/ 43 h 1122"/>
                <a:gd name="T44" fmla="*/ 0 w 1122"/>
                <a:gd name="T45" fmla="*/ 18 h 1122"/>
                <a:gd name="T46" fmla="*/ 6 w 1122"/>
                <a:gd name="T47" fmla="*/ 0 h 1122"/>
                <a:gd name="T48" fmla="*/ 56 w 1122"/>
                <a:gd name="T49" fmla="*/ 30 h 1122"/>
                <a:gd name="T50" fmla="*/ 93 w 1122"/>
                <a:gd name="T51" fmla="*/ 103 h 1122"/>
                <a:gd name="T52" fmla="*/ 125 w 1122"/>
                <a:gd name="T53" fmla="*/ 168 h 1122"/>
                <a:gd name="T54" fmla="*/ 190 w 1122"/>
                <a:gd name="T55" fmla="*/ 200 h 1122"/>
                <a:gd name="T56" fmla="*/ 263 w 1122"/>
                <a:gd name="T57" fmla="*/ 237 h 1122"/>
                <a:gd name="T58" fmla="*/ 300 w 1122"/>
                <a:gd name="T59" fmla="*/ 310 h 1122"/>
                <a:gd name="T60" fmla="*/ 333 w 1122"/>
                <a:gd name="T61" fmla="*/ 375 h 1122"/>
                <a:gd name="T62" fmla="*/ 398 w 1122"/>
                <a:gd name="T63" fmla="*/ 407 h 1122"/>
                <a:gd name="T64" fmla="*/ 471 w 1122"/>
                <a:gd name="T65" fmla="*/ 444 h 1122"/>
                <a:gd name="T66" fmla="*/ 508 w 1122"/>
                <a:gd name="T67" fmla="*/ 517 h 1122"/>
                <a:gd name="T68" fmla="*/ 540 w 1122"/>
                <a:gd name="T69" fmla="*/ 582 h 1122"/>
                <a:gd name="T70" fmla="*/ 605 w 1122"/>
                <a:gd name="T71" fmla="*/ 614 h 1122"/>
                <a:gd name="T72" fmla="*/ 678 w 1122"/>
                <a:gd name="T73" fmla="*/ 651 h 1122"/>
                <a:gd name="T74" fmla="*/ 715 w 1122"/>
                <a:gd name="T75" fmla="*/ 724 h 1122"/>
                <a:gd name="T76" fmla="*/ 747 w 1122"/>
                <a:gd name="T77" fmla="*/ 789 h 1122"/>
                <a:gd name="T78" fmla="*/ 812 w 1122"/>
                <a:gd name="T79" fmla="*/ 821 h 1122"/>
                <a:gd name="T80" fmla="*/ 885 w 1122"/>
                <a:gd name="T81" fmla="*/ 858 h 1122"/>
                <a:gd name="T82" fmla="*/ 922 w 1122"/>
                <a:gd name="T83" fmla="*/ 931 h 1122"/>
                <a:gd name="T84" fmla="*/ 954 w 1122"/>
                <a:gd name="T85" fmla="*/ 996 h 1122"/>
                <a:gd name="T86" fmla="*/ 1019 w 1122"/>
                <a:gd name="T87" fmla="*/ 1028 h 1122"/>
                <a:gd name="T88" fmla="*/ 1092 w 1122"/>
                <a:gd name="T89" fmla="*/ 1065 h 1122"/>
                <a:gd name="T90" fmla="*/ 1122 w 1122"/>
                <a:gd name="T91" fmla="*/ 1115 h 1122"/>
                <a:gd name="T92" fmla="*/ 1104 w 1122"/>
                <a:gd name="T9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2" h="1122">
                  <a:moveTo>
                    <a:pt x="1104" y="1122"/>
                  </a:moveTo>
                  <a:cubicBezTo>
                    <a:pt x="1100" y="1109"/>
                    <a:pt x="1093" y="1093"/>
                    <a:pt x="1079" y="1079"/>
                  </a:cubicBezTo>
                  <a:cubicBezTo>
                    <a:pt x="1060" y="1060"/>
                    <a:pt x="1038" y="1053"/>
                    <a:pt x="1014" y="1046"/>
                  </a:cubicBezTo>
                  <a:cubicBezTo>
                    <a:pt x="989" y="1039"/>
                    <a:pt x="963" y="1031"/>
                    <a:pt x="941" y="1010"/>
                  </a:cubicBezTo>
                  <a:cubicBezTo>
                    <a:pt x="919" y="988"/>
                    <a:pt x="911" y="962"/>
                    <a:pt x="904" y="936"/>
                  </a:cubicBezTo>
                  <a:cubicBezTo>
                    <a:pt x="897" y="913"/>
                    <a:pt x="890" y="890"/>
                    <a:pt x="872" y="871"/>
                  </a:cubicBezTo>
                  <a:cubicBezTo>
                    <a:pt x="853" y="853"/>
                    <a:pt x="831" y="846"/>
                    <a:pt x="807" y="839"/>
                  </a:cubicBezTo>
                  <a:cubicBezTo>
                    <a:pt x="781" y="832"/>
                    <a:pt x="755" y="824"/>
                    <a:pt x="734" y="802"/>
                  </a:cubicBezTo>
                  <a:cubicBezTo>
                    <a:pt x="712" y="780"/>
                    <a:pt x="704" y="754"/>
                    <a:pt x="697" y="729"/>
                  </a:cubicBezTo>
                  <a:cubicBezTo>
                    <a:pt x="690" y="705"/>
                    <a:pt x="683" y="683"/>
                    <a:pt x="665" y="664"/>
                  </a:cubicBezTo>
                  <a:cubicBezTo>
                    <a:pt x="646" y="646"/>
                    <a:pt x="623" y="639"/>
                    <a:pt x="599" y="632"/>
                  </a:cubicBezTo>
                  <a:cubicBezTo>
                    <a:pt x="574" y="625"/>
                    <a:pt x="548" y="617"/>
                    <a:pt x="526" y="595"/>
                  </a:cubicBezTo>
                  <a:cubicBezTo>
                    <a:pt x="505" y="573"/>
                    <a:pt x="497" y="547"/>
                    <a:pt x="490" y="522"/>
                  </a:cubicBezTo>
                  <a:cubicBezTo>
                    <a:pt x="483" y="498"/>
                    <a:pt x="476" y="476"/>
                    <a:pt x="457" y="457"/>
                  </a:cubicBezTo>
                  <a:cubicBezTo>
                    <a:pt x="439" y="439"/>
                    <a:pt x="416" y="432"/>
                    <a:pt x="392" y="425"/>
                  </a:cubicBezTo>
                  <a:cubicBezTo>
                    <a:pt x="367" y="418"/>
                    <a:pt x="341" y="410"/>
                    <a:pt x="319" y="388"/>
                  </a:cubicBezTo>
                  <a:cubicBezTo>
                    <a:pt x="297" y="366"/>
                    <a:pt x="290" y="340"/>
                    <a:pt x="282" y="315"/>
                  </a:cubicBezTo>
                  <a:cubicBezTo>
                    <a:pt x="275" y="291"/>
                    <a:pt x="269" y="268"/>
                    <a:pt x="250" y="250"/>
                  </a:cubicBezTo>
                  <a:cubicBezTo>
                    <a:pt x="232" y="231"/>
                    <a:pt x="209" y="225"/>
                    <a:pt x="185" y="218"/>
                  </a:cubicBezTo>
                  <a:cubicBezTo>
                    <a:pt x="160" y="210"/>
                    <a:pt x="134" y="203"/>
                    <a:pt x="112" y="181"/>
                  </a:cubicBezTo>
                  <a:cubicBezTo>
                    <a:pt x="90" y="159"/>
                    <a:pt x="83" y="133"/>
                    <a:pt x="75" y="108"/>
                  </a:cubicBezTo>
                  <a:cubicBezTo>
                    <a:pt x="68" y="84"/>
                    <a:pt x="62" y="61"/>
                    <a:pt x="43" y="43"/>
                  </a:cubicBezTo>
                  <a:cubicBezTo>
                    <a:pt x="29" y="29"/>
                    <a:pt x="13" y="22"/>
                    <a:pt x="0" y="18"/>
                  </a:cubicBezTo>
                  <a:cubicBezTo>
                    <a:pt x="6" y="0"/>
                    <a:pt x="6" y="0"/>
                    <a:pt x="6" y="0"/>
                  </a:cubicBezTo>
                  <a:cubicBezTo>
                    <a:pt x="21" y="5"/>
                    <a:pt x="40" y="13"/>
                    <a:pt x="56" y="30"/>
                  </a:cubicBezTo>
                  <a:cubicBezTo>
                    <a:pt x="78" y="51"/>
                    <a:pt x="86" y="77"/>
                    <a:pt x="93" y="103"/>
                  </a:cubicBezTo>
                  <a:cubicBezTo>
                    <a:pt x="100" y="127"/>
                    <a:pt x="107" y="149"/>
                    <a:pt x="125" y="168"/>
                  </a:cubicBezTo>
                  <a:cubicBezTo>
                    <a:pt x="144" y="186"/>
                    <a:pt x="167" y="193"/>
                    <a:pt x="190" y="200"/>
                  </a:cubicBezTo>
                  <a:cubicBezTo>
                    <a:pt x="216" y="207"/>
                    <a:pt x="242" y="215"/>
                    <a:pt x="263" y="237"/>
                  </a:cubicBezTo>
                  <a:cubicBezTo>
                    <a:pt x="285" y="259"/>
                    <a:pt x="293" y="285"/>
                    <a:pt x="300" y="310"/>
                  </a:cubicBezTo>
                  <a:cubicBezTo>
                    <a:pt x="307" y="334"/>
                    <a:pt x="314" y="356"/>
                    <a:pt x="333" y="375"/>
                  </a:cubicBezTo>
                  <a:cubicBezTo>
                    <a:pt x="351" y="393"/>
                    <a:pt x="374" y="400"/>
                    <a:pt x="398" y="407"/>
                  </a:cubicBezTo>
                  <a:cubicBezTo>
                    <a:pt x="423" y="414"/>
                    <a:pt x="449" y="422"/>
                    <a:pt x="471" y="444"/>
                  </a:cubicBezTo>
                  <a:cubicBezTo>
                    <a:pt x="493" y="466"/>
                    <a:pt x="500" y="492"/>
                    <a:pt x="508" y="517"/>
                  </a:cubicBezTo>
                  <a:cubicBezTo>
                    <a:pt x="515" y="541"/>
                    <a:pt x="521" y="563"/>
                    <a:pt x="540" y="582"/>
                  </a:cubicBezTo>
                  <a:cubicBezTo>
                    <a:pt x="558" y="600"/>
                    <a:pt x="581" y="607"/>
                    <a:pt x="605" y="614"/>
                  </a:cubicBezTo>
                  <a:cubicBezTo>
                    <a:pt x="630" y="621"/>
                    <a:pt x="656" y="629"/>
                    <a:pt x="678" y="651"/>
                  </a:cubicBezTo>
                  <a:cubicBezTo>
                    <a:pt x="700" y="673"/>
                    <a:pt x="707" y="699"/>
                    <a:pt x="715" y="724"/>
                  </a:cubicBezTo>
                  <a:cubicBezTo>
                    <a:pt x="722" y="748"/>
                    <a:pt x="728" y="771"/>
                    <a:pt x="747" y="789"/>
                  </a:cubicBezTo>
                  <a:cubicBezTo>
                    <a:pt x="765" y="808"/>
                    <a:pt x="788" y="814"/>
                    <a:pt x="812" y="821"/>
                  </a:cubicBezTo>
                  <a:cubicBezTo>
                    <a:pt x="837" y="829"/>
                    <a:pt x="863" y="836"/>
                    <a:pt x="885" y="858"/>
                  </a:cubicBezTo>
                  <a:cubicBezTo>
                    <a:pt x="907" y="880"/>
                    <a:pt x="914" y="906"/>
                    <a:pt x="922" y="931"/>
                  </a:cubicBezTo>
                  <a:cubicBezTo>
                    <a:pt x="929" y="955"/>
                    <a:pt x="935" y="978"/>
                    <a:pt x="954" y="996"/>
                  </a:cubicBezTo>
                  <a:cubicBezTo>
                    <a:pt x="973" y="1015"/>
                    <a:pt x="995" y="1021"/>
                    <a:pt x="1019" y="1028"/>
                  </a:cubicBezTo>
                  <a:cubicBezTo>
                    <a:pt x="1044" y="1036"/>
                    <a:pt x="1070" y="1043"/>
                    <a:pt x="1092" y="1065"/>
                  </a:cubicBezTo>
                  <a:cubicBezTo>
                    <a:pt x="1109" y="1082"/>
                    <a:pt x="1117" y="1101"/>
                    <a:pt x="1122" y="1115"/>
                  </a:cubicBezTo>
                  <a:lnTo>
                    <a:pt x="1104" y="1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iśḷiḍè">
              <a:extLst>
                <a:ext uri="{FF2B5EF4-FFF2-40B4-BE49-F238E27FC236}">
                  <a16:creationId xmlns:a16="http://schemas.microsoft.com/office/drawing/2014/main" id="{BD962F42-C882-4EF8-A25C-46F4357AD79C}"/>
                </a:ext>
              </a:extLst>
            </p:cNvPr>
            <p:cNvSpPr/>
            <p:nvPr/>
          </p:nvSpPr>
          <p:spPr bwMode="auto">
            <a:xfrm>
              <a:off x="3862388" y="1651000"/>
              <a:ext cx="4013200" cy="4010025"/>
            </a:xfrm>
            <a:custGeom>
              <a:avLst/>
              <a:gdLst>
                <a:gd name="T0" fmla="*/ 1049 w 1064"/>
                <a:gd name="T1" fmla="*/ 1063 h 1063"/>
                <a:gd name="T2" fmla="*/ 1043 w 1064"/>
                <a:gd name="T3" fmla="*/ 1056 h 1063"/>
                <a:gd name="T4" fmla="*/ 978 w 1064"/>
                <a:gd name="T5" fmla="*/ 1024 h 1063"/>
                <a:gd name="T6" fmla="*/ 905 w 1064"/>
                <a:gd name="T7" fmla="*/ 987 h 1063"/>
                <a:gd name="T8" fmla="*/ 868 w 1064"/>
                <a:gd name="T9" fmla="*/ 914 h 1063"/>
                <a:gd name="T10" fmla="*/ 836 w 1064"/>
                <a:gd name="T11" fmla="*/ 849 h 1063"/>
                <a:gd name="T12" fmla="*/ 771 w 1064"/>
                <a:gd name="T13" fmla="*/ 817 h 1063"/>
                <a:gd name="T14" fmla="*/ 698 w 1064"/>
                <a:gd name="T15" fmla="*/ 780 h 1063"/>
                <a:gd name="T16" fmla="*/ 661 w 1064"/>
                <a:gd name="T17" fmla="*/ 707 h 1063"/>
                <a:gd name="T18" fmla="*/ 629 w 1064"/>
                <a:gd name="T19" fmla="*/ 642 h 1063"/>
                <a:gd name="T20" fmla="*/ 564 w 1064"/>
                <a:gd name="T21" fmla="*/ 610 h 1063"/>
                <a:gd name="T22" fmla="*/ 491 w 1064"/>
                <a:gd name="T23" fmla="*/ 573 h 1063"/>
                <a:gd name="T24" fmla="*/ 454 w 1064"/>
                <a:gd name="T25" fmla="*/ 500 h 1063"/>
                <a:gd name="T26" fmla="*/ 422 w 1064"/>
                <a:gd name="T27" fmla="*/ 435 h 1063"/>
                <a:gd name="T28" fmla="*/ 356 w 1064"/>
                <a:gd name="T29" fmla="*/ 403 h 1063"/>
                <a:gd name="T30" fmla="*/ 283 w 1064"/>
                <a:gd name="T31" fmla="*/ 366 h 1063"/>
                <a:gd name="T32" fmla="*/ 247 w 1064"/>
                <a:gd name="T33" fmla="*/ 293 h 1063"/>
                <a:gd name="T34" fmla="*/ 214 w 1064"/>
                <a:gd name="T35" fmla="*/ 228 h 1063"/>
                <a:gd name="T36" fmla="*/ 149 w 1064"/>
                <a:gd name="T37" fmla="*/ 196 h 1063"/>
                <a:gd name="T38" fmla="*/ 76 w 1064"/>
                <a:gd name="T39" fmla="*/ 159 h 1063"/>
                <a:gd name="T40" fmla="*/ 39 w 1064"/>
                <a:gd name="T41" fmla="*/ 86 h 1063"/>
                <a:gd name="T42" fmla="*/ 7 w 1064"/>
                <a:gd name="T43" fmla="*/ 21 h 1063"/>
                <a:gd name="T44" fmla="*/ 0 w 1064"/>
                <a:gd name="T45" fmla="*/ 14 h 1063"/>
                <a:gd name="T46" fmla="*/ 12 w 1064"/>
                <a:gd name="T47" fmla="*/ 0 h 1063"/>
                <a:gd name="T48" fmla="*/ 20 w 1064"/>
                <a:gd name="T49" fmla="*/ 7 h 1063"/>
                <a:gd name="T50" fmla="*/ 57 w 1064"/>
                <a:gd name="T51" fmla="*/ 80 h 1063"/>
                <a:gd name="T52" fmla="*/ 90 w 1064"/>
                <a:gd name="T53" fmla="*/ 145 h 1063"/>
                <a:gd name="T54" fmla="*/ 155 w 1064"/>
                <a:gd name="T55" fmla="*/ 178 h 1063"/>
                <a:gd name="T56" fmla="*/ 228 w 1064"/>
                <a:gd name="T57" fmla="*/ 215 h 1063"/>
                <a:gd name="T58" fmla="*/ 265 w 1064"/>
                <a:gd name="T59" fmla="*/ 288 h 1063"/>
                <a:gd name="T60" fmla="*/ 297 w 1064"/>
                <a:gd name="T61" fmla="*/ 353 h 1063"/>
                <a:gd name="T62" fmla="*/ 362 w 1064"/>
                <a:gd name="T63" fmla="*/ 385 h 1063"/>
                <a:gd name="T64" fmla="*/ 435 w 1064"/>
                <a:gd name="T65" fmla="*/ 422 h 1063"/>
                <a:gd name="T66" fmla="*/ 472 w 1064"/>
                <a:gd name="T67" fmla="*/ 495 h 1063"/>
                <a:gd name="T68" fmla="*/ 504 w 1064"/>
                <a:gd name="T69" fmla="*/ 560 h 1063"/>
                <a:gd name="T70" fmla="*/ 569 w 1064"/>
                <a:gd name="T71" fmla="*/ 592 h 1063"/>
                <a:gd name="T72" fmla="*/ 642 w 1064"/>
                <a:gd name="T73" fmla="*/ 629 h 1063"/>
                <a:gd name="T74" fmla="*/ 679 w 1064"/>
                <a:gd name="T75" fmla="*/ 702 h 1063"/>
                <a:gd name="T76" fmla="*/ 711 w 1064"/>
                <a:gd name="T77" fmla="*/ 767 h 1063"/>
                <a:gd name="T78" fmla="*/ 776 w 1064"/>
                <a:gd name="T79" fmla="*/ 799 h 1063"/>
                <a:gd name="T80" fmla="*/ 849 w 1064"/>
                <a:gd name="T81" fmla="*/ 836 h 1063"/>
                <a:gd name="T82" fmla="*/ 886 w 1064"/>
                <a:gd name="T83" fmla="*/ 909 h 1063"/>
                <a:gd name="T84" fmla="*/ 918 w 1064"/>
                <a:gd name="T85" fmla="*/ 974 h 1063"/>
                <a:gd name="T86" fmla="*/ 983 w 1064"/>
                <a:gd name="T87" fmla="*/ 1006 h 1063"/>
                <a:gd name="T88" fmla="*/ 1056 w 1064"/>
                <a:gd name="T89" fmla="*/ 1043 h 1063"/>
                <a:gd name="T90" fmla="*/ 1064 w 1064"/>
                <a:gd name="T91" fmla="*/ 1052 h 1063"/>
                <a:gd name="T92" fmla="*/ 1049 w 1064"/>
                <a:gd name="T93"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4" h="1063">
                  <a:moveTo>
                    <a:pt x="1049" y="1063"/>
                  </a:moveTo>
                  <a:cubicBezTo>
                    <a:pt x="1047" y="1061"/>
                    <a:pt x="1045" y="1059"/>
                    <a:pt x="1043" y="1056"/>
                  </a:cubicBezTo>
                  <a:cubicBezTo>
                    <a:pt x="1024" y="1038"/>
                    <a:pt x="1002" y="1031"/>
                    <a:pt x="978" y="1024"/>
                  </a:cubicBezTo>
                  <a:cubicBezTo>
                    <a:pt x="953" y="1017"/>
                    <a:pt x="927" y="1009"/>
                    <a:pt x="905" y="987"/>
                  </a:cubicBezTo>
                  <a:cubicBezTo>
                    <a:pt x="883" y="965"/>
                    <a:pt x="875" y="939"/>
                    <a:pt x="868" y="914"/>
                  </a:cubicBezTo>
                  <a:cubicBezTo>
                    <a:pt x="861" y="890"/>
                    <a:pt x="854" y="868"/>
                    <a:pt x="836" y="849"/>
                  </a:cubicBezTo>
                  <a:cubicBezTo>
                    <a:pt x="817" y="831"/>
                    <a:pt x="795" y="824"/>
                    <a:pt x="771" y="817"/>
                  </a:cubicBezTo>
                  <a:cubicBezTo>
                    <a:pt x="746" y="810"/>
                    <a:pt x="720" y="802"/>
                    <a:pt x="698" y="780"/>
                  </a:cubicBezTo>
                  <a:cubicBezTo>
                    <a:pt x="676" y="758"/>
                    <a:pt x="668" y="732"/>
                    <a:pt x="661" y="707"/>
                  </a:cubicBezTo>
                  <a:cubicBezTo>
                    <a:pt x="654" y="683"/>
                    <a:pt x="647" y="661"/>
                    <a:pt x="629" y="642"/>
                  </a:cubicBezTo>
                  <a:cubicBezTo>
                    <a:pt x="610" y="624"/>
                    <a:pt x="588" y="617"/>
                    <a:pt x="564" y="610"/>
                  </a:cubicBezTo>
                  <a:cubicBezTo>
                    <a:pt x="538" y="603"/>
                    <a:pt x="513" y="595"/>
                    <a:pt x="491" y="573"/>
                  </a:cubicBezTo>
                  <a:cubicBezTo>
                    <a:pt x="469" y="551"/>
                    <a:pt x="461" y="525"/>
                    <a:pt x="454" y="500"/>
                  </a:cubicBezTo>
                  <a:cubicBezTo>
                    <a:pt x="447" y="476"/>
                    <a:pt x="440" y="453"/>
                    <a:pt x="422" y="435"/>
                  </a:cubicBezTo>
                  <a:cubicBezTo>
                    <a:pt x="403" y="416"/>
                    <a:pt x="380" y="410"/>
                    <a:pt x="356" y="403"/>
                  </a:cubicBezTo>
                  <a:cubicBezTo>
                    <a:pt x="331" y="395"/>
                    <a:pt x="305" y="388"/>
                    <a:pt x="283" y="366"/>
                  </a:cubicBezTo>
                  <a:cubicBezTo>
                    <a:pt x="262" y="344"/>
                    <a:pt x="254" y="318"/>
                    <a:pt x="247" y="293"/>
                  </a:cubicBezTo>
                  <a:cubicBezTo>
                    <a:pt x="240" y="269"/>
                    <a:pt x="233" y="246"/>
                    <a:pt x="214" y="228"/>
                  </a:cubicBezTo>
                  <a:cubicBezTo>
                    <a:pt x="196" y="209"/>
                    <a:pt x="173" y="203"/>
                    <a:pt x="149" y="196"/>
                  </a:cubicBezTo>
                  <a:cubicBezTo>
                    <a:pt x="124" y="188"/>
                    <a:pt x="98" y="181"/>
                    <a:pt x="76" y="159"/>
                  </a:cubicBezTo>
                  <a:cubicBezTo>
                    <a:pt x="54" y="137"/>
                    <a:pt x="47" y="111"/>
                    <a:pt x="39" y="86"/>
                  </a:cubicBezTo>
                  <a:cubicBezTo>
                    <a:pt x="32" y="62"/>
                    <a:pt x="26" y="39"/>
                    <a:pt x="7" y="21"/>
                  </a:cubicBezTo>
                  <a:cubicBezTo>
                    <a:pt x="5" y="18"/>
                    <a:pt x="3" y="16"/>
                    <a:pt x="0" y="14"/>
                  </a:cubicBezTo>
                  <a:cubicBezTo>
                    <a:pt x="12" y="0"/>
                    <a:pt x="12" y="0"/>
                    <a:pt x="12" y="0"/>
                  </a:cubicBezTo>
                  <a:cubicBezTo>
                    <a:pt x="15" y="2"/>
                    <a:pt x="18" y="5"/>
                    <a:pt x="20" y="7"/>
                  </a:cubicBezTo>
                  <a:cubicBezTo>
                    <a:pt x="42" y="29"/>
                    <a:pt x="50" y="55"/>
                    <a:pt x="57" y="80"/>
                  </a:cubicBezTo>
                  <a:cubicBezTo>
                    <a:pt x="64" y="104"/>
                    <a:pt x="71" y="127"/>
                    <a:pt x="90" y="145"/>
                  </a:cubicBezTo>
                  <a:cubicBezTo>
                    <a:pt x="108" y="164"/>
                    <a:pt x="131" y="171"/>
                    <a:pt x="155" y="178"/>
                  </a:cubicBezTo>
                  <a:cubicBezTo>
                    <a:pt x="180" y="185"/>
                    <a:pt x="206" y="193"/>
                    <a:pt x="228" y="215"/>
                  </a:cubicBezTo>
                  <a:cubicBezTo>
                    <a:pt x="250" y="236"/>
                    <a:pt x="257" y="262"/>
                    <a:pt x="265" y="288"/>
                  </a:cubicBezTo>
                  <a:cubicBezTo>
                    <a:pt x="272" y="312"/>
                    <a:pt x="278" y="334"/>
                    <a:pt x="297" y="353"/>
                  </a:cubicBezTo>
                  <a:cubicBezTo>
                    <a:pt x="315" y="371"/>
                    <a:pt x="338" y="378"/>
                    <a:pt x="362" y="385"/>
                  </a:cubicBezTo>
                  <a:cubicBezTo>
                    <a:pt x="387" y="392"/>
                    <a:pt x="413" y="400"/>
                    <a:pt x="435" y="422"/>
                  </a:cubicBezTo>
                  <a:cubicBezTo>
                    <a:pt x="457" y="444"/>
                    <a:pt x="464" y="470"/>
                    <a:pt x="472" y="495"/>
                  </a:cubicBezTo>
                  <a:cubicBezTo>
                    <a:pt x="479" y="519"/>
                    <a:pt x="485" y="541"/>
                    <a:pt x="504" y="560"/>
                  </a:cubicBezTo>
                  <a:cubicBezTo>
                    <a:pt x="522" y="578"/>
                    <a:pt x="545" y="585"/>
                    <a:pt x="569" y="592"/>
                  </a:cubicBezTo>
                  <a:cubicBezTo>
                    <a:pt x="594" y="599"/>
                    <a:pt x="620" y="607"/>
                    <a:pt x="642" y="629"/>
                  </a:cubicBezTo>
                  <a:cubicBezTo>
                    <a:pt x="664" y="651"/>
                    <a:pt x="671" y="677"/>
                    <a:pt x="679" y="702"/>
                  </a:cubicBezTo>
                  <a:cubicBezTo>
                    <a:pt x="686" y="726"/>
                    <a:pt x="692" y="748"/>
                    <a:pt x="711" y="767"/>
                  </a:cubicBezTo>
                  <a:cubicBezTo>
                    <a:pt x="730" y="785"/>
                    <a:pt x="752" y="792"/>
                    <a:pt x="776" y="799"/>
                  </a:cubicBezTo>
                  <a:cubicBezTo>
                    <a:pt x="801" y="806"/>
                    <a:pt x="827" y="814"/>
                    <a:pt x="849" y="836"/>
                  </a:cubicBezTo>
                  <a:cubicBezTo>
                    <a:pt x="871" y="858"/>
                    <a:pt x="879" y="884"/>
                    <a:pt x="886" y="909"/>
                  </a:cubicBezTo>
                  <a:cubicBezTo>
                    <a:pt x="893" y="933"/>
                    <a:pt x="900" y="956"/>
                    <a:pt x="918" y="974"/>
                  </a:cubicBezTo>
                  <a:cubicBezTo>
                    <a:pt x="937" y="993"/>
                    <a:pt x="959" y="999"/>
                    <a:pt x="983" y="1006"/>
                  </a:cubicBezTo>
                  <a:cubicBezTo>
                    <a:pt x="1008" y="1014"/>
                    <a:pt x="1034" y="1021"/>
                    <a:pt x="1056" y="1043"/>
                  </a:cubicBezTo>
                  <a:cubicBezTo>
                    <a:pt x="1059" y="1046"/>
                    <a:pt x="1061" y="1049"/>
                    <a:pt x="1064" y="1052"/>
                  </a:cubicBezTo>
                  <a:lnTo>
                    <a:pt x="1049" y="10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iṥliḑé">
              <a:extLst>
                <a:ext uri="{FF2B5EF4-FFF2-40B4-BE49-F238E27FC236}">
                  <a16:creationId xmlns:a16="http://schemas.microsoft.com/office/drawing/2014/main" id="{0B678430-8AD3-4B61-9EFA-39ED95181A62}"/>
                </a:ext>
              </a:extLst>
            </p:cNvPr>
            <p:cNvSpPr/>
            <p:nvPr/>
          </p:nvSpPr>
          <p:spPr bwMode="auto">
            <a:xfrm>
              <a:off x="3851275" y="2057400"/>
              <a:ext cx="3617913" cy="3614738"/>
            </a:xfrm>
            <a:custGeom>
              <a:avLst/>
              <a:gdLst>
                <a:gd name="T0" fmla="*/ 953 w 959"/>
                <a:gd name="T1" fmla="*/ 958 h 958"/>
                <a:gd name="T2" fmla="*/ 942 w 959"/>
                <a:gd name="T3" fmla="*/ 955 h 958"/>
                <a:gd name="T4" fmla="*/ 869 w 959"/>
                <a:gd name="T5" fmla="*/ 918 h 958"/>
                <a:gd name="T6" fmla="*/ 832 w 959"/>
                <a:gd name="T7" fmla="*/ 845 h 958"/>
                <a:gd name="T8" fmla="*/ 800 w 959"/>
                <a:gd name="T9" fmla="*/ 780 h 958"/>
                <a:gd name="T10" fmla="*/ 735 w 959"/>
                <a:gd name="T11" fmla="*/ 748 h 958"/>
                <a:gd name="T12" fmla="*/ 662 w 959"/>
                <a:gd name="T13" fmla="*/ 711 h 958"/>
                <a:gd name="T14" fmla="*/ 625 w 959"/>
                <a:gd name="T15" fmla="*/ 638 h 958"/>
                <a:gd name="T16" fmla="*/ 593 w 959"/>
                <a:gd name="T17" fmla="*/ 573 h 958"/>
                <a:gd name="T18" fmla="*/ 528 w 959"/>
                <a:gd name="T19" fmla="*/ 541 h 958"/>
                <a:gd name="T20" fmla="*/ 455 w 959"/>
                <a:gd name="T21" fmla="*/ 504 h 958"/>
                <a:gd name="T22" fmla="*/ 418 w 959"/>
                <a:gd name="T23" fmla="*/ 431 h 958"/>
                <a:gd name="T24" fmla="*/ 386 w 959"/>
                <a:gd name="T25" fmla="*/ 366 h 958"/>
                <a:gd name="T26" fmla="*/ 321 w 959"/>
                <a:gd name="T27" fmla="*/ 334 h 958"/>
                <a:gd name="T28" fmla="*/ 248 w 959"/>
                <a:gd name="T29" fmla="*/ 297 h 958"/>
                <a:gd name="T30" fmla="*/ 211 w 959"/>
                <a:gd name="T31" fmla="*/ 224 h 958"/>
                <a:gd name="T32" fmla="*/ 179 w 959"/>
                <a:gd name="T33" fmla="*/ 159 h 958"/>
                <a:gd name="T34" fmla="*/ 113 w 959"/>
                <a:gd name="T35" fmla="*/ 126 h 958"/>
                <a:gd name="T36" fmla="*/ 40 w 959"/>
                <a:gd name="T37" fmla="*/ 90 h 958"/>
                <a:gd name="T38" fmla="*/ 4 w 959"/>
                <a:gd name="T39" fmla="*/ 17 h 958"/>
                <a:gd name="T40" fmla="*/ 0 w 959"/>
                <a:gd name="T41" fmla="*/ 6 h 958"/>
                <a:gd name="T42" fmla="*/ 18 w 959"/>
                <a:gd name="T43" fmla="*/ 0 h 958"/>
                <a:gd name="T44" fmla="*/ 22 w 959"/>
                <a:gd name="T45" fmla="*/ 11 h 958"/>
                <a:gd name="T46" fmla="*/ 54 w 959"/>
                <a:gd name="T47" fmla="*/ 76 h 958"/>
                <a:gd name="T48" fmla="*/ 119 w 959"/>
                <a:gd name="T49" fmla="*/ 108 h 958"/>
                <a:gd name="T50" fmla="*/ 192 w 959"/>
                <a:gd name="T51" fmla="*/ 145 h 958"/>
                <a:gd name="T52" fmla="*/ 229 w 959"/>
                <a:gd name="T53" fmla="*/ 218 h 958"/>
                <a:gd name="T54" fmla="*/ 261 w 959"/>
                <a:gd name="T55" fmla="*/ 283 h 958"/>
                <a:gd name="T56" fmla="*/ 326 w 959"/>
                <a:gd name="T57" fmla="*/ 316 h 958"/>
                <a:gd name="T58" fmla="*/ 399 w 959"/>
                <a:gd name="T59" fmla="*/ 353 h 958"/>
                <a:gd name="T60" fmla="*/ 436 w 959"/>
                <a:gd name="T61" fmla="*/ 426 h 958"/>
                <a:gd name="T62" fmla="*/ 468 w 959"/>
                <a:gd name="T63" fmla="*/ 491 h 958"/>
                <a:gd name="T64" fmla="*/ 533 w 959"/>
                <a:gd name="T65" fmla="*/ 523 h 958"/>
                <a:gd name="T66" fmla="*/ 606 w 959"/>
                <a:gd name="T67" fmla="*/ 560 h 958"/>
                <a:gd name="T68" fmla="*/ 643 w 959"/>
                <a:gd name="T69" fmla="*/ 633 h 958"/>
                <a:gd name="T70" fmla="*/ 675 w 959"/>
                <a:gd name="T71" fmla="*/ 698 h 958"/>
                <a:gd name="T72" fmla="*/ 740 w 959"/>
                <a:gd name="T73" fmla="*/ 730 h 958"/>
                <a:gd name="T74" fmla="*/ 813 w 959"/>
                <a:gd name="T75" fmla="*/ 767 h 958"/>
                <a:gd name="T76" fmla="*/ 850 w 959"/>
                <a:gd name="T77" fmla="*/ 840 h 958"/>
                <a:gd name="T78" fmla="*/ 882 w 959"/>
                <a:gd name="T79" fmla="*/ 905 h 958"/>
                <a:gd name="T80" fmla="*/ 947 w 959"/>
                <a:gd name="T81" fmla="*/ 937 h 958"/>
                <a:gd name="T82" fmla="*/ 959 w 959"/>
                <a:gd name="T83" fmla="*/ 940 h 958"/>
                <a:gd name="T84" fmla="*/ 953 w 959"/>
                <a:gd name="T85"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9" h="958">
                  <a:moveTo>
                    <a:pt x="953" y="958"/>
                  </a:moveTo>
                  <a:cubicBezTo>
                    <a:pt x="949" y="957"/>
                    <a:pt x="946" y="956"/>
                    <a:pt x="942" y="955"/>
                  </a:cubicBezTo>
                  <a:cubicBezTo>
                    <a:pt x="917" y="948"/>
                    <a:pt x="891" y="940"/>
                    <a:pt x="869" y="918"/>
                  </a:cubicBezTo>
                  <a:cubicBezTo>
                    <a:pt x="847" y="896"/>
                    <a:pt x="840" y="870"/>
                    <a:pt x="832" y="845"/>
                  </a:cubicBezTo>
                  <a:cubicBezTo>
                    <a:pt x="825" y="821"/>
                    <a:pt x="819" y="799"/>
                    <a:pt x="800" y="780"/>
                  </a:cubicBezTo>
                  <a:cubicBezTo>
                    <a:pt x="781" y="762"/>
                    <a:pt x="759" y="755"/>
                    <a:pt x="735" y="748"/>
                  </a:cubicBezTo>
                  <a:cubicBezTo>
                    <a:pt x="710" y="741"/>
                    <a:pt x="684" y="733"/>
                    <a:pt x="662" y="711"/>
                  </a:cubicBezTo>
                  <a:cubicBezTo>
                    <a:pt x="640" y="689"/>
                    <a:pt x="632" y="663"/>
                    <a:pt x="625" y="638"/>
                  </a:cubicBezTo>
                  <a:cubicBezTo>
                    <a:pt x="618" y="614"/>
                    <a:pt x="611" y="591"/>
                    <a:pt x="593" y="573"/>
                  </a:cubicBezTo>
                  <a:cubicBezTo>
                    <a:pt x="574" y="554"/>
                    <a:pt x="552" y="548"/>
                    <a:pt x="528" y="541"/>
                  </a:cubicBezTo>
                  <a:cubicBezTo>
                    <a:pt x="503" y="533"/>
                    <a:pt x="477" y="526"/>
                    <a:pt x="455" y="504"/>
                  </a:cubicBezTo>
                  <a:cubicBezTo>
                    <a:pt x="433" y="482"/>
                    <a:pt x="425" y="456"/>
                    <a:pt x="418" y="431"/>
                  </a:cubicBezTo>
                  <a:cubicBezTo>
                    <a:pt x="411" y="407"/>
                    <a:pt x="404" y="384"/>
                    <a:pt x="386" y="366"/>
                  </a:cubicBezTo>
                  <a:cubicBezTo>
                    <a:pt x="367" y="347"/>
                    <a:pt x="345" y="341"/>
                    <a:pt x="321" y="334"/>
                  </a:cubicBezTo>
                  <a:cubicBezTo>
                    <a:pt x="295" y="326"/>
                    <a:pt x="270" y="319"/>
                    <a:pt x="248" y="297"/>
                  </a:cubicBezTo>
                  <a:cubicBezTo>
                    <a:pt x="226" y="275"/>
                    <a:pt x="218" y="249"/>
                    <a:pt x="211" y="224"/>
                  </a:cubicBezTo>
                  <a:cubicBezTo>
                    <a:pt x="204" y="200"/>
                    <a:pt x="197" y="177"/>
                    <a:pt x="179" y="159"/>
                  </a:cubicBezTo>
                  <a:cubicBezTo>
                    <a:pt x="160" y="140"/>
                    <a:pt x="137" y="134"/>
                    <a:pt x="113" y="126"/>
                  </a:cubicBezTo>
                  <a:cubicBezTo>
                    <a:pt x="88" y="119"/>
                    <a:pt x="62" y="112"/>
                    <a:pt x="40" y="90"/>
                  </a:cubicBezTo>
                  <a:cubicBezTo>
                    <a:pt x="19" y="68"/>
                    <a:pt x="11" y="42"/>
                    <a:pt x="4" y="17"/>
                  </a:cubicBezTo>
                  <a:cubicBezTo>
                    <a:pt x="2" y="13"/>
                    <a:pt x="1" y="9"/>
                    <a:pt x="0" y="6"/>
                  </a:cubicBezTo>
                  <a:cubicBezTo>
                    <a:pt x="18" y="0"/>
                    <a:pt x="18" y="0"/>
                    <a:pt x="18" y="0"/>
                  </a:cubicBezTo>
                  <a:cubicBezTo>
                    <a:pt x="19" y="4"/>
                    <a:pt x="20" y="8"/>
                    <a:pt x="22" y="11"/>
                  </a:cubicBezTo>
                  <a:cubicBezTo>
                    <a:pt x="29" y="35"/>
                    <a:pt x="35" y="58"/>
                    <a:pt x="54" y="76"/>
                  </a:cubicBezTo>
                  <a:cubicBezTo>
                    <a:pt x="72" y="95"/>
                    <a:pt x="95" y="101"/>
                    <a:pt x="119" y="108"/>
                  </a:cubicBezTo>
                  <a:cubicBezTo>
                    <a:pt x="144" y="116"/>
                    <a:pt x="170" y="123"/>
                    <a:pt x="192" y="145"/>
                  </a:cubicBezTo>
                  <a:cubicBezTo>
                    <a:pt x="214" y="167"/>
                    <a:pt x="221" y="193"/>
                    <a:pt x="229" y="218"/>
                  </a:cubicBezTo>
                  <a:cubicBezTo>
                    <a:pt x="236" y="242"/>
                    <a:pt x="242" y="265"/>
                    <a:pt x="261" y="283"/>
                  </a:cubicBezTo>
                  <a:cubicBezTo>
                    <a:pt x="279" y="302"/>
                    <a:pt x="302" y="309"/>
                    <a:pt x="326" y="316"/>
                  </a:cubicBezTo>
                  <a:cubicBezTo>
                    <a:pt x="351" y="323"/>
                    <a:pt x="377" y="331"/>
                    <a:pt x="399" y="353"/>
                  </a:cubicBezTo>
                  <a:cubicBezTo>
                    <a:pt x="421" y="374"/>
                    <a:pt x="428" y="400"/>
                    <a:pt x="436" y="426"/>
                  </a:cubicBezTo>
                  <a:cubicBezTo>
                    <a:pt x="443" y="450"/>
                    <a:pt x="449" y="472"/>
                    <a:pt x="468" y="491"/>
                  </a:cubicBezTo>
                  <a:cubicBezTo>
                    <a:pt x="487" y="509"/>
                    <a:pt x="509" y="516"/>
                    <a:pt x="533" y="523"/>
                  </a:cubicBezTo>
                  <a:cubicBezTo>
                    <a:pt x="558" y="530"/>
                    <a:pt x="584" y="538"/>
                    <a:pt x="606" y="560"/>
                  </a:cubicBezTo>
                  <a:cubicBezTo>
                    <a:pt x="628" y="582"/>
                    <a:pt x="636" y="608"/>
                    <a:pt x="643" y="633"/>
                  </a:cubicBezTo>
                  <a:cubicBezTo>
                    <a:pt x="650" y="657"/>
                    <a:pt x="657" y="679"/>
                    <a:pt x="675" y="698"/>
                  </a:cubicBezTo>
                  <a:cubicBezTo>
                    <a:pt x="694" y="716"/>
                    <a:pt x="716" y="723"/>
                    <a:pt x="740" y="730"/>
                  </a:cubicBezTo>
                  <a:cubicBezTo>
                    <a:pt x="765" y="737"/>
                    <a:pt x="791" y="745"/>
                    <a:pt x="813" y="767"/>
                  </a:cubicBezTo>
                  <a:cubicBezTo>
                    <a:pt x="835" y="789"/>
                    <a:pt x="843" y="815"/>
                    <a:pt x="850" y="840"/>
                  </a:cubicBezTo>
                  <a:cubicBezTo>
                    <a:pt x="857" y="864"/>
                    <a:pt x="864" y="886"/>
                    <a:pt x="882" y="905"/>
                  </a:cubicBezTo>
                  <a:cubicBezTo>
                    <a:pt x="901" y="923"/>
                    <a:pt x="923" y="930"/>
                    <a:pt x="947" y="937"/>
                  </a:cubicBezTo>
                  <a:cubicBezTo>
                    <a:pt x="951" y="938"/>
                    <a:pt x="955" y="939"/>
                    <a:pt x="959" y="940"/>
                  </a:cubicBezTo>
                  <a:lnTo>
                    <a:pt x="953" y="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ïŝlîḍè">
              <a:extLst>
                <a:ext uri="{FF2B5EF4-FFF2-40B4-BE49-F238E27FC236}">
                  <a16:creationId xmlns:a16="http://schemas.microsoft.com/office/drawing/2014/main" id="{AD2A6C1E-3D64-4D25-A260-DD056C1A3E0A}"/>
                </a:ext>
              </a:extLst>
            </p:cNvPr>
            <p:cNvSpPr/>
            <p:nvPr/>
          </p:nvSpPr>
          <p:spPr bwMode="auto">
            <a:xfrm>
              <a:off x="3862388" y="2495550"/>
              <a:ext cx="3168650" cy="3168650"/>
            </a:xfrm>
            <a:custGeom>
              <a:avLst/>
              <a:gdLst>
                <a:gd name="T0" fmla="*/ 826 w 840"/>
                <a:gd name="T1" fmla="*/ 840 h 840"/>
                <a:gd name="T2" fmla="*/ 790 w 840"/>
                <a:gd name="T3" fmla="*/ 768 h 840"/>
                <a:gd name="T4" fmla="*/ 758 w 840"/>
                <a:gd name="T5" fmla="*/ 703 h 840"/>
                <a:gd name="T6" fmla="*/ 693 w 840"/>
                <a:gd name="T7" fmla="*/ 671 h 840"/>
                <a:gd name="T8" fmla="*/ 620 w 840"/>
                <a:gd name="T9" fmla="*/ 634 h 840"/>
                <a:gd name="T10" fmla="*/ 583 w 840"/>
                <a:gd name="T11" fmla="*/ 561 h 840"/>
                <a:gd name="T12" fmla="*/ 551 w 840"/>
                <a:gd name="T13" fmla="*/ 496 h 840"/>
                <a:gd name="T14" fmla="*/ 486 w 840"/>
                <a:gd name="T15" fmla="*/ 464 h 840"/>
                <a:gd name="T16" fmla="*/ 413 w 840"/>
                <a:gd name="T17" fmla="*/ 427 h 840"/>
                <a:gd name="T18" fmla="*/ 376 w 840"/>
                <a:gd name="T19" fmla="*/ 354 h 840"/>
                <a:gd name="T20" fmla="*/ 344 w 840"/>
                <a:gd name="T21" fmla="*/ 289 h 840"/>
                <a:gd name="T22" fmla="*/ 279 w 840"/>
                <a:gd name="T23" fmla="*/ 256 h 840"/>
                <a:gd name="T24" fmla="*/ 206 w 840"/>
                <a:gd name="T25" fmla="*/ 220 h 840"/>
                <a:gd name="T26" fmla="*/ 169 w 840"/>
                <a:gd name="T27" fmla="*/ 147 h 840"/>
                <a:gd name="T28" fmla="*/ 137 w 840"/>
                <a:gd name="T29" fmla="*/ 81 h 840"/>
                <a:gd name="T30" fmla="*/ 72 w 840"/>
                <a:gd name="T31" fmla="*/ 49 h 840"/>
                <a:gd name="T32" fmla="*/ 0 w 840"/>
                <a:gd name="T33" fmla="*/ 14 h 840"/>
                <a:gd name="T34" fmla="*/ 13 w 840"/>
                <a:gd name="T35" fmla="*/ 0 h 840"/>
                <a:gd name="T36" fmla="*/ 77 w 840"/>
                <a:gd name="T37" fmla="*/ 31 h 840"/>
                <a:gd name="T38" fmla="*/ 150 w 840"/>
                <a:gd name="T39" fmla="*/ 68 h 840"/>
                <a:gd name="T40" fmla="*/ 187 w 840"/>
                <a:gd name="T41" fmla="*/ 141 h 840"/>
                <a:gd name="T42" fmla="*/ 219 w 840"/>
                <a:gd name="T43" fmla="*/ 206 h 840"/>
                <a:gd name="T44" fmla="*/ 284 w 840"/>
                <a:gd name="T45" fmla="*/ 238 h 840"/>
                <a:gd name="T46" fmla="*/ 357 w 840"/>
                <a:gd name="T47" fmla="*/ 275 h 840"/>
                <a:gd name="T48" fmla="*/ 394 w 840"/>
                <a:gd name="T49" fmla="*/ 348 h 840"/>
                <a:gd name="T50" fmla="*/ 426 w 840"/>
                <a:gd name="T51" fmla="*/ 413 h 840"/>
                <a:gd name="T52" fmla="*/ 491 w 840"/>
                <a:gd name="T53" fmla="*/ 446 h 840"/>
                <a:gd name="T54" fmla="*/ 564 w 840"/>
                <a:gd name="T55" fmla="*/ 483 h 840"/>
                <a:gd name="T56" fmla="*/ 601 w 840"/>
                <a:gd name="T57" fmla="*/ 556 h 840"/>
                <a:gd name="T58" fmla="*/ 633 w 840"/>
                <a:gd name="T59" fmla="*/ 621 h 840"/>
                <a:gd name="T60" fmla="*/ 698 w 840"/>
                <a:gd name="T61" fmla="*/ 653 h 840"/>
                <a:gd name="T62" fmla="*/ 771 w 840"/>
                <a:gd name="T63" fmla="*/ 690 h 840"/>
                <a:gd name="T64" fmla="*/ 808 w 840"/>
                <a:gd name="T65" fmla="*/ 763 h 840"/>
                <a:gd name="T66" fmla="*/ 840 w 840"/>
                <a:gd name="T67" fmla="*/ 827 h 840"/>
                <a:gd name="T68" fmla="*/ 826 w 840"/>
                <a:gd name="T6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40">
                  <a:moveTo>
                    <a:pt x="826" y="840"/>
                  </a:moveTo>
                  <a:cubicBezTo>
                    <a:pt x="805" y="818"/>
                    <a:pt x="798" y="793"/>
                    <a:pt x="790" y="768"/>
                  </a:cubicBezTo>
                  <a:cubicBezTo>
                    <a:pt x="783" y="744"/>
                    <a:pt x="777" y="721"/>
                    <a:pt x="758" y="703"/>
                  </a:cubicBezTo>
                  <a:cubicBezTo>
                    <a:pt x="740" y="684"/>
                    <a:pt x="717" y="678"/>
                    <a:pt x="693" y="671"/>
                  </a:cubicBezTo>
                  <a:cubicBezTo>
                    <a:pt x="668" y="663"/>
                    <a:pt x="642" y="656"/>
                    <a:pt x="620" y="634"/>
                  </a:cubicBezTo>
                  <a:cubicBezTo>
                    <a:pt x="598" y="612"/>
                    <a:pt x="591" y="586"/>
                    <a:pt x="583" y="561"/>
                  </a:cubicBezTo>
                  <a:cubicBezTo>
                    <a:pt x="576" y="537"/>
                    <a:pt x="570" y="514"/>
                    <a:pt x="551" y="496"/>
                  </a:cubicBezTo>
                  <a:cubicBezTo>
                    <a:pt x="532" y="477"/>
                    <a:pt x="510" y="471"/>
                    <a:pt x="486" y="464"/>
                  </a:cubicBezTo>
                  <a:cubicBezTo>
                    <a:pt x="461" y="456"/>
                    <a:pt x="435" y="449"/>
                    <a:pt x="413" y="427"/>
                  </a:cubicBezTo>
                  <a:cubicBezTo>
                    <a:pt x="391" y="405"/>
                    <a:pt x="383" y="379"/>
                    <a:pt x="376" y="354"/>
                  </a:cubicBezTo>
                  <a:cubicBezTo>
                    <a:pt x="369" y="330"/>
                    <a:pt x="362" y="307"/>
                    <a:pt x="344" y="289"/>
                  </a:cubicBezTo>
                  <a:cubicBezTo>
                    <a:pt x="325" y="270"/>
                    <a:pt x="303" y="264"/>
                    <a:pt x="279" y="256"/>
                  </a:cubicBezTo>
                  <a:cubicBezTo>
                    <a:pt x="254" y="249"/>
                    <a:pt x="228" y="242"/>
                    <a:pt x="206" y="220"/>
                  </a:cubicBezTo>
                  <a:cubicBezTo>
                    <a:pt x="184" y="198"/>
                    <a:pt x="176" y="172"/>
                    <a:pt x="169" y="147"/>
                  </a:cubicBezTo>
                  <a:cubicBezTo>
                    <a:pt x="162" y="123"/>
                    <a:pt x="155" y="100"/>
                    <a:pt x="137" y="81"/>
                  </a:cubicBezTo>
                  <a:cubicBezTo>
                    <a:pt x="118" y="63"/>
                    <a:pt x="96" y="56"/>
                    <a:pt x="72" y="49"/>
                  </a:cubicBezTo>
                  <a:cubicBezTo>
                    <a:pt x="47" y="42"/>
                    <a:pt x="21" y="35"/>
                    <a:pt x="0" y="14"/>
                  </a:cubicBezTo>
                  <a:cubicBezTo>
                    <a:pt x="13" y="0"/>
                    <a:pt x="13" y="0"/>
                    <a:pt x="13" y="0"/>
                  </a:cubicBezTo>
                  <a:cubicBezTo>
                    <a:pt x="31" y="18"/>
                    <a:pt x="53" y="24"/>
                    <a:pt x="77" y="31"/>
                  </a:cubicBezTo>
                  <a:cubicBezTo>
                    <a:pt x="102" y="39"/>
                    <a:pt x="128" y="46"/>
                    <a:pt x="150" y="68"/>
                  </a:cubicBezTo>
                  <a:cubicBezTo>
                    <a:pt x="172" y="90"/>
                    <a:pt x="179" y="116"/>
                    <a:pt x="187" y="141"/>
                  </a:cubicBezTo>
                  <a:cubicBezTo>
                    <a:pt x="194" y="165"/>
                    <a:pt x="200" y="188"/>
                    <a:pt x="219" y="206"/>
                  </a:cubicBezTo>
                  <a:cubicBezTo>
                    <a:pt x="238" y="225"/>
                    <a:pt x="260" y="231"/>
                    <a:pt x="284" y="238"/>
                  </a:cubicBezTo>
                  <a:cubicBezTo>
                    <a:pt x="309" y="246"/>
                    <a:pt x="335" y="253"/>
                    <a:pt x="357" y="275"/>
                  </a:cubicBezTo>
                  <a:cubicBezTo>
                    <a:pt x="379" y="297"/>
                    <a:pt x="387" y="323"/>
                    <a:pt x="394" y="348"/>
                  </a:cubicBezTo>
                  <a:cubicBezTo>
                    <a:pt x="401" y="372"/>
                    <a:pt x="408" y="395"/>
                    <a:pt x="426" y="413"/>
                  </a:cubicBezTo>
                  <a:cubicBezTo>
                    <a:pt x="445" y="432"/>
                    <a:pt x="467" y="439"/>
                    <a:pt x="491" y="446"/>
                  </a:cubicBezTo>
                  <a:cubicBezTo>
                    <a:pt x="516" y="453"/>
                    <a:pt x="542" y="461"/>
                    <a:pt x="564" y="483"/>
                  </a:cubicBezTo>
                  <a:cubicBezTo>
                    <a:pt x="586" y="504"/>
                    <a:pt x="594" y="530"/>
                    <a:pt x="601" y="556"/>
                  </a:cubicBezTo>
                  <a:cubicBezTo>
                    <a:pt x="608" y="580"/>
                    <a:pt x="615" y="602"/>
                    <a:pt x="633" y="621"/>
                  </a:cubicBezTo>
                  <a:cubicBezTo>
                    <a:pt x="652" y="639"/>
                    <a:pt x="674" y="646"/>
                    <a:pt x="698" y="653"/>
                  </a:cubicBezTo>
                  <a:cubicBezTo>
                    <a:pt x="724" y="660"/>
                    <a:pt x="750" y="668"/>
                    <a:pt x="771" y="690"/>
                  </a:cubicBezTo>
                  <a:cubicBezTo>
                    <a:pt x="793" y="712"/>
                    <a:pt x="801" y="738"/>
                    <a:pt x="808" y="763"/>
                  </a:cubicBezTo>
                  <a:cubicBezTo>
                    <a:pt x="815" y="786"/>
                    <a:pt x="822" y="809"/>
                    <a:pt x="840" y="827"/>
                  </a:cubicBezTo>
                  <a:lnTo>
                    <a:pt x="826" y="8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íṣľíďé">
              <a:extLst>
                <a:ext uri="{FF2B5EF4-FFF2-40B4-BE49-F238E27FC236}">
                  <a16:creationId xmlns:a16="http://schemas.microsoft.com/office/drawing/2014/main" id="{7F685C94-094C-424C-BC9F-E54EB20D9EB2}"/>
                </a:ext>
              </a:extLst>
            </p:cNvPr>
            <p:cNvSpPr/>
            <p:nvPr/>
          </p:nvSpPr>
          <p:spPr bwMode="auto">
            <a:xfrm>
              <a:off x="3873500" y="2725737"/>
              <a:ext cx="2927350" cy="2927350"/>
            </a:xfrm>
            <a:custGeom>
              <a:avLst/>
              <a:gdLst>
                <a:gd name="T0" fmla="*/ 758 w 776"/>
                <a:gd name="T1" fmla="*/ 776 h 776"/>
                <a:gd name="T2" fmla="*/ 748 w 776"/>
                <a:gd name="T3" fmla="*/ 746 h 776"/>
                <a:gd name="T4" fmla="*/ 716 w 776"/>
                <a:gd name="T5" fmla="*/ 681 h 776"/>
                <a:gd name="T6" fmla="*/ 651 w 776"/>
                <a:gd name="T7" fmla="*/ 649 h 776"/>
                <a:gd name="T8" fmla="*/ 578 w 776"/>
                <a:gd name="T9" fmla="*/ 612 h 776"/>
                <a:gd name="T10" fmla="*/ 541 w 776"/>
                <a:gd name="T11" fmla="*/ 539 h 776"/>
                <a:gd name="T12" fmla="*/ 509 w 776"/>
                <a:gd name="T13" fmla="*/ 474 h 776"/>
                <a:gd name="T14" fmla="*/ 444 w 776"/>
                <a:gd name="T15" fmla="*/ 441 h 776"/>
                <a:gd name="T16" fmla="*/ 371 w 776"/>
                <a:gd name="T17" fmla="*/ 405 h 776"/>
                <a:gd name="T18" fmla="*/ 334 w 776"/>
                <a:gd name="T19" fmla="*/ 332 h 776"/>
                <a:gd name="T20" fmla="*/ 302 w 776"/>
                <a:gd name="T21" fmla="*/ 266 h 776"/>
                <a:gd name="T22" fmla="*/ 237 w 776"/>
                <a:gd name="T23" fmla="*/ 234 h 776"/>
                <a:gd name="T24" fmla="*/ 164 w 776"/>
                <a:gd name="T25" fmla="*/ 197 h 776"/>
                <a:gd name="T26" fmla="*/ 127 w 776"/>
                <a:gd name="T27" fmla="*/ 124 h 776"/>
                <a:gd name="T28" fmla="*/ 95 w 776"/>
                <a:gd name="T29" fmla="*/ 59 h 776"/>
                <a:gd name="T30" fmla="*/ 30 w 776"/>
                <a:gd name="T31" fmla="*/ 27 h 776"/>
                <a:gd name="T32" fmla="*/ 0 w 776"/>
                <a:gd name="T33" fmla="*/ 17 h 776"/>
                <a:gd name="T34" fmla="*/ 7 w 776"/>
                <a:gd name="T35" fmla="*/ 0 h 776"/>
                <a:gd name="T36" fmla="*/ 35 w 776"/>
                <a:gd name="T37" fmla="*/ 9 h 776"/>
                <a:gd name="T38" fmla="*/ 108 w 776"/>
                <a:gd name="T39" fmla="*/ 46 h 776"/>
                <a:gd name="T40" fmla="*/ 145 w 776"/>
                <a:gd name="T41" fmla="*/ 119 h 776"/>
                <a:gd name="T42" fmla="*/ 177 w 776"/>
                <a:gd name="T43" fmla="*/ 184 h 776"/>
                <a:gd name="T44" fmla="*/ 242 w 776"/>
                <a:gd name="T45" fmla="*/ 216 h 776"/>
                <a:gd name="T46" fmla="*/ 315 w 776"/>
                <a:gd name="T47" fmla="*/ 253 h 776"/>
                <a:gd name="T48" fmla="*/ 352 w 776"/>
                <a:gd name="T49" fmla="*/ 326 h 776"/>
                <a:gd name="T50" fmla="*/ 384 w 776"/>
                <a:gd name="T51" fmla="*/ 391 h 776"/>
                <a:gd name="T52" fmla="*/ 449 w 776"/>
                <a:gd name="T53" fmla="*/ 423 h 776"/>
                <a:gd name="T54" fmla="*/ 522 w 776"/>
                <a:gd name="T55" fmla="*/ 460 h 776"/>
                <a:gd name="T56" fmla="*/ 559 w 776"/>
                <a:gd name="T57" fmla="*/ 533 h 776"/>
                <a:gd name="T58" fmla="*/ 591 w 776"/>
                <a:gd name="T59" fmla="*/ 598 h 776"/>
                <a:gd name="T60" fmla="*/ 657 w 776"/>
                <a:gd name="T61" fmla="*/ 631 h 776"/>
                <a:gd name="T62" fmla="*/ 730 w 776"/>
                <a:gd name="T63" fmla="*/ 668 h 776"/>
                <a:gd name="T64" fmla="*/ 766 w 776"/>
                <a:gd name="T65" fmla="*/ 741 h 776"/>
                <a:gd name="T66" fmla="*/ 776 w 776"/>
                <a:gd name="T67" fmla="*/ 769 h 776"/>
                <a:gd name="T68" fmla="*/ 758 w 776"/>
                <a:gd name="T69" fmla="*/ 77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776">
                  <a:moveTo>
                    <a:pt x="758" y="776"/>
                  </a:moveTo>
                  <a:cubicBezTo>
                    <a:pt x="754" y="766"/>
                    <a:pt x="751" y="756"/>
                    <a:pt x="748" y="746"/>
                  </a:cubicBezTo>
                  <a:cubicBezTo>
                    <a:pt x="741" y="722"/>
                    <a:pt x="735" y="699"/>
                    <a:pt x="716" y="681"/>
                  </a:cubicBezTo>
                  <a:cubicBezTo>
                    <a:pt x="698" y="662"/>
                    <a:pt x="675" y="656"/>
                    <a:pt x="651" y="649"/>
                  </a:cubicBezTo>
                  <a:cubicBezTo>
                    <a:pt x="626" y="641"/>
                    <a:pt x="600" y="634"/>
                    <a:pt x="578" y="612"/>
                  </a:cubicBezTo>
                  <a:cubicBezTo>
                    <a:pt x="556" y="590"/>
                    <a:pt x="549" y="564"/>
                    <a:pt x="541" y="539"/>
                  </a:cubicBezTo>
                  <a:cubicBezTo>
                    <a:pt x="534" y="515"/>
                    <a:pt x="528" y="492"/>
                    <a:pt x="509" y="474"/>
                  </a:cubicBezTo>
                  <a:cubicBezTo>
                    <a:pt x="491" y="455"/>
                    <a:pt x="468" y="449"/>
                    <a:pt x="444" y="441"/>
                  </a:cubicBezTo>
                  <a:cubicBezTo>
                    <a:pt x="419" y="434"/>
                    <a:pt x="393" y="427"/>
                    <a:pt x="371" y="405"/>
                  </a:cubicBezTo>
                  <a:cubicBezTo>
                    <a:pt x="349" y="383"/>
                    <a:pt x="342" y="357"/>
                    <a:pt x="334" y="332"/>
                  </a:cubicBezTo>
                  <a:cubicBezTo>
                    <a:pt x="327" y="308"/>
                    <a:pt x="321" y="285"/>
                    <a:pt x="302" y="266"/>
                  </a:cubicBezTo>
                  <a:cubicBezTo>
                    <a:pt x="283" y="248"/>
                    <a:pt x="261" y="241"/>
                    <a:pt x="237" y="234"/>
                  </a:cubicBezTo>
                  <a:cubicBezTo>
                    <a:pt x="212" y="227"/>
                    <a:pt x="186" y="219"/>
                    <a:pt x="164" y="197"/>
                  </a:cubicBezTo>
                  <a:cubicBezTo>
                    <a:pt x="142" y="176"/>
                    <a:pt x="134" y="150"/>
                    <a:pt x="127" y="124"/>
                  </a:cubicBezTo>
                  <a:cubicBezTo>
                    <a:pt x="120" y="100"/>
                    <a:pt x="113" y="78"/>
                    <a:pt x="95" y="59"/>
                  </a:cubicBezTo>
                  <a:cubicBezTo>
                    <a:pt x="76" y="41"/>
                    <a:pt x="54" y="34"/>
                    <a:pt x="30" y="27"/>
                  </a:cubicBezTo>
                  <a:cubicBezTo>
                    <a:pt x="20" y="24"/>
                    <a:pt x="10" y="21"/>
                    <a:pt x="0" y="17"/>
                  </a:cubicBezTo>
                  <a:cubicBezTo>
                    <a:pt x="7" y="0"/>
                    <a:pt x="7" y="0"/>
                    <a:pt x="7" y="0"/>
                  </a:cubicBezTo>
                  <a:cubicBezTo>
                    <a:pt x="16" y="4"/>
                    <a:pt x="25" y="6"/>
                    <a:pt x="35" y="9"/>
                  </a:cubicBezTo>
                  <a:cubicBezTo>
                    <a:pt x="60" y="17"/>
                    <a:pt x="86" y="24"/>
                    <a:pt x="108" y="46"/>
                  </a:cubicBezTo>
                  <a:cubicBezTo>
                    <a:pt x="130" y="68"/>
                    <a:pt x="138" y="94"/>
                    <a:pt x="145" y="119"/>
                  </a:cubicBezTo>
                  <a:cubicBezTo>
                    <a:pt x="152" y="143"/>
                    <a:pt x="159" y="166"/>
                    <a:pt x="177" y="184"/>
                  </a:cubicBezTo>
                  <a:cubicBezTo>
                    <a:pt x="196" y="203"/>
                    <a:pt x="218" y="209"/>
                    <a:pt x="242" y="216"/>
                  </a:cubicBezTo>
                  <a:cubicBezTo>
                    <a:pt x="267" y="224"/>
                    <a:pt x="293" y="231"/>
                    <a:pt x="315" y="253"/>
                  </a:cubicBezTo>
                  <a:cubicBezTo>
                    <a:pt x="337" y="275"/>
                    <a:pt x="345" y="301"/>
                    <a:pt x="352" y="326"/>
                  </a:cubicBezTo>
                  <a:cubicBezTo>
                    <a:pt x="359" y="350"/>
                    <a:pt x="366" y="373"/>
                    <a:pt x="384" y="391"/>
                  </a:cubicBezTo>
                  <a:cubicBezTo>
                    <a:pt x="403" y="410"/>
                    <a:pt x="425" y="416"/>
                    <a:pt x="449" y="423"/>
                  </a:cubicBezTo>
                  <a:cubicBezTo>
                    <a:pt x="475" y="431"/>
                    <a:pt x="501" y="438"/>
                    <a:pt x="522" y="460"/>
                  </a:cubicBezTo>
                  <a:cubicBezTo>
                    <a:pt x="544" y="482"/>
                    <a:pt x="552" y="508"/>
                    <a:pt x="559" y="533"/>
                  </a:cubicBezTo>
                  <a:cubicBezTo>
                    <a:pt x="566" y="557"/>
                    <a:pt x="573" y="580"/>
                    <a:pt x="591" y="598"/>
                  </a:cubicBezTo>
                  <a:cubicBezTo>
                    <a:pt x="610" y="617"/>
                    <a:pt x="633" y="624"/>
                    <a:pt x="657" y="631"/>
                  </a:cubicBezTo>
                  <a:cubicBezTo>
                    <a:pt x="682" y="638"/>
                    <a:pt x="708" y="646"/>
                    <a:pt x="730" y="668"/>
                  </a:cubicBezTo>
                  <a:cubicBezTo>
                    <a:pt x="752" y="689"/>
                    <a:pt x="759" y="715"/>
                    <a:pt x="766" y="741"/>
                  </a:cubicBezTo>
                  <a:cubicBezTo>
                    <a:pt x="769" y="750"/>
                    <a:pt x="772" y="760"/>
                    <a:pt x="776" y="769"/>
                  </a:cubicBezTo>
                  <a:lnTo>
                    <a:pt x="758" y="7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ïṩlîḋè">
              <a:extLst>
                <a:ext uri="{FF2B5EF4-FFF2-40B4-BE49-F238E27FC236}">
                  <a16:creationId xmlns:a16="http://schemas.microsoft.com/office/drawing/2014/main" id="{F72BA3A8-A8AF-49F8-B8BE-FABB9B086434}"/>
                </a:ext>
              </a:extLst>
            </p:cNvPr>
            <p:cNvSpPr/>
            <p:nvPr/>
          </p:nvSpPr>
          <p:spPr bwMode="auto">
            <a:xfrm>
              <a:off x="3878263" y="2917825"/>
              <a:ext cx="2730500" cy="2732088"/>
            </a:xfrm>
            <a:custGeom>
              <a:avLst/>
              <a:gdLst>
                <a:gd name="T0" fmla="*/ 706 w 724"/>
                <a:gd name="T1" fmla="*/ 724 h 724"/>
                <a:gd name="T2" fmla="*/ 676 w 724"/>
                <a:gd name="T3" fmla="*/ 669 h 724"/>
                <a:gd name="T4" fmla="*/ 611 w 724"/>
                <a:gd name="T5" fmla="*/ 636 h 724"/>
                <a:gd name="T6" fmla="*/ 538 w 724"/>
                <a:gd name="T7" fmla="*/ 600 h 724"/>
                <a:gd name="T8" fmla="*/ 501 w 724"/>
                <a:gd name="T9" fmla="*/ 527 h 724"/>
                <a:gd name="T10" fmla="*/ 469 w 724"/>
                <a:gd name="T11" fmla="*/ 461 h 724"/>
                <a:gd name="T12" fmla="*/ 404 w 724"/>
                <a:gd name="T13" fmla="*/ 429 h 724"/>
                <a:gd name="T14" fmla="*/ 331 w 724"/>
                <a:gd name="T15" fmla="*/ 392 h 724"/>
                <a:gd name="T16" fmla="*/ 294 w 724"/>
                <a:gd name="T17" fmla="*/ 319 h 724"/>
                <a:gd name="T18" fmla="*/ 262 w 724"/>
                <a:gd name="T19" fmla="*/ 254 h 724"/>
                <a:gd name="T20" fmla="*/ 197 w 724"/>
                <a:gd name="T21" fmla="*/ 222 h 724"/>
                <a:gd name="T22" fmla="*/ 124 w 724"/>
                <a:gd name="T23" fmla="*/ 185 h 724"/>
                <a:gd name="T24" fmla="*/ 87 w 724"/>
                <a:gd name="T25" fmla="*/ 112 h 724"/>
                <a:gd name="T26" fmla="*/ 55 w 724"/>
                <a:gd name="T27" fmla="*/ 47 h 724"/>
                <a:gd name="T28" fmla="*/ 0 w 724"/>
                <a:gd name="T29" fmla="*/ 18 h 724"/>
                <a:gd name="T30" fmla="*/ 5 w 724"/>
                <a:gd name="T31" fmla="*/ 0 h 724"/>
                <a:gd name="T32" fmla="*/ 68 w 724"/>
                <a:gd name="T33" fmla="*/ 34 h 724"/>
                <a:gd name="T34" fmla="*/ 105 w 724"/>
                <a:gd name="T35" fmla="*/ 107 h 724"/>
                <a:gd name="T36" fmla="*/ 137 w 724"/>
                <a:gd name="T37" fmla="*/ 172 h 724"/>
                <a:gd name="T38" fmla="*/ 202 w 724"/>
                <a:gd name="T39" fmla="*/ 204 h 724"/>
                <a:gd name="T40" fmla="*/ 275 w 724"/>
                <a:gd name="T41" fmla="*/ 241 h 724"/>
                <a:gd name="T42" fmla="*/ 312 w 724"/>
                <a:gd name="T43" fmla="*/ 314 h 724"/>
                <a:gd name="T44" fmla="*/ 344 w 724"/>
                <a:gd name="T45" fmla="*/ 379 h 724"/>
                <a:gd name="T46" fmla="*/ 410 w 724"/>
                <a:gd name="T47" fmla="*/ 411 h 724"/>
                <a:gd name="T48" fmla="*/ 483 w 724"/>
                <a:gd name="T49" fmla="*/ 448 h 724"/>
                <a:gd name="T50" fmla="*/ 519 w 724"/>
                <a:gd name="T51" fmla="*/ 521 h 724"/>
                <a:gd name="T52" fmla="*/ 552 w 724"/>
                <a:gd name="T53" fmla="*/ 586 h 724"/>
                <a:gd name="T54" fmla="*/ 617 w 724"/>
                <a:gd name="T55" fmla="*/ 618 h 724"/>
                <a:gd name="T56" fmla="*/ 690 w 724"/>
                <a:gd name="T57" fmla="*/ 655 h 724"/>
                <a:gd name="T58" fmla="*/ 724 w 724"/>
                <a:gd name="T59" fmla="*/ 719 h 724"/>
                <a:gd name="T60" fmla="*/ 706 w 724"/>
                <a:gd name="T61"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4" h="724">
                  <a:moveTo>
                    <a:pt x="706" y="724"/>
                  </a:moveTo>
                  <a:cubicBezTo>
                    <a:pt x="700" y="705"/>
                    <a:pt x="693" y="685"/>
                    <a:pt x="676" y="669"/>
                  </a:cubicBezTo>
                  <a:cubicBezTo>
                    <a:pt x="658" y="650"/>
                    <a:pt x="635" y="644"/>
                    <a:pt x="611" y="636"/>
                  </a:cubicBezTo>
                  <a:cubicBezTo>
                    <a:pt x="586" y="629"/>
                    <a:pt x="560" y="622"/>
                    <a:pt x="538" y="600"/>
                  </a:cubicBezTo>
                  <a:cubicBezTo>
                    <a:pt x="516" y="578"/>
                    <a:pt x="509" y="552"/>
                    <a:pt x="501" y="527"/>
                  </a:cubicBezTo>
                  <a:cubicBezTo>
                    <a:pt x="494" y="503"/>
                    <a:pt x="488" y="480"/>
                    <a:pt x="469" y="461"/>
                  </a:cubicBezTo>
                  <a:cubicBezTo>
                    <a:pt x="451" y="443"/>
                    <a:pt x="428" y="436"/>
                    <a:pt x="404" y="429"/>
                  </a:cubicBezTo>
                  <a:cubicBezTo>
                    <a:pt x="379" y="422"/>
                    <a:pt x="353" y="414"/>
                    <a:pt x="331" y="392"/>
                  </a:cubicBezTo>
                  <a:cubicBezTo>
                    <a:pt x="309" y="371"/>
                    <a:pt x="302" y="345"/>
                    <a:pt x="294" y="319"/>
                  </a:cubicBezTo>
                  <a:cubicBezTo>
                    <a:pt x="287" y="295"/>
                    <a:pt x="281" y="273"/>
                    <a:pt x="262" y="254"/>
                  </a:cubicBezTo>
                  <a:cubicBezTo>
                    <a:pt x="244" y="236"/>
                    <a:pt x="221" y="229"/>
                    <a:pt x="197" y="222"/>
                  </a:cubicBezTo>
                  <a:cubicBezTo>
                    <a:pt x="172" y="215"/>
                    <a:pt x="146" y="207"/>
                    <a:pt x="124" y="185"/>
                  </a:cubicBezTo>
                  <a:cubicBezTo>
                    <a:pt x="102" y="163"/>
                    <a:pt x="95" y="137"/>
                    <a:pt x="87" y="112"/>
                  </a:cubicBezTo>
                  <a:cubicBezTo>
                    <a:pt x="80" y="88"/>
                    <a:pt x="74" y="66"/>
                    <a:pt x="55" y="47"/>
                  </a:cubicBezTo>
                  <a:cubicBezTo>
                    <a:pt x="38" y="31"/>
                    <a:pt x="19" y="24"/>
                    <a:pt x="0" y="18"/>
                  </a:cubicBezTo>
                  <a:cubicBezTo>
                    <a:pt x="5" y="0"/>
                    <a:pt x="5" y="0"/>
                    <a:pt x="5" y="0"/>
                  </a:cubicBezTo>
                  <a:cubicBezTo>
                    <a:pt x="25" y="6"/>
                    <a:pt x="49" y="14"/>
                    <a:pt x="68" y="34"/>
                  </a:cubicBezTo>
                  <a:cubicBezTo>
                    <a:pt x="90" y="56"/>
                    <a:pt x="98" y="82"/>
                    <a:pt x="105" y="107"/>
                  </a:cubicBezTo>
                  <a:cubicBezTo>
                    <a:pt x="112" y="131"/>
                    <a:pt x="119" y="153"/>
                    <a:pt x="137" y="172"/>
                  </a:cubicBezTo>
                  <a:cubicBezTo>
                    <a:pt x="156" y="191"/>
                    <a:pt x="178" y="197"/>
                    <a:pt x="202" y="204"/>
                  </a:cubicBezTo>
                  <a:cubicBezTo>
                    <a:pt x="228" y="212"/>
                    <a:pt x="254" y="219"/>
                    <a:pt x="275" y="241"/>
                  </a:cubicBezTo>
                  <a:cubicBezTo>
                    <a:pt x="297" y="263"/>
                    <a:pt x="305" y="289"/>
                    <a:pt x="312" y="314"/>
                  </a:cubicBezTo>
                  <a:cubicBezTo>
                    <a:pt x="319" y="338"/>
                    <a:pt x="326" y="361"/>
                    <a:pt x="344" y="379"/>
                  </a:cubicBezTo>
                  <a:cubicBezTo>
                    <a:pt x="363" y="398"/>
                    <a:pt x="386" y="404"/>
                    <a:pt x="410" y="411"/>
                  </a:cubicBezTo>
                  <a:cubicBezTo>
                    <a:pt x="435" y="419"/>
                    <a:pt x="461" y="426"/>
                    <a:pt x="483" y="448"/>
                  </a:cubicBezTo>
                  <a:cubicBezTo>
                    <a:pt x="505" y="470"/>
                    <a:pt x="512" y="496"/>
                    <a:pt x="519" y="521"/>
                  </a:cubicBezTo>
                  <a:cubicBezTo>
                    <a:pt x="526" y="545"/>
                    <a:pt x="533" y="568"/>
                    <a:pt x="552" y="586"/>
                  </a:cubicBezTo>
                  <a:cubicBezTo>
                    <a:pt x="570" y="605"/>
                    <a:pt x="593" y="611"/>
                    <a:pt x="617" y="618"/>
                  </a:cubicBezTo>
                  <a:cubicBezTo>
                    <a:pt x="642" y="626"/>
                    <a:pt x="668" y="633"/>
                    <a:pt x="690" y="655"/>
                  </a:cubicBezTo>
                  <a:cubicBezTo>
                    <a:pt x="709" y="675"/>
                    <a:pt x="718" y="698"/>
                    <a:pt x="724" y="719"/>
                  </a:cubicBezTo>
                  <a:lnTo>
                    <a:pt x="706" y="7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íṥlîḍè">
              <a:extLst>
                <a:ext uri="{FF2B5EF4-FFF2-40B4-BE49-F238E27FC236}">
                  <a16:creationId xmlns:a16="http://schemas.microsoft.com/office/drawing/2014/main" id="{27418F54-317D-4A9E-A618-296A66F8E841}"/>
                </a:ext>
              </a:extLst>
            </p:cNvPr>
            <p:cNvSpPr/>
            <p:nvPr/>
          </p:nvSpPr>
          <p:spPr bwMode="auto">
            <a:xfrm>
              <a:off x="3867150" y="3125787"/>
              <a:ext cx="2530475" cy="2530475"/>
            </a:xfrm>
            <a:custGeom>
              <a:avLst/>
              <a:gdLst>
                <a:gd name="T0" fmla="*/ 655 w 671"/>
                <a:gd name="T1" fmla="*/ 671 h 671"/>
                <a:gd name="T2" fmla="*/ 641 w 671"/>
                <a:gd name="T3" fmla="*/ 652 h 671"/>
                <a:gd name="T4" fmla="*/ 576 w 671"/>
                <a:gd name="T5" fmla="*/ 620 h 671"/>
                <a:gd name="T6" fmla="*/ 503 w 671"/>
                <a:gd name="T7" fmla="*/ 583 h 671"/>
                <a:gd name="T8" fmla="*/ 466 w 671"/>
                <a:gd name="T9" fmla="*/ 510 h 671"/>
                <a:gd name="T10" fmla="*/ 433 w 671"/>
                <a:gd name="T11" fmla="*/ 445 h 671"/>
                <a:gd name="T12" fmla="*/ 368 w 671"/>
                <a:gd name="T13" fmla="*/ 413 h 671"/>
                <a:gd name="T14" fmla="*/ 295 w 671"/>
                <a:gd name="T15" fmla="*/ 376 h 671"/>
                <a:gd name="T16" fmla="*/ 258 w 671"/>
                <a:gd name="T17" fmla="*/ 303 h 671"/>
                <a:gd name="T18" fmla="*/ 226 w 671"/>
                <a:gd name="T19" fmla="*/ 238 h 671"/>
                <a:gd name="T20" fmla="*/ 161 w 671"/>
                <a:gd name="T21" fmla="*/ 206 h 671"/>
                <a:gd name="T22" fmla="*/ 88 w 671"/>
                <a:gd name="T23" fmla="*/ 169 h 671"/>
                <a:gd name="T24" fmla="*/ 51 w 671"/>
                <a:gd name="T25" fmla="*/ 96 h 671"/>
                <a:gd name="T26" fmla="*/ 19 w 671"/>
                <a:gd name="T27" fmla="*/ 31 h 671"/>
                <a:gd name="T28" fmla="*/ 0 w 671"/>
                <a:gd name="T29" fmla="*/ 17 h 671"/>
                <a:gd name="T30" fmla="*/ 10 w 671"/>
                <a:gd name="T31" fmla="*/ 0 h 671"/>
                <a:gd name="T32" fmla="*/ 32 w 671"/>
                <a:gd name="T33" fmla="*/ 18 h 671"/>
                <a:gd name="T34" fmla="*/ 69 w 671"/>
                <a:gd name="T35" fmla="*/ 91 h 671"/>
                <a:gd name="T36" fmla="*/ 101 w 671"/>
                <a:gd name="T37" fmla="*/ 156 h 671"/>
                <a:gd name="T38" fmla="*/ 167 w 671"/>
                <a:gd name="T39" fmla="*/ 188 h 671"/>
                <a:gd name="T40" fmla="*/ 240 w 671"/>
                <a:gd name="T41" fmla="*/ 225 h 671"/>
                <a:gd name="T42" fmla="*/ 276 w 671"/>
                <a:gd name="T43" fmla="*/ 298 h 671"/>
                <a:gd name="T44" fmla="*/ 309 w 671"/>
                <a:gd name="T45" fmla="*/ 363 h 671"/>
                <a:gd name="T46" fmla="*/ 374 w 671"/>
                <a:gd name="T47" fmla="*/ 395 h 671"/>
                <a:gd name="T48" fmla="*/ 447 w 671"/>
                <a:gd name="T49" fmla="*/ 432 h 671"/>
                <a:gd name="T50" fmla="*/ 484 w 671"/>
                <a:gd name="T51" fmla="*/ 505 h 671"/>
                <a:gd name="T52" fmla="*/ 516 w 671"/>
                <a:gd name="T53" fmla="*/ 570 h 671"/>
                <a:gd name="T54" fmla="*/ 581 w 671"/>
                <a:gd name="T55" fmla="*/ 602 h 671"/>
                <a:gd name="T56" fmla="*/ 654 w 671"/>
                <a:gd name="T57" fmla="*/ 639 h 671"/>
                <a:gd name="T58" fmla="*/ 671 w 671"/>
                <a:gd name="T59" fmla="*/ 662 h 671"/>
                <a:gd name="T60" fmla="*/ 655 w 671"/>
                <a:gd name="T61"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1" h="671">
                  <a:moveTo>
                    <a:pt x="655" y="671"/>
                  </a:moveTo>
                  <a:cubicBezTo>
                    <a:pt x="651" y="664"/>
                    <a:pt x="646" y="658"/>
                    <a:pt x="641" y="652"/>
                  </a:cubicBezTo>
                  <a:cubicBezTo>
                    <a:pt x="622" y="634"/>
                    <a:pt x="600" y="627"/>
                    <a:pt x="576" y="620"/>
                  </a:cubicBezTo>
                  <a:cubicBezTo>
                    <a:pt x="550" y="613"/>
                    <a:pt x="524" y="605"/>
                    <a:pt x="503" y="583"/>
                  </a:cubicBezTo>
                  <a:cubicBezTo>
                    <a:pt x="481" y="562"/>
                    <a:pt x="473" y="536"/>
                    <a:pt x="466" y="510"/>
                  </a:cubicBezTo>
                  <a:cubicBezTo>
                    <a:pt x="459" y="486"/>
                    <a:pt x="452" y="464"/>
                    <a:pt x="433" y="445"/>
                  </a:cubicBezTo>
                  <a:cubicBezTo>
                    <a:pt x="415" y="427"/>
                    <a:pt x="392" y="420"/>
                    <a:pt x="368" y="413"/>
                  </a:cubicBezTo>
                  <a:cubicBezTo>
                    <a:pt x="343" y="406"/>
                    <a:pt x="317" y="398"/>
                    <a:pt x="295" y="376"/>
                  </a:cubicBezTo>
                  <a:cubicBezTo>
                    <a:pt x="273" y="354"/>
                    <a:pt x="266" y="328"/>
                    <a:pt x="258" y="303"/>
                  </a:cubicBezTo>
                  <a:cubicBezTo>
                    <a:pt x="251" y="279"/>
                    <a:pt x="245" y="257"/>
                    <a:pt x="226" y="238"/>
                  </a:cubicBezTo>
                  <a:cubicBezTo>
                    <a:pt x="208" y="220"/>
                    <a:pt x="185" y="213"/>
                    <a:pt x="161" y="206"/>
                  </a:cubicBezTo>
                  <a:cubicBezTo>
                    <a:pt x="136" y="199"/>
                    <a:pt x="110" y="191"/>
                    <a:pt x="88" y="169"/>
                  </a:cubicBezTo>
                  <a:cubicBezTo>
                    <a:pt x="66" y="147"/>
                    <a:pt x="59" y="121"/>
                    <a:pt x="51" y="96"/>
                  </a:cubicBezTo>
                  <a:cubicBezTo>
                    <a:pt x="44" y="72"/>
                    <a:pt x="38" y="50"/>
                    <a:pt x="19" y="31"/>
                  </a:cubicBezTo>
                  <a:cubicBezTo>
                    <a:pt x="14" y="25"/>
                    <a:pt x="8" y="21"/>
                    <a:pt x="0" y="17"/>
                  </a:cubicBezTo>
                  <a:cubicBezTo>
                    <a:pt x="10" y="0"/>
                    <a:pt x="10" y="0"/>
                    <a:pt x="10" y="0"/>
                  </a:cubicBezTo>
                  <a:cubicBezTo>
                    <a:pt x="18" y="5"/>
                    <a:pt x="26" y="11"/>
                    <a:pt x="32" y="18"/>
                  </a:cubicBezTo>
                  <a:cubicBezTo>
                    <a:pt x="54" y="40"/>
                    <a:pt x="62" y="66"/>
                    <a:pt x="69" y="91"/>
                  </a:cubicBezTo>
                  <a:cubicBezTo>
                    <a:pt x="76" y="115"/>
                    <a:pt x="83" y="137"/>
                    <a:pt x="101" y="156"/>
                  </a:cubicBezTo>
                  <a:cubicBezTo>
                    <a:pt x="120" y="174"/>
                    <a:pt x="143" y="181"/>
                    <a:pt x="167" y="188"/>
                  </a:cubicBezTo>
                  <a:cubicBezTo>
                    <a:pt x="192" y="195"/>
                    <a:pt x="218" y="203"/>
                    <a:pt x="240" y="225"/>
                  </a:cubicBezTo>
                  <a:cubicBezTo>
                    <a:pt x="262" y="247"/>
                    <a:pt x="269" y="273"/>
                    <a:pt x="276" y="298"/>
                  </a:cubicBezTo>
                  <a:cubicBezTo>
                    <a:pt x="283" y="322"/>
                    <a:pt x="290" y="344"/>
                    <a:pt x="309" y="363"/>
                  </a:cubicBezTo>
                  <a:cubicBezTo>
                    <a:pt x="327" y="382"/>
                    <a:pt x="350" y="388"/>
                    <a:pt x="374" y="395"/>
                  </a:cubicBezTo>
                  <a:cubicBezTo>
                    <a:pt x="399" y="403"/>
                    <a:pt x="425" y="410"/>
                    <a:pt x="447" y="432"/>
                  </a:cubicBezTo>
                  <a:cubicBezTo>
                    <a:pt x="469" y="454"/>
                    <a:pt x="476" y="480"/>
                    <a:pt x="484" y="505"/>
                  </a:cubicBezTo>
                  <a:cubicBezTo>
                    <a:pt x="491" y="529"/>
                    <a:pt x="497" y="552"/>
                    <a:pt x="516" y="570"/>
                  </a:cubicBezTo>
                  <a:cubicBezTo>
                    <a:pt x="534" y="589"/>
                    <a:pt x="557" y="595"/>
                    <a:pt x="581" y="602"/>
                  </a:cubicBezTo>
                  <a:cubicBezTo>
                    <a:pt x="606" y="610"/>
                    <a:pt x="632" y="617"/>
                    <a:pt x="654" y="639"/>
                  </a:cubicBezTo>
                  <a:cubicBezTo>
                    <a:pt x="661" y="646"/>
                    <a:pt x="666" y="653"/>
                    <a:pt x="671" y="662"/>
                  </a:cubicBezTo>
                  <a:lnTo>
                    <a:pt x="655" y="6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ïṩlîḋé">
              <a:extLst>
                <a:ext uri="{FF2B5EF4-FFF2-40B4-BE49-F238E27FC236}">
                  <a16:creationId xmlns:a16="http://schemas.microsoft.com/office/drawing/2014/main" id="{24CD045E-54DE-4D90-922C-FF577CDFC52D}"/>
                </a:ext>
              </a:extLst>
            </p:cNvPr>
            <p:cNvSpPr/>
            <p:nvPr/>
          </p:nvSpPr>
          <p:spPr bwMode="auto">
            <a:xfrm>
              <a:off x="3854450" y="3441700"/>
              <a:ext cx="2230438" cy="2230438"/>
            </a:xfrm>
            <a:custGeom>
              <a:avLst/>
              <a:gdLst>
                <a:gd name="T0" fmla="*/ 582 w 591"/>
                <a:gd name="T1" fmla="*/ 591 h 591"/>
                <a:gd name="T2" fmla="*/ 540 w 591"/>
                <a:gd name="T3" fmla="*/ 575 h 591"/>
                <a:gd name="T4" fmla="*/ 467 w 591"/>
                <a:gd name="T5" fmla="*/ 538 h 591"/>
                <a:gd name="T6" fmla="*/ 430 w 591"/>
                <a:gd name="T7" fmla="*/ 465 h 591"/>
                <a:gd name="T8" fmla="*/ 398 w 591"/>
                <a:gd name="T9" fmla="*/ 400 h 591"/>
                <a:gd name="T10" fmla="*/ 333 w 591"/>
                <a:gd name="T11" fmla="*/ 368 h 591"/>
                <a:gd name="T12" fmla="*/ 260 w 591"/>
                <a:gd name="T13" fmla="*/ 331 h 591"/>
                <a:gd name="T14" fmla="*/ 223 w 591"/>
                <a:gd name="T15" fmla="*/ 258 h 591"/>
                <a:gd name="T16" fmla="*/ 190 w 591"/>
                <a:gd name="T17" fmla="*/ 193 h 591"/>
                <a:gd name="T18" fmla="*/ 125 w 591"/>
                <a:gd name="T19" fmla="*/ 161 h 591"/>
                <a:gd name="T20" fmla="*/ 52 w 591"/>
                <a:gd name="T21" fmla="*/ 124 h 591"/>
                <a:gd name="T22" fmla="*/ 15 w 591"/>
                <a:gd name="T23" fmla="*/ 51 h 591"/>
                <a:gd name="T24" fmla="*/ 0 w 591"/>
                <a:gd name="T25" fmla="*/ 9 h 591"/>
                <a:gd name="T26" fmla="*/ 17 w 591"/>
                <a:gd name="T27" fmla="*/ 0 h 591"/>
                <a:gd name="T28" fmla="*/ 33 w 591"/>
                <a:gd name="T29" fmla="*/ 46 h 591"/>
                <a:gd name="T30" fmla="*/ 66 w 591"/>
                <a:gd name="T31" fmla="*/ 111 h 591"/>
                <a:gd name="T32" fmla="*/ 131 w 591"/>
                <a:gd name="T33" fmla="*/ 143 h 591"/>
                <a:gd name="T34" fmla="*/ 204 w 591"/>
                <a:gd name="T35" fmla="*/ 180 h 591"/>
                <a:gd name="T36" fmla="*/ 241 w 591"/>
                <a:gd name="T37" fmla="*/ 253 h 591"/>
                <a:gd name="T38" fmla="*/ 273 w 591"/>
                <a:gd name="T39" fmla="*/ 318 h 591"/>
                <a:gd name="T40" fmla="*/ 338 w 591"/>
                <a:gd name="T41" fmla="*/ 350 h 591"/>
                <a:gd name="T42" fmla="*/ 411 w 591"/>
                <a:gd name="T43" fmla="*/ 387 h 591"/>
                <a:gd name="T44" fmla="*/ 448 w 591"/>
                <a:gd name="T45" fmla="*/ 460 h 591"/>
                <a:gd name="T46" fmla="*/ 480 w 591"/>
                <a:gd name="T47" fmla="*/ 525 h 591"/>
                <a:gd name="T48" fmla="*/ 545 w 591"/>
                <a:gd name="T49" fmla="*/ 557 h 591"/>
                <a:gd name="T50" fmla="*/ 591 w 591"/>
                <a:gd name="T51" fmla="*/ 574 h 591"/>
                <a:gd name="T52" fmla="*/ 582 w 591"/>
                <a:gd name="T5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1" h="591">
                  <a:moveTo>
                    <a:pt x="582" y="591"/>
                  </a:moveTo>
                  <a:cubicBezTo>
                    <a:pt x="569" y="584"/>
                    <a:pt x="555" y="580"/>
                    <a:pt x="540" y="575"/>
                  </a:cubicBezTo>
                  <a:cubicBezTo>
                    <a:pt x="515" y="568"/>
                    <a:pt x="489" y="560"/>
                    <a:pt x="467" y="538"/>
                  </a:cubicBezTo>
                  <a:cubicBezTo>
                    <a:pt x="445" y="516"/>
                    <a:pt x="437" y="490"/>
                    <a:pt x="430" y="465"/>
                  </a:cubicBezTo>
                  <a:cubicBezTo>
                    <a:pt x="423" y="441"/>
                    <a:pt x="416" y="419"/>
                    <a:pt x="398" y="400"/>
                  </a:cubicBezTo>
                  <a:cubicBezTo>
                    <a:pt x="379" y="382"/>
                    <a:pt x="357" y="375"/>
                    <a:pt x="333" y="368"/>
                  </a:cubicBezTo>
                  <a:cubicBezTo>
                    <a:pt x="307" y="361"/>
                    <a:pt x="281" y="353"/>
                    <a:pt x="260" y="331"/>
                  </a:cubicBezTo>
                  <a:cubicBezTo>
                    <a:pt x="238" y="309"/>
                    <a:pt x="230" y="283"/>
                    <a:pt x="223" y="258"/>
                  </a:cubicBezTo>
                  <a:cubicBezTo>
                    <a:pt x="216" y="234"/>
                    <a:pt x="209" y="212"/>
                    <a:pt x="190" y="193"/>
                  </a:cubicBezTo>
                  <a:cubicBezTo>
                    <a:pt x="172" y="174"/>
                    <a:pt x="149" y="168"/>
                    <a:pt x="125" y="161"/>
                  </a:cubicBezTo>
                  <a:cubicBezTo>
                    <a:pt x="100" y="153"/>
                    <a:pt x="74" y="146"/>
                    <a:pt x="52" y="124"/>
                  </a:cubicBezTo>
                  <a:cubicBezTo>
                    <a:pt x="30" y="102"/>
                    <a:pt x="23" y="76"/>
                    <a:pt x="15" y="51"/>
                  </a:cubicBezTo>
                  <a:cubicBezTo>
                    <a:pt x="11" y="36"/>
                    <a:pt x="7" y="22"/>
                    <a:pt x="0" y="9"/>
                  </a:cubicBezTo>
                  <a:cubicBezTo>
                    <a:pt x="17" y="0"/>
                    <a:pt x="17" y="0"/>
                    <a:pt x="17" y="0"/>
                  </a:cubicBezTo>
                  <a:cubicBezTo>
                    <a:pt x="24" y="15"/>
                    <a:pt x="29" y="30"/>
                    <a:pt x="33" y="46"/>
                  </a:cubicBezTo>
                  <a:cubicBezTo>
                    <a:pt x="40" y="70"/>
                    <a:pt x="47" y="92"/>
                    <a:pt x="66" y="111"/>
                  </a:cubicBezTo>
                  <a:cubicBezTo>
                    <a:pt x="84" y="129"/>
                    <a:pt x="107" y="136"/>
                    <a:pt x="131" y="143"/>
                  </a:cubicBezTo>
                  <a:cubicBezTo>
                    <a:pt x="156" y="150"/>
                    <a:pt x="182" y="158"/>
                    <a:pt x="204" y="180"/>
                  </a:cubicBezTo>
                  <a:cubicBezTo>
                    <a:pt x="226" y="202"/>
                    <a:pt x="233" y="228"/>
                    <a:pt x="241" y="253"/>
                  </a:cubicBezTo>
                  <a:cubicBezTo>
                    <a:pt x="248" y="277"/>
                    <a:pt x="254" y="299"/>
                    <a:pt x="273" y="318"/>
                  </a:cubicBezTo>
                  <a:cubicBezTo>
                    <a:pt x="291" y="336"/>
                    <a:pt x="314" y="343"/>
                    <a:pt x="338" y="350"/>
                  </a:cubicBezTo>
                  <a:cubicBezTo>
                    <a:pt x="363" y="357"/>
                    <a:pt x="389" y="365"/>
                    <a:pt x="411" y="387"/>
                  </a:cubicBezTo>
                  <a:cubicBezTo>
                    <a:pt x="433" y="409"/>
                    <a:pt x="440" y="435"/>
                    <a:pt x="448" y="460"/>
                  </a:cubicBezTo>
                  <a:cubicBezTo>
                    <a:pt x="455" y="484"/>
                    <a:pt x="461" y="506"/>
                    <a:pt x="480" y="525"/>
                  </a:cubicBezTo>
                  <a:cubicBezTo>
                    <a:pt x="498" y="544"/>
                    <a:pt x="521" y="550"/>
                    <a:pt x="545" y="557"/>
                  </a:cubicBezTo>
                  <a:cubicBezTo>
                    <a:pt x="560" y="562"/>
                    <a:pt x="576" y="566"/>
                    <a:pt x="591" y="574"/>
                  </a:cubicBezTo>
                  <a:lnTo>
                    <a:pt x="582" y="5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íšḻíḓè">
              <a:extLst>
                <a:ext uri="{FF2B5EF4-FFF2-40B4-BE49-F238E27FC236}">
                  <a16:creationId xmlns:a16="http://schemas.microsoft.com/office/drawing/2014/main" id="{E9EE391D-003F-41FE-BFED-F0F40CECF864}"/>
                </a:ext>
              </a:extLst>
            </p:cNvPr>
            <p:cNvSpPr/>
            <p:nvPr/>
          </p:nvSpPr>
          <p:spPr bwMode="auto">
            <a:xfrm>
              <a:off x="3854450" y="3956050"/>
              <a:ext cx="1712913" cy="1711325"/>
            </a:xfrm>
            <a:custGeom>
              <a:avLst/>
              <a:gdLst>
                <a:gd name="T0" fmla="*/ 444 w 454"/>
                <a:gd name="T1" fmla="*/ 454 h 454"/>
                <a:gd name="T2" fmla="*/ 428 w 454"/>
                <a:gd name="T3" fmla="*/ 441 h 454"/>
                <a:gd name="T4" fmla="*/ 391 w 454"/>
                <a:gd name="T5" fmla="*/ 368 h 454"/>
                <a:gd name="T6" fmla="*/ 359 w 454"/>
                <a:gd name="T7" fmla="*/ 303 h 454"/>
                <a:gd name="T8" fmla="*/ 294 w 454"/>
                <a:gd name="T9" fmla="*/ 271 h 454"/>
                <a:gd name="T10" fmla="*/ 221 w 454"/>
                <a:gd name="T11" fmla="*/ 234 h 454"/>
                <a:gd name="T12" fmla="*/ 184 w 454"/>
                <a:gd name="T13" fmla="*/ 161 h 454"/>
                <a:gd name="T14" fmla="*/ 152 w 454"/>
                <a:gd name="T15" fmla="*/ 96 h 454"/>
                <a:gd name="T16" fmla="*/ 87 w 454"/>
                <a:gd name="T17" fmla="*/ 64 h 454"/>
                <a:gd name="T18" fmla="*/ 14 w 454"/>
                <a:gd name="T19" fmla="*/ 27 h 454"/>
                <a:gd name="T20" fmla="*/ 0 w 454"/>
                <a:gd name="T21" fmla="*/ 11 h 454"/>
                <a:gd name="T22" fmla="*/ 16 w 454"/>
                <a:gd name="T23" fmla="*/ 0 h 454"/>
                <a:gd name="T24" fmla="*/ 27 w 454"/>
                <a:gd name="T25" fmla="*/ 14 h 454"/>
                <a:gd name="T26" fmla="*/ 92 w 454"/>
                <a:gd name="T27" fmla="*/ 46 h 454"/>
                <a:gd name="T28" fmla="*/ 165 w 454"/>
                <a:gd name="T29" fmla="*/ 83 h 454"/>
                <a:gd name="T30" fmla="*/ 202 w 454"/>
                <a:gd name="T31" fmla="*/ 156 h 454"/>
                <a:gd name="T32" fmla="*/ 234 w 454"/>
                <a:gd name="T33" fmla="*/ 221 h 454"/>
                <a:gd name="T34" fmla="*/ 299 w 454"/>
                <a:gd name="T35" fmla="*/ 253 h 454"/>
                <a:gd name="T36" fmla="*/ 372 w 454"/>
                <a:gd name="T37" fmla="*/ 290 h 454"/>
                <a:gd name="T38" fmla="*/ 409 w 454"/>
                <a:gd name="T39" fmla="*/ 363 h 454"/>
                <a:gd name="T40" fmla="*/ 441 w 454"/>
                <a:gd name="T41" fmla="*/ 428 h 454"/>
                <a:gd name="T42" fmla="*/ 454 w 454"/>
                <a:gd name="T43" fmla="*/ 439 h 454"/>
                <a:gd name="T44" fmla="*/ 444 w 454"/>
                <a:gd name="T45"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4" h="454">
                  <a:moveTo>
                    <a:pt x="444" y="454"/>
                  </a:moveTo>
                  <a:cubicBezTo>
                    <a:pt x="438" y="450"/>
                    <a:pt x="433" y="446"/>
                    <a:pt x="428" y="441"/>
                  </a:cubicBezTo>
                  <a:cubicBezTo>
                    <a:pt x="406" y="419"/>
                    <a:pt x="398" y="393"/>
                    <a:pt x="391" y="368"/>
                  </a:cubicBezTo>
                  <a:cubicBezTo>
                    <a:pt x="384" y="344"/>
                    <a:pt x="377" y="322"/>
                    <a:pt x="359" y="303"/>
                  </a:cubicBezTo>
                  <a:cubicBezTo>
                    <a:pt x="340" y="284"/>
                    <a:pt x="318" y="278"/>
                    <a:pt x="294" y="271"/>
                  </a:cubicBezTo>
                  <a:cubicBezTo>
                    <a:pt x="269" y="263"/>
                    <a:pt x="243" y="256"/>
                    <a:pt x="221" y="234"/>
                  </a:cubicBezTo>
                  <a:cubicBezTo>
                    <a:pt x="199" y="212"/>
                    <a:pt x="191" y="186"/>
                    <a:pt x="184" y="161"/>
                  </a:cubicBezTo>
                  <a:cubicBezTo>
                    <a:pt x="177" y="137"/>
                    <a:pt x="170" y="114"/>
                    <a:pt x="152" y="96"/>
                  </a:cubicBezTo>
                  <a:cubicBezTo>
                    <a:pt x="133" y="77"/>
                    <a:pt x="111" y="71"/>
                    <a:pt x="87" y="64"/>
                  </a:cubicBezTo>
                  <a:cubicBezTo>
                    <a:pt x="61" y="56"/>
                    <a:pt x="35" y="49"/>
                    <a:pt x="14" y="27"/>
                  </a:cubicBezTo>
                  <a:cubicBezTo>
                    <a:pt x="9" y="22"/>
                    <a:pt x="4" y="17"/>
                    <a:pt x="0" y="11"/>
                  </a:cubicBezTo>
                  <a:cubicBezTo>
                    <a:pt x="16" y="0"/>
                    <a:pt x="16" y="0"/>
                    <a:pt x="16" y="0"/>
                  </a:cubicBezTo>
                  <a:cubicBezTo>
                    <a:pt x="19" y="5"/>
                    <a:pt x="23" y="10"/>
                    <a:pt x="27" y="14"/>
                  </a:cubicBezTo>
                  <a:cubicBezTo>
                    <a:pt x="45" y="32"/>
                    <a:pt x="68" y="39"/>
                    <a:pt x="92" y="46"/>
                  </a:cubicBezTo>
                  <a:cubicBezTo>
                    <a:pt x="117" y="53"/>
                    <a:pt x="143" y="61"/>
                    <a:pt x="165" y="83"/>
                  </a:cubicBezTo>
                  <a:cubicBezTo>
                    <a:pt x="187" y="105"/>
                    <a:pt x="194" y="131"/>
                    <a:pt x="202" y="156"/>
                  </a:cubicBezTo>
                  <a:cubicBezTo>
                    <a:pt x="209" y="180"/>
                    <a:pt x="215" y="202"/>
                    <a:pt x="234" y="221"/>
                  </a:cubicBezTo>
                  <a:cubicBezTo>
                    <a:pt x="252" y="239"/>
                    <a:pt x="275" y="246"/>
                    <a:pt x="299" y="253"/>
                  </a:cubicBezTo>
                  <a:cubicBezTo>
                    <a:pt x="324" y="260"/>
                    <a:pt x="350" y="268"/>
                    <a:pt x="372" y="290"/>
                  </a:cubicBezTo>
                  <a:cubicBezTo>
                    <a:pt x="394" y="312"/>
                    <a:pt x="402" y="338"/>
                    <a:pt x="409" y="363"/>
                  </a:cubicBezTo>
                  <a:cubicBezTo>
                    <a:pt x="416" y="387"/>
                    <a:pt x="423" y="409"/>
                    <a:pt x="441" y="428"/>
                  </a:cubicBezTo>
                  <a:cubicBezTo>
                    <a:pt x="445" y="432"/>
                    <a:pt x="449" y="435"/>
                    <a:pt x="454" y="439"/>
                  </a:cubicBezTo>
                  <a:lnTo>
                    <a:pt x="444" y="4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îSḷídé">
              <a:extLst>
                <a:ext uri="{FF2B5EF4-FFF2-40B4-BE49-F238E27FC236}">
                  <a16:creationId xmlns:a16="http://schemas.microsoft.com/office/drawing/2014/main" id="{E99A075F-2DAD-48DA-9DAE-DFB3BE9EF7AD}"/>
                </a:ext>
              </a:extLst>
            </p:cNvPr>
            <p:cNvSpPr/>
            <p:nvPr/>
          </p:nvSpPr>
          <p:spPr bwMode="auto">
            <a:xfrm>
              <a:off x="3870325" y="4219575"/>
              <a:ext cx="1436688" cy="1436688"/>
            </a:xfrm>
            <a:custGeom>
              <a:avLst/>
              <a:gdLst>
                <a:gd name="T0" fmla="*/ 364 w 381"/>
                <a:gd name="T1" fmla="*/ 381 h 381"/>
                <a:gd name="T2" fmla="*/ 348 w 381"/>
                <a:gd name="T3" fmla="*/ 337 h 381"/>
                <a:gd name="T4" fmla="*/ 316 w 381"/>
                <a:gd name="T5" fmla="*/ 272 h 381"/>
                <a:gd name="T6" fmla="*/ 251 w 381"/>
                <a:gd name="T7" fmla="*/ 240 h 381"/>
                <a:gd name="T8" fmla="*/ 178 w 381"/>
                <a:gd name="T9" fmla="*/ 203 h 381"/>
                <a:gd name="T10" fmla="*/ 141 w 381"/>
                <a:gd name="T11" fmla="*/ 130 h 381"/>
                <a:gd name="T12" fmla="*/ 109 w 381"/>
                <a:gd name="T13" fmla="*/ 65 h 381"/>
                <a:gd name="T14" fmla="*/ 44 w 381"/>
                <a:gd name="T15" fmla="*/ 33 h 381"/>
                <a:gd name="T16" fmla="*/ 0 w 381"/>
                <a:gd name="T17" fmla="*/ 17 h 381"/>
                <a:gd name="T18" fmla="*/ 8 w 381"/>
                <a:gd name="T19" fmla="*/ 0 h 381"/>
                <a:gd name="T20" fmla="*/ 49 w 381"/>
                <a:gd name="T21" fmla="*/ 15 h 381"/>
                <a:gd name="T22" fmla="*/ 122 w 381"/>
                <a:gd name="T23" fmla="*/ 51 h 381"/>
                <a:gd name="T24" fmla="*/ 159 w 381"/>
                <a:gd name="T25" fmla="*/ 124 h 381"/>
                <a:gd name="T26" fmla="*/ 191 w 381"/>
                <a:gd name="T27" fmla="*/ 190 h 381"/>
                <a:gd name="T28" fmla="*/ 256 w 381"/>
                <a:gd name="T29" fmla="*/ 222 h 381"/>
                <a:gd name="T30" fmla="*/ 329 w 381"/>
                <a:gd name="T31" fmla="*/ 259 h 381"/>
                <a:gd name="T32" fmla="*/ 366 w 381"/>
                <a:gd name="T33" fmla="*/ 332 h 381"/>
                <a:gd name="T34" fmla="*/ 381 w 381"/>
                <a:gd name="T35" fmla="*/ 372 h 381"/>
                <a:gd name="T36" fmla="*/ 364 w 381"/>
                <a:gd name="T3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81">
                  <a:moveTo>
                    <a:pt x="364" y="381"/>
                  </a:moveTo>
                  <a:cubicBezTo>
                    <a:pt x="357" y="366"/>
                    <a:pt x="352" y="351"/>
                    <a:pt x="348" y="337"/>
                  </a:cubicBezTo>
                  <a:cubicBezTo>
                    <a:pt x="341" y="313"/>
                    <a:pt x="334" y="290"/>
                    <a:pt x="316" y="272"/>
                  </a:cubicBezTo>
                  <a:cubicBezTo>
                    <a:pt x="297" y="253"/>
                    <a:pt x="275" y="247"/>
                    <a:pt x="251" y="240"/>
                  </a:cubicBezTo>
                  <a:cubicBezTo>
                    <a:pt x="226" y="232"/>
                    <a:pt x="200" y="225"/>
                    <a:pt x="178" y="203"/>
                  </a:cubicBezTo>
                  <a:cubicBezTo>
                    <a:pt x="156" y="181"/>
                    <a:pt x="148" y="155"/>
                    <a:pt x="141" y="130"/>
                  </a:cubicBezTo>
                  <a:cubicBezTo>
                    <a:pt x="134" y="106"/>
                    <a:pt x="127" y="83"/>
                    <a:pt x="109" y="65"/>
                  </a:cubicBezTo>
                  <a:cubicBezTo>
                    <a:pt x="90" y="46"/>
                    <a:pt x="68" y="40"/>
                    <a:pt x="44" y="33"/>
                  </a:cubicBezTo>
                  <a:cubicBezTo>
                    <a:pt x="29" y="28"/>
                    <a:pt x="14" y="24"/>
                    <a:pt x="0" y="17"/>
                  </a:cubicBezTo>
                  <a:cubicBezTo>
                    <a:pt x="8" y="0"/>
                    <a:pt x="8" y="0"/>
                    <a:pt x="8" y="0"/>
                  </a:cubicBezTo>
                  <a:cubicBezTo>
                    <a:pt x="21" y="6"/>
                    <a:pt x="35" y="10"/>
                    <a:pt x="49" y="15"/>
                  </a:cubicBezTo>
                  <a:cubicBezTo>
                    <a:pt x="74" y="22"/>
                    <a:pt x="100" y="30"/>
                    <a:pt x="122" y="51"/>
                  </a:cubicBezTo>
                  <a:cubicBezTo>
                    <a:pt x="144" y="73"/>
                    <a:pt x="152" y="99"/>
                    <a:pt x="159" y="124"/>
                  </a:cubicBezTo>
                  <a:cubicBezTo>
                    <a:pt x="166" y="148"/>
                    <a:pt x="173" y="171"/>
                    <a:pt x="191" y="190"/>
                  </a:cubicBezTo>
                  <a:cubicBezTo>
                    <a:pt x="210" y="208"/>
                    <a:pt x="232" y="215"/>
                    <a:pt x="256" y="222"/>
                  </a:cubicBezTo>
                  <a:cubicBezTo>
                    <a:pt x="281" y="229"/>
                    <a:pt x="307" y="237"/>
                    <a:pt x="329" y="259"/>
                  </a:cubicBezTo>
                  <a:cubicBezTo>
                    <a:pt x="351" y="281"/>
                    <a:pt x="359" y="307"/>
                    <a:pt x="366" y="332"/>
                  </a:cubicBezTo>
                  <a:cubicBezTo>
                    <a:pt x="370" y="346"/>
                    <a:pt x="374" y="359"/>
                    <a:pt x="381" y="372"/>
                  </a:cubicBezTo>
                  <a:lnTo>
                    <a:pt x="364" y="3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íşľïḍê">
              <a:extLst>
                <a:ext uri="{FF2B5EF4-FFF2-40B4-BE49-F238E27FC236}">
                  <a16:creationId xmlns:a16="http://schemas.microsoft.com/office/drawing/2014/main" id="{FCDBC4D6-3241-42FC-8894-7AD5301AD1C8}"/>
                </a:ext>
              </a:extLst>
            </p:cNvPr>
            <p:cNvSpPr/>
            <p:nvPr/>
          </p:nvSpPr>
          <p:spPr bwMode="auto">
            <a:xfrm>
              <a:off x="3878263" y="4416425"/>
              <a:ext cx="1228725" cy="1233488"/>
            </a:xfrm>
            <a:custGeom>
              <a:avLst/>
              <a:gdLst>
                <a:gd name="T0" fmla="*/ 308 w 326"/>
                <a:gd name="T1" fmla="*/ 327 h 327"/>
                <a:gd name="T2" fmla="*/ 307 w 326"/>
                <a:gd name="T3" fmla="*/ 324 h 327"/>
                <a:gd name="T4" fmla="*/ 275 w 326"/>
                <a:gd name="T5" fmla="*/ 259 h 327"/>
                <a:gd name="T6" fmla="*/ 210 w 326"/>
                <a:gd name="T7" fmla="*/ 227 h 327"/>
                <a:gd name="T8" fmla="*/ 137 w 326"/>
                <a:gd name="T9" fmla="*/ 190 h 327"/>
                <a:gd name="T10" fmla="*/ 100 w 326"/>
                <a:gd name="T11" fmla="*/ 117 h 327"/>
                <a:gd name="T12" fmla="*/ 68 w 326"/>
                <a:gd name="T13" fmla="*/ 52 h 327"/>
                <a:gd name="T14" fmla="*/ 3 w 326"/>
                <a:gd name="T15" fmla="*/ 19 h 327"/>
                <a:gd name="T16" fmla="*/ 0 w 326"/>
                <a:gd name="T17" fmla="*/ 18 h 327"/>
                <a:gd name="T18" fmla="*/ 5 w 326"/>
                <a:gd name="T19" fmla="*/ 0 h 327"/>
                <a:gd name="T20" fmla="*/ 8 w 326"/>
                <a:gd name="T21" fmla="*/ 1 h 327"/>
                <a:gd name="T22" fmla="*/ 81 w 326"/>
                <a:gd name="T23" fmla="*/ 38 h 327"/>
                <a:gd name="T24" fmla="*/ 118 w 326"/>
                <a:gd name="T25" fmla="*/ 111 h 327"/>
                <a:gd name="T26" fmla="*/ 150 w 326"/>
                <a:gd name="T27" fmla="*/ 176 h 327"/>
                <a:gd name="T28" fmla="*/ 215 w 326"/>
                <a:gd name="T29" fmla="*/ 209 h 327"/>
                <a:gd name="T30" fmla="*/ 288 w 326"/>
                <a:gd name="T31" fmla="*/ 245 h 327"/>
                <a:gd name="T32" fmla="*/ 325 w 326"/>
                <a:gd name="T33" fmla="*/ 318 h 327"/>
                <a:gd name="T34" fmla="*/ 326 w 326"/>
                <a:gd name="T35" fmla="*/ 322 h 327"/>
                <a:gd name="T36" fmla="*/ 308 w 326"/>
                <a:gd name="T3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27">
                  <a:moveTo>
                    <a:pt x="308" y="327"/>
                  </a:moveTo>
                  <a:cubicBezTo>
                    <a:pt x="307" y="324"/>
                    <a:pt x="307" y="324"/>
                    <a:pt x="307" y="324"/>
                  </a:cubicBezTo>
                  <a:cubicBezTo>
                    <a:pt x="300" y="300"/>
                    <a:pt x="294" y="277"/>
                    <a:pt x="275" y="259"/>
                  </a:cubicBezTo>
                  <a:cubicBezTo>
                    <a:pt x="257" y="240"/>
                    <a:pt x="234" y="234"/>
                    <a:pt x="210" y="227"/>
                  </a:cubicBezTo>
                  <a:cubicBezTo>
                    <a:pt x="185" y="219"/>
                    <a:pt x="159" y="212"/>
                    <a:pt x="137" y="190"/>
                  </a:cubicBezTo>
                  <a:cubicBezTo>
                    <a:pt x="115" y="168"/>
                    <a:pt x="107" y="142"/>
                    <a:pt x="100" y="117"/>
                  </a:cubicBezTo>
                  <a:cubicBezTo>
                    <a:pt x="93" y="93"/>
                    <a:pt x="86" y="70"/>
                    <a:pt x="68" y="52"/>
                  </a:cubicBezTo>
                  <a:cubicBezTo>
                    <a:pt x="49" y="33"/>
                    <a:pt x="27" y="26"/>
                    <a:pt x="3" y="19"/>
                  </a:cubicBezTo>
                  <a:cubicBezTo>
                    <a:pt x="0" y="18"/>
                    <a:pt x="0" y="18"/>
                    <a:pt x="0" y="18"/>
                  </a:cubicBezTo>
                  <a:cubicBezTo>
                    <a:pt x="5" y="0"/>
                    <a:pt x="5" y="0"/>
                    <a:pt x="5" y="0"/>
                  </a:cubicBezTo>
                  <a:cubicBezTo>
                    <a:pt x="8" y="1"/>
                    <a:pt x="8" y="1"/>
                    <a:pt x="8" y="1"/>
                  </a:cubicBezTo>
                  <a:cubicBezTo>
                    <a:pt x="33" y="9"/>
                    <a:pt x="59" y="16"/>
                    <a:pt x="81" y="38"/>
                  </a:cubicBezTo>
                  <a:cubicBezTo>
                    <a:pt x="103" y="60"/>
                    <a:pt x="111" y="86"/>
                    <a:pt x="118" y="111"/>
                  </a:cubicBezTo>
                  <a:cubicBezTo>
                    <a:pt x="125" y="135"/>
                    <a:pt x="132" y="158"/>
                    <a:pt x="150" y="176"/>
                  </a:cubicBezTo>
                  <a:cubicBezTo>
                    <a:pt x="169" y="195"/>
                    <a:pt x="191" y="202"/>
                    <a:pt x="215" y="209"/>
                  </a:cubicBezTo>
                  <a:cubicBezTo>
                    <a:pt x="240" y="216"/>
                    <a:pt x="266" y="224"/>
                    <a:pt x="288" y="245"/>
                  </a:cubicBezTo>
                  <a:cubicBezTo>
                    <a:pt x="310" y="267"/>
                    <a:pt x="318" y="293"/>
                    <a:pt x="325" y="318"/>
                  </a:cubicBezTo>
                  <a:cubicBezTo>
                    <a:pt x="326" y="322"/>
                    <a:pt x="326" y="322"/>
                    <a:pt x="326" y="322"/>
                  </a:cubicBezTo>
                  <a:lnTo>
                    <a:pt x="308" y="3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iṩlïḓe">
              <a:extLst>
                <a:ext uri="{FF2B5EF4-FFF2-40B4-BE49-F238E27FC236}">
                  <a16:creationId xmlns:a16="http://schemas.microsoft.com/office/drawing/2014/main" id="{9D098AF2-9BDC-4D80-A3BB-8B3F3392C94F}"/>
                </a:ext>
              </a:extLst>
            </p:cNvPr>
            <p:cNvSpPr/>
            <p:nvPr/>
          </p:nvSpPr>
          <p:spPr bwMode="auto">
            <a:xfrm>
              <a:off x="3870325" y="4614862"/>
              <a:ext cx="1041400" cy="1038225"/>
            </a:xfrm>
            <a:custGeom>
              <a:avLst/>
              <a:gdLst>
                <a:gd name="T0" fmla="*/ 259 w 276"/>
                <a:gd name="T1" fmla="*/ 275 h 275"/>
                <a:gd name="T2" fmla="*/ 238 w 276"/>
                <a:gd name="T3" fmla="*/ 245 h 275"/>
                <a:gd name="T4" fmla="*/ 173 w 276"/>
                <a:gd name="T5" fmla="*/ 212 h 275"/>
                <a:gd name="T6" fmla="*/ 100 w 276"/>
                <a:gd name="T7" fmla="*/ 175 h 275"/>
                <a:gd name="T8" fmla="*/ 63 w 276"/>
                <a:gd name="T9" fmla="*/ 102 h 275"/>
                <a:gd name="T10" fmla="*/ 31 w 276"/>
                <a:gd name="T11" fmla="*/ 37 h 275"/>
                <a:gd name="T12" fmla="*/ 0 w 276"/>
                <a:gd name="T13" fmla="*/ 17 h 275"/>
                <a:gd name="T14" fmla="*/ 8 w 276"/>
                <a:gd name="T15" fmla="*/ 0 h 275"/>
                <a:gd name="T16" fmla="*/ 44 w 276"/>
                <a:gd name="T17" fmla="*/ 24 h 275"/>
                <a:gd name="T18" fmla="*/ 81 w 276"/>
                <a:gd name="T19" fmla="*/ 97 h 275"/>
                <a:gd name="T20" fmla="*/ 113 w 276"/>
                <a:gd name="T21" fmla="*/ 162 h 275"/>
                <a:gd name="T22" fmla="*/ 178 w 276"/>
                <a:gd name="T23" fmla="*/ 194 h 275"/>
                <a:gd name="T24" fmla="*/ 252 w 276"/>
                <a:gd name="T25" fmla="*/ 231 h 275"/>
                <a:gd name="T26" fmla="*/ 276 w 276"/>
                <a:gd name="T27" fmla="*/ 268 h 275"/>
                <a:gd name="T28" fmla="*/ 259 w 276"/>
                <a:gd name="T2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275">
                  <a:moveTo>
                    <a:pt x="259" y="275"/>
                  </a:moveTo>
                  <a:cubicBezTo>
                    <a:pt x="253" y="263"/>
                    <a:pt x="247" y="253"/>
                    <a:pt x="238" y="245"/>
                  </a:cubicBezTo>
                  <a:cubicBezTo>
                    <a:pt x="220" y="226"/>
                    <a:pt x="197" y="219"/>
                    <a:pt x="173" y="212"/>
                  </a:cubicBezTo>
                  <a:cubicBezTo>
                    <a:pt x="148" y="205"/>
                    <a:pt x="122" y="197"/>
                    <a:pt x="100" y="175"/>
                  </a:cubicBezTo>
                  <a:cubicBezTo>
                    <a:pt x="78" y="154"/>
                    <a:pt x="71" y="128"/>
                    <a:pt x="63" y="102"/>
                  </a:cubicBezTo>
                  <a:cubicBezTo>
                    <a:pt x="56" y="79"/>
                    <a:pt x="50" y="56"/>
                    <a:pt x="31" y="37"/>
                  </a:cubicBezTo>
                  <a:cubicBezTo>
                    <a:pt x="23" y="29"/>
                    <a:pt x="13" y="22"/>
                    <a:pt x="0" y="17"/>
                  </a:cubicBezTo>
                  <a:cubicBezTo>
                    <a:pt x="8" y="0"/>
                    <a:pt x="8" y="0"/>
                    <a:pt x="8" y="0"/>
                  </a:cubicBezTo>
                  <a:cubicBezTo>
                    <a:pt x="22" y="6"/>
                    <a:pt x="34" y="14"/>
                    <a:pt x="44" y="24"/>
                  </a:cubicBezTo>
                  <a:cubicBezTo>
                    <a:pt x="66" y="46"/>
                    <a:pt x="74" y="72"/>
                    <a:pt x="81" y="97"/>
                  </a:cubicBezTo>
                  <a:cubicBezTo>
                    <a:pt x="88" y="121"/>
                    <a:pt x="95" y="144"/>
                    <a:pt x="113" y="162"/>
                  </a:cubicBezTo>
                  <a:cubicBezTo>
                    <a:pt x="132" y="181"/>
                    <a:pt x="155" y="187"/>
                    <a:pt x="178" y="194"/>
                  </a:cubicBezTo>
                  <a:cubicBezTo>
                    <a:pt x="204" y="202"/>
                    <a:pt x="230" y="209"/>
                    <a:pt x="252" y="231"/>
                  </a:cubicBezTo>
                  <a:cubicBezTo>
                    <a:pt x="262" y="241"/>
                    <a:pt x="270" y="253"/>
                    <a:pt x="276" y="268"/>
                  </a:cubicBezTo>
                  <a:lnTo>
                    <a:pt x="259" y="2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íśľïḓê">
              <a:extLst>
                <a:ext uri="{FF2B5EF4-FFF2-40B4-BE49-F238E27FC236}">
                  <a16:creationId xmlns:a16="http://schemas.microsoft.com/office/drawing/2014/main" id="{7D6EA613-3C0B-468B-9E1F-E716C69B2A93}"/>
                </a:ext>
              </a:extLst>
            </p:cNvPr>
            <p:cNvSpPr/>
            <p:nvPr/>
          </p:nvSpPr>
          <p:spPr bwMode="auto">
            <a:xfrm>
              <a:off x="3859213" y="4875212"/>
              <a:ext cx="787400" cy="792163"/>
            </a:xfrm>
            <a:custGeom>
              <a:avLst/>
              <a:gdLst>
                <a:gd name="T0" fmla="*/ 197 w 209"/>
                <a:gd name="T1" fmla="*/ 210 h 210"/>
                <a:gd name="T2" fmla="*/ 137 w 209"/>
                <a:gd name="T3" fmla="*/ 182 h 210"/>
                <a:gd name="T4" fmla="*/ 64 w 209"/>
                <a:gd name="T5" fmla="*/ 145 h 210"/>
                <a:gd name="T6" fmla="*/ 27 w 209"/>
                <a:gd name="T7" fmla="*/ 72 h 210"/>
                <a:gd name="T8" fmla="*/ 0 w 209"/>
                <a:gd name="T9" fmla="*/ 12 h 210"/>
                <a:gd name="T10" fmla="*/ 14 w 209"/>
                <a:gd name="T11" fmla="*/ 0 h 210"/>
                <a:gd name="T12" fmla="*/ 45 w 209"/>
                <a:gd name="T13" fmla="*/ 67 h 210"/>
                <a:gd name="T14" fmla="*/ 78 w 209"/>
                <a:gd name="T15" fmla="*/ 132 h 210"/>
                <a:gd name="T16" fmla="*/ 143 w 209"/>
                <a:gd name="T17" fmla="*/ 164 h 210"/>
                <a:gd name="T18" fmla="*/ 209 w 209"/>
                <a:gd name="T19" fmla="*/ 195 h 210"/>
                <a:gd name="T20" fmla="*/ 197 w 209"/>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210">
                  <a:moveTo>
                    <a:pt x="197" y="210"/>
                  </a:moveTo>
                  <a:cubicBezTo>
                    <a:pt x="180" y="195"/>
                    <a:pt x="159" y="189"/>
                    <a:pt x="137" y="182"/>
                  </a:cubicBezTo>
                  <a:cubicBezTo>
                    <a:pt x="112" y="175"/>
                    <a:pt x="86" y="167"/>
                    <a:pt x="64" y="145"/>
                  </a:cubicBezTo>
                  <a:cubicBezTo>
                    <a:pt x="42" y="123"/>
                    <a:pt x="35" y="97"/>
                    <a:pt x="27" y="72"/>
                  </a:cubicBezTo>
                  <a:cubicBezTo>
                    <a:pt x="21" y="51"/>
                    <a:pt x="15" y="30"/>
                    <a:pt x="0" y="12"/>
                  </a:cubicBezTo>
                  <a:cubicBezTo>
                    <a:pt x="14" y="0"/>
                    <a:pt x="14" y="0"/>
                    <a:pt x="14" y="0"/>
                  </a:cubicBezTo>
                  <a:cubicBezTo>
                    <a:pt x="32" y="21"/>
                    <a:pt x="39" y="44"/>
                    <a:pt x="45" y="67"/>
                  </a:cubicBezTo>
                  <a:cubicBezTo>
                    <a:pt x="52" y="91"/>
                    <a:pt x="59" y="114"/>
                    <a:pt x="78" y="132"/>
                  </a:cubicBezTo>
                  <a:cubicBezTo>
                    <a:pt x="96" y="151"/>
                    <a:pt x="119" y="157"/>
                    <a:pt x="143" y="164"/>
                  </a:cubicBezTo>
                  <a:cubicBezTo>
                    <a:pt x="165" y="171"/>
                    <a:pt x="189" y="178"/>
                    <a:pt x="209" y="195"/>
                  </a:cubicBezTo>
                  <a:lnTo>
                    <a:pt x="19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iŝľîďê">
              <a:extLst>
                <a:ext uri="{FF2B5EF4-FFF2-40B4-BE49-F238E27FC236}">
                  <a16:creationId xmlns:a16="http://schemas.microsoft.com/office/drawing/2014/main" id="{960C23DC-D0D5-457B-82BB-7114C275273F}"/>
                </a:ext>
              </a:extLst>
            </p:cNvPr>
            <p:cNvSpPr/>
            <p:nvPr/>
          </p:nvSpPr>
          <p:spPr bwMode="auto">
            <a:xfrm>
              <a:off x="3854450" y="5384800"/>
              <a:ext cx="287338" cy="287338"/>
            </a:xfrm>
            <a:custGeom>
              <a:avLst/>
              <a:gdLst>
                <a:gd name="T0" fmla="*/ 69 w 76"/>
                <a:gd name="T1" fmla="*/ 76 h 76"/>
                <a:gd name="T2" fmla="*/ 26 w 76"/>
                <a:gd name="T3" fmla="*/ 49 h 76"/>
                <a:gd name="T4" fmla="*/ 0 w 76"/>
                <a:gd name="T5" fmla="*/ 7 h 76"/>
                <a:gd name="T6" fmla="*/ 17 w 76"/>
                <a:gd name="T7" fmla="*/ 0 h 76"/>
                <a:gd name="T8" fmla="*/ 40 w 76"/>
                <a:gd name="T9" fmla="*/ 36 h 76"/>
                <a:gd name="T10" fmla="*/ 76 w 76"/>
                <a:gd name="T11" fmla="*/ 59 h 76"/>
                <a:gd name="T12" fmla="*/ 69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9" y="76"/>
                  </a:moveTo>
                  <a:cubicBezTo>
                    <a:pt x="52" y="69"/>
                    <a:pt x="38" y="61"/>
                    <a:pt x="26" y="49"/>
                  </a:cubicBezTo>
                  <a:cubicBezTo>
                    <a:pt x="15" y="38"/>
                    <a:pt x="6" y="24"/>
                    <a:pt x="0" y="7"/>
                  </a:cubicBezTo>
                  <a:cubicBezTo>
                    <a:pt x="17" y="0"/>
                    <a:pt x="17" y="0"/>
                    <a:pt x="17" y="0"/>
                  </a:cubicBezTo>
                  <a:cubicBezTo>
                    <a:pt x="23" y="15"/>
                    <a:pt x="30" y="26"/>
                    <a:pt x="40" y="36"/>
                  </a:cubicBezTo>
                  <a:cubicBezTo>
                    <a:pt x="49" y="45"/>
                    <a:pt x="61" y="53"/>
                    <a:pt x="76" y="59"/>
                  </a:cubicBezTo>
                  <a:lnTo>
                    <a:pt x="6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792" y="-3871"/>
            <a:ext cx="3349078" cy="5023618"/>
          </a:xfrm>
          <a:prstGeom prst="rect">
            <a:avLst/>
          </a:prstGeom>
          <a:ln w="69850">
            <a:solidFill>
              <a:srgbClr val="3D455C"/>
            </a:solidFill>
          </a:ln>
        </p:spPr>
      </p:pic>
      <p:grpSp>
        <p:nvGrpSpPr>
          <p:cNvPr id="34" name="组合 33"/>
          <p:cNvGrpSpPr/>
          <p:nvPr/>
        </p:nvGrpSpPr>
        <p:grpSpPr>
          <a:xfrm>
            <a:off x="370437" y="4642751"/>
            <a:ext cx="1701557" cy="1701557"/>
            <a:chOff x="0" y="0"/>
            <a:chExt cx="6797964" cy="6797964"/>
          </a:xfrm>
          <a:effectLst>
            <a:outerShdw blurRad="50800" dist="38100" dir="2700000" algn="tl" rotWithShape="0">
              <a:prstClr val="black">
                <a:alpha val="40000"/>
              </a:prstClr>
            </a:outerShdw>
          </a:effectLst>
        </p:grpSpPr>
        <p:sp>
          <p:nvSpPr>
            <p:cNvPr id="35" name="椭圆 34"/>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弧形 36"/>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8" name="弧形 37"/>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9" name="弧形 38"/>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0" name="弧形 39"/>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1" name="弧形 40"/>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2" name="椭圆 41"/>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弧形 42"/>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44" name="文本框 43"/>
          <p:cNvSpPr txBox="1"/>
          <p:nvPr/>
        </p:nvSpPr>
        <p:spPr>
          <a:xfrm>
            <a:off x="804083" y="816485"/>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grpSp>
        <p:nvGrpSpPr>
          <p:cNvPr id="46" name="组合 45"/>
          <p:cNvGrpSpPr/>
          <p:nvPr/>
        </p:nvGrpSpPr>
        <p:grpSpPr>
          <a:xfrm>
            <a:off x="9234661" y="2025470"/>
            <a:ext cx="919242" cy="919242"/>
            <a:chOff x="8282152" y="4525963"/>
            <a:chExt cx="1401871" cy="1401871"/>
          </a:xfrm>
        </p:grpSpPr>
        <p:sp>
          <p:nvSpPr>
            <p:cNvPr id="47" name="椭圆 46"/>
            <p:cNvSpPr/>
            <p:nvPr/>
          </p:nvSpPr>
          <p:spPr>
            <a:xfrm>
              <a:off x="8282152" y="4525963"/>
              <a:ext cx="1401871" cy="1401871"/>
            </a:xfrm>
            <a:prstGeom prst="ellipse">
              <a:avLst/>
            </a:prstGeom>
            <a:solidFill>
              <a:srgbClr val="38413C">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p:cNvGrpSpPr/>
            <p:nvPr/>
          </p:nvGrpSpPr>
          <p:grpSpPr>
            <a:xfrm>
              <a:off x="8688601" y="4897506"/>
              <a:ext cx="588971" cy="717413"/>
              <a:chOff x="8696847" y="4906169"/>
              <a:chExt cx="588971" cy="717413"/>
            </a:xfrm>
          </p:grpSpPr>
          <p:sp>
            <p:nvSpPr>
              <p:cNvPr id="49" name="圆角矩形 48"/>
              <p:cNvSpPr/>
              <p:nvPr/>
            </p:nvSpPr>
            <p:spPr>
              <a:xfrm flipH="1">
                <a:off x="8696847" y="4906169"/>
                <a:ext cx="201485" cy="706355"/>
              </a:xfrm>
              <a:prstGeom prst="roundRect">
                <a:avLst>
                  <a:gd name="adj" fmla="val 50000"/>
                </a:avLst>
              </a:prstGeom>
              <a:solidFill>
                <a:srgbClr val="D9E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圆角矩形 49"/>
              <p:cNvSpPr/>
              <p:nvPr/>
            </p:nvSpPr>
            <p:spPr>
              <a:xfrm flipH="1">
                <a:off x="9084333" y="4917227"/>
                <a:ext cx="201485" cy="706355"/>
              </a:xfrm>
              <a:prstGeom prst="roundRect">
                <a:avLst>
                  <a:gd name="adj" fmla="val 50000"/>
                </a:avLst>
              </a:prstGeom>
              <a:solidFill>
                <a:srgbClr val="D9E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52" name="文本框 9"/>
          <p:cNvSpPr txBox="1">
            <a:spLocks noChangeArrowheads="1"/>
          </p:cNvSpPr>
          <p:nvPr/>
        </p:nvSpPr>
        <p:spPr bwMode="auto">
          <a:xfrm>
            <a:off x="1524057" y="1309167"/>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
        <p:nvSpPr>
          <p:cNvPr id="53" name="文本框 52"/>
          <p:cNvSpPr txBox="1"/>
          <p:nvPr/>
        </p:nvSpPr>
        <p:spPr>
          <a:xfrm>
            <a:off x="2187850" y="2320422"/>
            <a:ext cx="3018935" cy="20313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54" name="demisemiquaver_153783"/>
          <p:cNvSpPr>
            <a:spLocks noChangeAspect="1"/>
          </p:cNvSpPr>
          <p:nvPr/>
        </p:nvSpPr>
        <p:spPr bwMode="auto">
          <a:xfrm>
            <a:off x="1895004" y="4889212"/>
            <a:ext cx="482140" cy="481972"/>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00" h="4406">
                <a:moveTo>
                  <a:pt x="4331" y="55"/>
                </a:moveTo>
                <a:cubicBezTo>
                  <a:pt x="4287" y="17"/>
                  <a:pt x="4229" y="0"/>
                  <a:pt x="4172" y="8"/>
                </a:cubicBezTo>
                <a:lnTo>
                  <a:pt x="1372" y="408"/>
                </a:lnTo>
                <a:cubicBezTo>
                  <a:pt x="1273" y="422"/>
                  <a:pt x="1200" y="506"/>
                  <a:pt x="1200" y="606"/>
                </a:cubicBezTo>
                <a:lnTo>
                  <a:pt x="1200" y="1406"/>
                </a:lnTo>
                <a:lnTo>
                  <a:pt x="1200" y="3038"/>
                </a:lnTo>
                <a:cubicBezTo>
                  <a:pt x="1082" y="2975"/>
                  <a:pt x="946" y="2939"/>
                  <a:pt x="800" y="2939"/>
                </a:cubicBezTo>
                <a:cubicBezTo>
                  <a:pt x="359" y="2939"/>
                  <a:pt x="0" y="3268"/>
                  <a:pt x="0" y="3673"/>
                </a:cubicBezTo>
                <a:cubicBezTo>
                  <a:pt x="0" y="4077"/>
                  <a:pt x="359" y="4406"/>
                  <a:pt x="800" y="4406"/>
                </a:cubicBezTo>
                <a:cubicBezTo>
                  <a:pt x="1241" y="4406"/>
                  <a:pt x="1600" y="4077"/>
                  <a:pt x="1600" y="3673"/>
                </a:cubicBezTo>
                <a:lnTo>
                  <a:pt x="1600" y="1579"/>
                </a:lnTo>
                <a:lnTo>
                  <a:pt x="4000" y="1237"/>
                </a:lnTo>
                <a:lnTo>
                  <a:pt x="4000" y="2705"/>
                </a:lnTo>
                <a:cubicBezTo>
                  <a:pt x="3882" y="2642"/>
                  <a:pt x="3746" y="2606"/>
                  <a:pt x="3600" y="2606"/>
                </a:cubicBezTo>
                <a:cubicBezTo>
                  <a:pt x="3159" y="2606"/>
                  <a:pt x="2800" y="2935"/>
                  <a:pt x="2800" y="3339"/>
                </a:cubicBezTo>
                <a:cubicBezTo>
                  <a:pt x="2800" y="3744"/>
                  <a:pt x="3159" y="4073"/>
                  <a:pt x="3600" y="4073"/>
                </a:cubicBezTo>
                <a:cubicBezTo>
                  <a:pt x="4041" y="4073"/>
                  <a:pt x="4400" y="3744"/>
                  <a:pt x="4400" y="3339"/>
                </a:cubicBezTo>
                <a:lnTo>
                  <a:pt x="4400" y="1006"/>
                </a:lnTo>
                <a:lnTo>
                  <a:pt x="4400" y="206"/>
                </a:lnTo>
                <a:cubicBezTo>
                  <a:pt x="4400" y="148"/>
                  <a:pt x="4375" y="93"/>
                  <a:pt x="4331" y="55"/>
                </a:cubicBezTo>
                <a:close/>
              </a:path>
            </a:pathLst>
          </a:custGeom>
          <a:solidFill>
            <a:srgbClr val="8691B0"/>
          </a:solidFill>
          <a:ln>
            <a:noFill/>
          </a:ln>
        </p:spPr>
        <p:txBody>
          <a:bodyPr/>
          <a:lstStyle/>
          <a:p>
            <a:endParaRPr lang="zh-CN" altLang="en-US">
              <a:cs typeface="+mn-ea"/>
              <a:sym typeface="+mn-lt"/>
            </a:endParaRPr>
          </a:p>
        </p:txBody>
      </p:sp>
    </p:spTree>
    <p:custDataLst>
      <p:tags r:id="rId1"/>
    </p:custDataLst>
    <p:extLst>
      <p:ext uri="{BB962C8B-B14F-4D97-AF65-F5344CB8AC3E}">
        <p14:creationId xmlns:p14="http://schemas.microsoft.com/office/powerpoint/2010/main" val="307038539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500" fill="hold"/>
                                        <p:tgtEl>
                                          <p:spTgt spid="34"/>
                                        </p:tgtEl>
                                        <p:attrNameLst>
                                          <p:attrName>r</p:attrName>
                                        </p:attrNameLst>
                                      </p:cBhvr>
                                    </p:animRot>
                                  </p:childTnLst>
                                </p:cTn>
                              </p:par>
                              <p:par>
                                <p:cTn id="7" presetID="16" presetClass="entr" presetSubtype="21"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cTn>
                              </p:par>
                              <p:par>
                                <p:cTn id="10" presetID="47" presetClass="entr" presetSubtype="0" fill="hold" nodeType="withEffect">
                                  <p:stCondLst>
                                    <p:cond delay="50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16" presetClass="entr" presetSubtype="21" fill="hold" grpId="0" nodeType="withEffect">
                                  <p:stCondLst>
                                    <p:cond delay="1500"/>
                                  </p:stCondLst>
                                  <p:childTnLst>
                                    <p:set>
                                      <p:cBhvr>
                                        <p:cTn id="21" dur="1" fill="hold">
                                          <p:stCondLst>
                                            <p:cond delay="0"/>
                                          </p:stCondLst>
                                        </p:cTn>
                                        <p:tgtEl>
                                          <p:spTgt spid="44"/>
                                        </p:tgtEl>
                                        <p:attrNameLst>
                                          <p:attrName>style.visibility</p:attrName>
                                        </p:attrNameLst>
                                      </p:cBhvr>
                                      <p:to>
                                        <p:strVal val="visible"/>
                                      </p:to>
                                    </p:set>
                                    <p:animEffect transition="in" filter="barn(inVertical)">
                                      <p:cBhvr>
                                        <p:cTn id="22" dur="500"/>
                                        <p:tgtEl>
                                          <p:spTgt spid="44"/>
                                        </p:tgtEl>
                                      </p:cBhvr>
                                    </p:animEffect>
                                  </p:childTnLst>
                                </p:cTn>
                              </p:par>
                              <p:par>
                                <p:cTn id="23" presetID="16" presetClass="entr" presetSubtype="21" fill="hold" grpId="0" nodeType="withEffect">
                                  <p:stCondLst>
                                    <p:cond delay="1500"/>
                                  </p:stCondLst>
                                  <p:childTnLst>
                                    <p:set>
                                      <p:cBhvr>
                                        <p:cTn id="24" dur="1" fill="hold">
                                          <p:stCondLst>
                                            <p:cond delay="0"/>
                                          </p:stCondLst>
                                        </p:cTn>
                                        <p:tgtEl>
                                          <p:spTgt spid="52"/>
                                        </p:tgtEl>
                                        <p:attrNameLst>
                                          <p:attrName>style.visibility</p:attrName>
                                        </p:attrNameLst>
                                      </p:cBhvr>
                                      <p:to>
                                        <p:strVal val="visible"/>
                                      </p:to>
                                    </p:set>
                                    <p:animEffect transition="in" filter="barn(inVertical)">
                                      <p:cBhvr>
                                        <p:cTn id="25" dur="500"/>
                                        <p:tgtEl>
                                          <p:spTgt spid="52"/>
                                        </p:tgtEl>
                                      </p:cBhvr>
                                    </p:animEffect>
                                  </p:childTnLst>
                                </p:cTn>
                              </p:par>
                              <p:par>
                                <p:cTn id="26" presetID="16" presetClass="entr" presetSubtype="21" fill="hold" grpId="0" nodeType="withEffect">
                                  <p:stCondLst>
                                    <p:cond delay="200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2"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2" name="组合 1"/>
          <p:cNvGrpSpPr/>
          <p:nvPr/>
        </p:nvGrpSpPr>
        <p:grpSpPr>
          <a:xfrm>
            <a:off x="719957" y="5454868"/>
            <a:ext cx="10715298" cy="1403131"/>
            <a:chOff x="2296509" y="3825766"/>
            <a:chExt cx="9453769" cy="2585544"/>
          </a:xfrm>
        </p:grpSpPr>
        <p:sp>
          <p:nvSpPr>
            <p:cNvPr id="3" name="矩形 2"/>
            <p:cNvSpPr/>
            <p:nvPr/>
          </p:nvSpPr>
          <p:spPr>
            <a:xfrm>
              <a:off x="2296509" y="5633545"/>
              <a:ext cx="252000" cy="777764"/>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4" name="矩形 3"/>
            <p:cNvSpPr/>
            <p:nvPr/>
          </p:nvSpPr>
          <p:spPr>
            <a:xfrm>
              <a:off x="2711667" y="4887310"/>
              <a:ext cx="252000" cy="1523999"/>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5" name="矩形 4"/>
            <p:cNvSpPr/>
            <p:nvPr/>
          </p:nvSpPr>
          <p:spPr>
            <a:xfrm>
              <a:off x="3126825" y="4382814"/>
              <a:ext cx="252000" cy="2028495"/>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6" name="矩形 5"/>
            <p:cNvSpPr/>
            <p:nvPr/>
          </p:nvSpPr>
          <p:spPr>
            <a:xfrm>
              <a:off x="3557746" y="5633545"/>
              <a:ext cx="252000" cy="777764"/>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7" name="矩形 6"/>
            <p:cNvSpPr/>
            <p:nvPr/>
          </p:nvSpPr>
          <p:spPr>
            <a:xfrm>
              <a:off x="3972904" y="4887310"/>
              <a:ext cx="252000" cy="1523999"/>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8" name="矩形 7"/>
            <p:cNvSpPr/>
            <p:nvPr/>
          </p:nvSpPr>
          <p:spPr>
            <a:xfrm>
              <a:off x="4388062" y="4708634"/>
              <a:ext cx="252000" cy="1702675"/>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9" name="矩形 8"/>
            <p:cNvSpPr/>
            <p:nvPr/>
          </p:nvSpPr>
          <p:spPr>
            <a:xfrm>
              <a:off x="4813726" y="4981903"/>
              <a:ext cx="252000" cy="1429406"/>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0" name="矩形 9"/>
            <p:cNvSpPr/>
            <p:nvPr/>
          </p:nvSpPr>
          <p:spPr>
            <a:xfrm>
              <a:off x="5228884" y="5087007"/>
              <a:ext cx="252000" cy="1324302"/>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1" name="矩形 10"/>
            <p:cNvSpPr/>
            <p:nvPr/>
          </p:nvSpPr>
          <p:spPr>
            <a:xfrm>
              <a:off x="5644042" y="5244662"/>
              <a:ext cx="252000" cy="1166647"/>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2" name="矩形 11"/>
            <p:cNvSpPr/>
            <p:nvPr/>
          </p:nvSpPr>
          <p:spPr>
            <a:xfrm>
              <a:off x="6069706" y="5423338"/>
              <a:ext cx="252000" cy="987971"/>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3" name="矩形 12"/>
            <p:cNvSpPr/>
            <p:nvPr/>
          </p:nvSpPr>
          <p:spPr>
            <a:xfrm>
              <a:off x="6484864" y="3825766"/>
              <a:ext cx="252000" cy="2585544"/>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4" name="矩形 13"/>
            <p:cNvSpPr/>
            <p:nvPr/>
          </p:nvSpPr>
          <p:spPr>
            <a:xfrm>
              <a:off x="6900022" y="4109546"/>
              <a:ext cx="252000" cy="2301764"/>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5" name="矩形 14"/>
            <p:cNvSpPr/>
            <p:nvPr/>
          </p:nvSpPr>
          <p:spPr>
            <a:xfrm>
              <a:off x="7325686" y="4382814"/>
              <a:ext cx="252000" cy="2028495"/>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6" name="矩形 15"/>
            <p:cNvSpPr/>
            <p:nvPr/>
          </p:nvSpPr>
          <p:spPr>
            <a:xfrm>
              <a:off x="7740844" y="4708634"/>
              <a:ext cx="252000" cy="1702675"/>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7" name="矩形 16"/>
            <p:cNvSpPr/>
            <p:nvPr/>
          </p:nvSpPr>
          <p:spPr>
            <a:xfrm>
              <a:off x="8156002" y="5423338"/>
              <a:ext cx="252000" cy="987971"/>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8" name="矩形 17"/>
            <p:cNvSpPr/>
            <p:nvPr/>
          </p:nvSpPr>
          <p:spPr>
            <a:xfrm>
              <a:off x="8581666" y="5633545"/>
              <a:ext cx="252000" cy="777764"/>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19" name="矩形 18"/>
            <p:cNvSpPr/>
            <p:nvPr/>
          </p:nvSpPr>
          <p:spPr>
            <a:xfrm>
              <a:off x="8996824" y="4887310"/>
              <a:ext cx="252000" cy="1523999"/>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20" name="矩形 19"/>
            <p:cNvSpPr/>
            <p:nvPr/>
          </p:nvSpPr>
          <p:spPr>
            <a:xfrm>
              <a:off x="9411982" y="4708634"/>
              <a:ext cx="252000" cy="1702675"/>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21" name="矩形 20"/>
            <p:cNvSpPr/>
            <p:nvPr/>
          </p:nvSpPr>
          <p:spPr>
            <a:xfrm>
              <a:off x="9827140" y="4887310"/>
              <a:ext cx="252000" cy="1523999"/>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22" name="矩形 21"/>
            <p:cNvSpPr/>
            <p:nvPr/>
          </p:nvSpPr>
          <p:spPr>
            <a:xfrm>
              <a:off x="10242298" y="4708634"/>
              <a:ext cx="252000" cy="1702675"/>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23" name="矩形 22"/>
            <p:cNvSpPr/>
            <p:nvPr/>
          </p:nvSpPr>
          <p:spPr>
            <a:xfrm>
              <a:off x="10667962" y="4981903"/>
              <a:ext cx="252000" cy="1429406"/>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24" name="矩形 23"/>
            <p:cNvSpPr/>
            <p:nvPr/>
          </p:nvSpPr>
          <p:spPr>
            <a:xfrm>
              <a:off x="11083120" y="5087007"/>
              <a:ext cx="252000" cy="1324302"/>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sp>
          <p:nvSpPr>
            <p:cNvPr id="25" name="矩形 24"/>
            <p:cNvSpPr/>
            <p:nvPr/>
          </p:nvSpPr>
          <p:spPr>
            <a:xfrm>
              <a:off x="11498278" y="5244662"/>
              <a:ext cx="252000" cy="1166647"/>
            </a:xfrm>
            <a:prstGeom prst="rec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cs typeface="+mn-ea"/>
                <a:sym typeface="+mn-lt"/>
              </a:endParaRPr>
            </a:p>
          </p:txBody>
        </p:sp>
      </p:grpSp>
      <p:sp>
        <p:nvSpPr>
          <p:cNvPr id="26" name="headphone-symbol_27130"/>
          <p:cNvSpPr>
            <a:spLocks noChangeAspect="1"/>
          </p:cNvSpPr>
          <p:nvPr/>
        </p:nvSpPr>
        <p:spPr bwMode="auto">
          <a:xfrm>
            <a:off x="828283" y="2626375"/>
            <a:ext cx="864728" cy="7264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3122" h="506660">
                <a:moveTo>
                  <a:pt x="449184" y="255729"/>
                </a:moveTo>
                <a:cubicBezTo>
                  <a:pt x="461461" y="255729"/>
                  <a:pt x="471377" y="265629"/>
                  <a:pt x="471377" y="277887"/>
                </a:cubicBezTo>
                <a:lnTo>
                  <a:pt x="471377" y="484220"/>
                </a:lnTo>
                <a:cubicBezTo>
                  <a:pt x="471377" y="496478"/>
                  <a:pt x="461461" y="506378"/>
                  <a:pt x="449184" y="506378"/>
                </a:cubicBezTo>
                <a:cubicBezTo>
                  <a:pt x="436907" y="506378"/>
                  <a:pt x="426991" y="496478"/>
                  <a:pt x="426991" y="484220"/>
                </a:cubicBezTo>
                <a:lnTo>
                  <a:pt x="426991" y="277887"/>
                </a:lnTo>
                <a:cubicBezTo>
                  <a:pt x="426991" y="265629"/>
                  <a:pt x="436907" y="255729"/>
                  <a:pt x="449184" y="255729"/>
                </a:cubicBezTo>
                <a:close/>
                <a:moveTo>
                  <a:pt x="153938" y="255729"/>
                </a:moveTo>
                <a:cubicBezTo>
                  <a:pt x="166215" y="255729"/>
                  <a:pt x="176131" y="265629"/>
                  <a:pt x="176131" y="277887"/>
                </a:cubicBezTo>
                <a:lnTo>
                  <a:pt x="176131" y="484220"/>
                </a:lnTo>
                <a:cubicBezTo>
                  <a:pt x="176131" y="496478"/>
                  <a:pt x="166215" y="506378"/>
                  <a:pt x="153938" y="506378"/>
                </a:cubicBezTo>
                <a:cubicBezTo>
                  <a:pt x="141661" y="506378"/>
                  <a:pt x="131745" y="496478"/>
                  <a:pt x="131745" y="484220"/>
                </a:cubicBezTo>
                <a:lnTo>
                  <a:pt x="131745" y="277887"/>
                </a:lnTo>
                <a:cubicBezTo>
                  <a:pt x="131745" y="265629"/>
                  <a:pt x="141661" y="255729"/>
                  <a:pt x="153938" y="255729"/>
                </a:cubicBezTo>
                <a:close/>
                <a:moveTo>
                  <a:pt x="301561" y="0"/>
                </a:moveTo>
                <a:cubicBezTo>
                  <a:pt x="441796" y="0"/>
                  <a:pt x="556062" y="113464"/>
                  <a:pt x="558423" y="253801"/>
                </a:cubicBezTo>
                <a:cubicBezTo>
                  <a:pt x="584235" y="261502"/>
                  <a:pt x="603122" y="286018"/>
                  <a:pt x="603122" y="315091"/>
                </a:cubicBezTo>
                <a:lnTo>
                  <a:pt x="603122" y="442856"/>
                </a:lnTo>
                <a:cubicBezTo>
                  <a:pt x="603122" y="478058"/>
                  <a:pt x="575421" y="506660"/>
                  <a:pt x="541268" y="506660"/>
                </a:cubicBezTo>
                <a:lnTo>
                  <a:pt x="492319" y="506660"/>
                </a:lnTo>
                <a:lnTo>
                  <a:pt x="492319" y="262916"/>
                </a:lnTo>
                <a:cubicBezTo>
                  <a:pt x="492004" y="261345"/>
                  <a:pt x="491847" y="259773"/>
                  <a:pt x="491847" y="258202"/>
                </a:cubicBezTo>
                <a:cubicBezTo>
                  <a:pt x="491847" y="152595"/>
                  <a:pt x="406383" y="66633"/>
                  <a:pt x="301561" y="66633"/>
                </a:cubicBezTo>
                <a:cubicBezTo>
                  <a:pt x="196581" y="66633"/>
                  <a:pt x="111118" y="152595"/>
                  <a:pt x="111118" y="258202"/>
                </a:cubicBezTo>
                <a:cubicBezTo>
                  <a:pt x="111118" y="259459"/>
                  <a:pt x="110960" y="260559"/>
                  <a:pt x="110803" y="261816"/>
                </a:cubicBezTo>
                <a:lnTo>
                  <a:pt x="110803" y="506660"/>
                </a:lnTo>
                <a:lnTo>
                  <a:pt x="61855" y="506660"/>
                </a:lnTo>
                <a:cubicBezTo>
                  <a:pt x="27701" y="506660"/>
                  <a:pt x="0" y="478058"/>
                  <a:pt x="0" y="442856"/>
                </a:cubicBezTo>
                <a:lnTo>
                  <a:pt x="0" y="315091"/>
                </a:lnTo>
                <a:cubicBezTo>
                  <a:pt x="0" y="286018"/>
                  <a:pt x="18729" y="261659"/>
                  <a:pt x="44542" y="253801"/>
                </a:cubicBezTo>
                <a:cubicBezTo>
                  <a:pt x="46902" y="113464"/>
                  <a:pt x="161168" y="0"/>
                  <a:pt x="301561" y="0"/>
                </a:cubicBezTo>
                <a:close/>
              </a:path>
            </a:pathLst>
          </a:custGeom>
          <a:solidFill>
            <a:srgbClr val="3D455C"/>
          </a:solidFill>
          <a:ln>
            <a:noFill/>
          </a:ln>
        </p:spPr>
        <p:txBody>
          <a:bodyPr/>
          <a:lstStyle/>
          <a:p>
            <a:endParaRPr lang="zh-CN" altLang="en-US">
              <a:cs typeface="+mn-ea"/>
              <a:sym typeface="+mn-lt"/>
            </a:endParaRPr>
          </a:p>
        </p:txBody>
      </p:sp>
      <p:sp>
        <p:nvSpPr>
          <p:cNvPr id="30" name="矩形 29"/>
          <p:cNvSpPr/>
          <p:nvPr/>
        </p:nvSpPr>
        <p:spPr>
          <a:xfrm>
            <a:off x="613214" y="2263161"/>
            <a:ext cx="1393202" cy="338554"/>
          </a:xfrm>
          <a:prstGeom prst="rect">
            <a:avLst/>
          </a:prstGeom>
        </p:spPr>
        <p:txBody>
          <a:bodyPr wrap="none">
            <a:spAutoFit/>
          </a:bodyPr>
          <a:lstStyle/>
          <a:p>
            <a:r>
              <a:rPr lang="en-US" altLang="zh-CN" sz="1600" dirty="0">
                <a:solidFill>
                  <a:srgbClr val="8691B0"/>
                </a:solidFill>
                <a:cs typeface="+mn-ea"/>
                <a:sym typeface="+mn-lt"/>
              </a:rPr>
              <a:t>YOUR TITLE </a:t>
            </a:r>
            <a:endParaRPr lang="zh-CN" altLang="en-US" sz="1600" dirty="0">
              <a:solidFill>
                <a:srgbClr val="8691B0"/>
              </a:solidFill>
              <a:cs typeface="+mn-ea"/>
              <a:sym typeface="+mn-lt"/>
            </a:endParaRPr>
          </a:p>
        </p:txBody>
      </p:sp>
      <p:sp>
        <p:nvSpPr>
          <p:cNvPr id="31" name="文本框 30"/>
          <p:cNvSpPr txBox="1"/>
          <p:nvPr/>
        </p:nvSpPr>
        <p:spPr>
          <a:xfrm>
            <a:off x="437478" y="3455003"/>
            <a:ext cx="1723549" cy="400110"/>
          </a:xfrm>
          <a:prstGeom prst="rect">
            <a:avLst/>
          </a:prstGeom>
          <a:noFill/>
        </p:spPr>
        <p:txBody>
          <a:bodyPr wrap="none" rtlCol="0">
            <a:spAutoFit/>
          </a:bodyPr>
          <a:lstStyle/>
          <a:p>
            <a:r>
              <a:rPr lang="zh-CN" altLang="en-US" sz="2000" b="1" dirty="0">
                <a:solidFill>
                  <a:srgbClr val="3D455C"/>
                </a:solidFill>
                <a:cs typeface="+mn-ea"/>
                <a:sym typeface="+mn-lt"/>
              </a:rPr>
              <a:t>点击输入内容</a:t>
            </a:r>
          </a:p>
        </p:txBody>
      </p:sp>
      <p:sp>
        <p:nvSpPr>
          <p:cNvPr id="32" name="文本框 31"/>
          <p:cNvSpPr txBox="1"/>
          <p:nvPr/>
        </p:nvSpPr>
        <p:spPr>
          <a:xfrm>
            <a:off x="854598" y="1882776"/>
            <a:ext cx="800219" cy="461665"/>
          </a:xfrm>
          <a:prstGeom prst="rect">
            <a:avLst/>
          </a:prstGeom>
          <a:noFill/>
        </p:spPr>
        <p:txBody>
          <a:bodyPr wrap="none" rtlCol="0">
            <a:spAutoFit/>
          </a:bodyPr>
          <a:lstStyle/>
          <a:p>
            <a:r>
              <a:rPr lang="zh-CN" altLang="en-US" sz="2400" b="1" dirty="0">
                <a:solidFill>
                  <a:srgbClr val="3D455C"/>
                </a:solidFill>
                <a:cs typeface="+mn-ea"/>
                <a:sym typeface="+mn-lt"/>
              </a:rPr>
              <a:t>标题</a:t>
            </a:r>
          </a:p>
        </p:txBody>
      </p:sp>
      <p:sp>
        <p:nvSpPr>
          <p:cNvPr id="33" name="headphone-symbol_27130"/>
          <p:cNvSpPr>
            <a:spLocks noChangeAspect="1"/>
          </p:cNvSpPr>
          <p:nvPr/>
        </p:nvSpPr>
        <p:spPr bwMode="auto">
          <a:xfrm>
            <a:off x="3744675" y="1893297"/>
            <a:ext cx="864728" cy="7264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3122" h="506660">
                <a:moveTo>
                  <a:pt x="449184" y="255729"/>
                </a:moveTo>
                <a:cubicBezTo>
                  <a:pt x="461461" y="255729"/>
                  <a:pt x="471377" y="265629"/>
                  <a:pt x="471377" y="277887"/>
                </a:cubicBezTo>
                <a:lnTo>
                  <a:pt x="471377" y="484220"/>
                </a:lnTo>
                <a:cubicBezTo>
                  <a:pt x="471377" y="496478"/>
                  <a:pt x="461461" y="506378"/>
                  <a:pt x="449184" y="506378"/>
                </a:cubicBezTo>
                <a:cubicBezTo>
                  <a:pt x="436907" y="506378"/>
                  <a:pt x="426991" y="496478"/>
                  <a:pt x="426991" y="484220"/>
                </a:cubicBezTo>
                <a:lnTo>
                  <a:pt x="426991" y="277887"/>
                </a:lnTo>
                <a:cubicBezTo>
                  <a:pt x="426991" y="265629"/>
                  <a:pt x="436907" y="255729"/>
                  <a:pt x="449184" y="255729"/>
                </a:cubicBezTo>
                <a:close/>
                <a:moveTo>
                  <a:pt x="153938" y="255729"/>
                </a:moveTo>
                <a:cubicBezTo>
                  <a:pt x="166215" y="255729"/>
                  <a:pt x="176131" y="265629"/>
                  <a:pt x="176131" y="277887"/>
                </a:cubicBezTo>
                <a:lnTo>
                  <a:pt x="176131" y="484220"/>
                </a:lnTo>
                <a:cubicBezTo>
                  <a:pt x="176131" y="496478"/>
                  <a:pt x="166215" y="506378"/>
                  <a:pt x="153938" y="506378"/>
                </a:cubicBezTo>
                <a:cubicBezTo>
                  <a:pt x="141661" y="506378"/>
                  <a:pt x="131745" y="496478"/>
                  <a:pt x="131745" y="484220"/>
                </a:cubicBezTo>
                <a:lnTo>
                  <a:pt x="131745" y="277887"/>
                </a:lnTo>
                <a:cubicBezTo>
                  <a:pt x="131745" y="265629"/>
                  <a:pt x="141661" y="255729"/>
                  <a:pt x="153938" y="255729"/>
                </a:cubicBezTo>
                <a:close/>
                <a:moveTo>
                  <a:pt x="301561" y="0"/>
                </a:moveTo>
                <a:cubicBezTo>
                  <a:pt x="441796" y="0"/>
                  <a:pt x="556062" y="113464"/>
                  <a:pt x="558423" y="253801"/>
                </a:cubicBezTo>
                <a:cubicBezTo>
                  <a:pt x="584235" y="261502"/>
                  <a:pt x="603122" y="286018"/>
                  <a:pt x="603122" y="315091"/>
                </a:cubicBezTo>
                <a:lnTo>
                  <a:pt x="603122" y="442856"/>
                </a:lnTo>
                <a:cubicBezTo>
                  <a:pt x="603122" y="478058"/>
                  <a:pt x="575421" y="506660"/>
                  <a:pt x="541268" y="506660"/>
                </a:cubicBezTo>
                <a:lnTo>
                  <a:pt x="492319" y="506660"/>
                </a:lnTo>
                <a:lnTo>
                  <a:pt x="492319" y="262916"/>
                </a:lnTo>
                <a:cubicBezTo>
                  <a:pt x="492004" y="261345"/>
                  <a:pt x="491847" y="259773"/>
                  <a:pt x="491847" y="258202"/>
                </a:cubicBezTo>
                <a:cubicBezTo>
                  <a:pt x="491847" y="152595"/>
                  <a:pt x="406383" y="66633"/>
                  <a:pt x="301561" y="66633"/>
                </a:cubicBezTo>
                <a:cubicBezTo>
                  <a:pt x="196581" y="66633"/>
                  <a:pt x="111118" y="152595"/>
                  <a:pt x="111118" y="258202"/>
                </a:cubicBezTo>
                <a:cubicBezTo>
                  <a:pt x="111118" y="259459"/>
                  <a:pt x="110960" y="260559"/>
                  <a:pt x="110803" y="261816"/>
                </a:cubicBezTo>
                <a:lnTo>
                  <a:pt x="110803" y="506660"/>
                </a:lnTo>
                <a:lnTo>
                  <a:pt x="61855" y="506660"/>
                </a:lnTo>
                <a:cubicBezTo>
                  <a:pt x="27701" y="506660"/>
                  <a:pt x="0" y="478058"/>
                  <a:pt x="0" y="442856"/>
                </a:cubicBezTo>
                <a:lnTo>
                  <a:pt x="0" y="315091"/>
                </a:lnTo>
                <a:cubicBezTo>
                  <a:pt x="0" y="286018"/>
                  <a:pt x="18729" y="261659"/>
                  <a:pt x="44542" y="253801"/>
                </a:cubicBezTo>
                <a:cubicBezTo>
                  <a:pt x="46902" y="113464"/>
                  <a:pt x="161168" y="0"/>
                  <a:pt x="301561" y="0"/>
                </a:cubicBezTo>
                <a:close/>
              </a:path>
            </a:pathLst>
          </a:custGeom>
          <a:solidFill>
            <a:srgbClr val="3D455C"/>
          </a:solidFill>
          <a:ln>
            <a:noFill/>
          </a:ln>
        </p:spPr>
        <p:txBody>
          <a:bodyPr/>
          <a:lstStyle/>
          <a:p>
            <a:endParaRPr lang="zh-CN" altLang="en-US">
              <a:cs typeface="+mn-ea"/>
              <a:sym typeface="+mn-lt"/>
            </a:endParaRPr>
          </a:p>
        </p:txBody>
      </p:sp>
      <p:sp>
        <p:nvSpPr>
          <p:cNvPr id="34" name="矩形 33"/>
          <p:cNvSpPr/>
          <p:nvPr/>
        </p:nvSpPr>
        <p:spPr>
          <a:xfrm>
            <a:off x="3529606" y="1530083"/>
            <a:ext cx="1393202" cy="338554"/>
          </a:xfrm>
          <a:prstGeom prst="rect">
            <a:avLst/>
          </a:prstGeom>
        </p:spPr>
        <p:txBody>
          <a:bodyPr wrap="none">
            <a:spAutoFit/>
          </a:bodyPr>
          <a:lstStyle/>
          <a:p>
            <a:r>
              <a:rPr lang="en-US" altLang="zh-CN" sz="1600" dirty="0">
                <a:solidFill>
                  <a:srgbClr val="8691B0"/>
                </a:solidFill>
                <a:cs typeface="+mn-ea"/>
                <a:sym typeface="+mn-lt"/>
              </a:rPr>
              <a:t>YOUR TITLE </a:t>
            </a:r>
            <a:endParaRPr lang="zh-CN" altLang="en-US" sz="1600" dirty="0">
              <a:solidFill>
                <a:srgbClr val="8691B0"/>
              </a:solidFill>
              <a:cs typeface="+mn-ea"/>
              <a:sym typeface="+mn-lt"/>
            </a:endParaRPr>
          </a:p>
        </p:txBody>
      </p:sp>
      <p:sp>
        <p:nvSpPr>
          <p:cNvPr id="35" name="文本框 34"/>
          <p:cNvSpPr txBox="1"/>
          <p:nvPr/>
        </p:nvSpPr>
        <p:spPr>
          <a:xfrm>
            <a:off x="3353870" y="2721925"/>
            <a:ext cx="1723549" cy="400110"/>
          </a:xfrm>
          <a:prstGeom prst="rect">
            <a:avLst/>
          </a:prstGeom>
          <a:noFill/>
        </p:spPr>
        <p:txBody>
          <a:bodyPr wrap="none" rtlCol="0">
            <a:spAutoFit/>
          </a:bodyPr>
          <a:lstStyle/>
          <a:p>
            <a:r>
              <a:rPr lang="zh-CN" altLang="en-US" sz="2000" b="1" dirty="0">
                <a:solidFill>
                  <a:srgbClr val="3D455C"/>
                </a:solidFill>
                <a:cs typeface="+mn-ea"/>
                <a:sym typeface="+mn-lt"/>
              </a:rPr>
              <a:t>点击输入内容</a:t>
            </a:r>
          </a:p>
        </p:txBody>
      </p:sp>
      <p:sp>
        <p:nvSpPr>
          <p:cNvPr id="36" name="文本框 35"/>
          <p:cNvSpPr txBox="1"/>
          <p:nvPr/>
        </p:nvSpPr>
        <p:spPr>
          <a:xfrm>
            <a:off x="3770990" y="1149698"/>
            <a:ext cx="800219" cy="461665"/>
          </a:xfrm>
          <a:prstGeom prst="rect">
            <a:avLst/>
          </a:prstGeom>
          <a:noFill/>
        </p:spPr>
        <p:txBody>
          <a:bodyPr wrap="none" rtlCol="0">
            <a:spAutoFit/>
          </a:bodyPr>
          <a:lstStyle/>
          <a:p>
            <a:r>
              <a:rPr lang="zh-CN" altLang="en-US" sz="2400" b="1" dirty="0">
                <a:solidFill>
                  <a:srgbClr val="3D455C"/>
                </a:solidFill>
                <a:cs typeface="+mn-ea"/>
                <a:sym typeface="+mn-lt"/>
              </a:rPr>
              <a:t>标题</a:t>
            </a:r>
          </a:p>
        </p:txBody>
      </p:sp>
      <p:sp>
        <p:nvSpPr>
          <p:cNvPr id="37" name="headphone-symbol_27130"/>
          <p:cNvSpPr>
            <a:spLocks noChangeAspect="1"/>
          </p:cNvSpPr>
          <p:nvPr/>
        </p:nvSpPr>
        <p:spPr bwMode="auto">
          <a:xfrm>
            <a:off x="6948571" y="3085139"/>
            <a:ext cx="864728" cy="7264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3122" h="506660">
                <a:moveTo>
                  <a:pt x="449184" y="255729"/>
                </a:moveTo>
                <a:cubicBezTo>
                  <a:pt x="461461" y="255729"/>
                  <a:pt x="471377" y="265629"/>
                  <a:pt x="471377" y="277887"/>
                </a:cubicBezTo>
                <a:lnTo>
                  <a:pt x="471377" y="484220"/>
                </a:lnTo>
                <a:cubicBezTo>
                  <a:pt x="471377" y="496478"/>
                  <a:pt x="461461" y="506378"/>
                  <a:pt x="449184" y="506378"/>
                </a:cubicBezTo>
                <a:cubicBezTo>
                  <a:pt x="436907" y="506378"/>
                  <a:pt x="426991" y="496478"/>
                  <a:pt x="426991" y="484220"/>
                </a:cubicBezTo>
                <a:lnTo>
                  <a:pt x="426991" y="277887"/>
                </a:lnTo>
                <a:cubicBezTo>
                  <a:pt x="426991" y="265629"/>
                  <a:pt x="436907" y="255729"/>
                  <a:pt x="449184" y="255729"/>
                </a:cubicBezTo>
                <a:close/>
                <a:moveTo>
                  <a:pt x="153938" y="255729"/>
                </a:moveTo>
                <a:cubicBezTo>
                  <a:pt x="166215" y="255729"/>
                  <a:pt x="176131" y="265629"/>
                  <a:pt x="176131" y="277887"/>
                </a:cubicBezTo>
                <a:lnTo>
                  <a:pt x="176131" y="484220"/>
                </a:lnTo>
                <a:cubicBezTo>
                  <a:pt x="176131" y="496478"/>
                  <a:pt x="166215" y="506378"/>
                  <a:pt x="153938" y="506378"/>
                </a:cubicBezTo>
                <a:cubicBezTo>
                  <a:pt x="141661" y="506378"/>
                  <a:pt x="131745" y="496478"/>
                  <a:pt x="131745" y="484220"/>
                </a:cubicBezTo>
                <a:lnTo>
                  <a:pt x="131745" y="277887"/>
                </a:lnTo>
                <a:cubicBezTo>
                  <a:pt x="131745" y="265629"/>
                  <a:pt x="141661" y="255729"/>
                  <a:pt x="153938" y="255729"/>
                </a:cubicBezTo>
                <a:close/>
                <a:moveTo>
                  <a:pt x="301561" y="0"/>
                </a:moveTo>
                <a:cubicBezTo>
                  <a:pt x="441796" y="0"/>
                  <a:pt x="556062" y="113464"/>
                  <a:pt x="558423" y="253801"/>
                </a:cubicBezTo>
                <a:cubicBezTo>
                  <a:pt x="584235" y="261502"/>
                  <a:pt x="603122" y="286018"/>
                  <a:pt x="603122" y="315091"/>
                </a:cubicBezTo>
                <a:lnTo>
                  <a:pt x="603122" y="442856"/>
                </a:lnTo>
                <a:cubicBezTo>
                  <a:pt x="603122" y="478058"/>
                  <a:pt x="575421" y="506660"/>
                  <a:pt x="541268" y="506660"/>
                </a:cubicBezTo>
                <a:lnTo>
                  <a:pt x="492319" y="506660"/>
                </a:lnTo>
                <a:lnTo>
                  <a:pt x="492319" y="262916"/>
                </a:lnTo>
                <a:cubicBezTo>
                  <a:pt x="492004" y="261345"/>
                  <a:pt x="491847" y="259773"/>
                  <a:pt x="491847" y="258202"/>
                </a:cubicBezTo>
                <a:cubicBezTo>
                  <a:pt x="491847" y="152595"/>
                  <a:pt x="406383" y="66633"/>
                  <a:pt x="301561" y="66633"/>
                </a:cubicBezTo>
                <a:cubicBezTo>
                  <a:pt x="196581" y="66633"/>
                  <a:pt x="111118" y="152595"/>
                  <a:pt x="111118" y="258202"/>
                </a:cubicBezTo>
                <a:cubicBezTo>
                  <a:pt x="111118" y="259459"/>
                  <a:pt x="110960" y="260559"/>
                  <a:pt x="110803" y="261816"/>
                </a:cubicBezTo>
                <a:lnTo>
                  <a:pt x="110803" y="506660"/>
                </a:lnTo>
                <a:lnTo>
                  <a:pt x="61855" y="506660"/>
                </a:lnTo>
                <a:cubicBezTo>
                  <a:pt x="27701" y="506660"/>
                  <a:pt x="0" y="478058"/>
                  <a:pt x="0" y="442856"/>
                </a:cubicBezTo>
                <a:lnTo>
                  <a:pt x="0" y="315091"/>
                </a:lnTo>
                <a:cubicBezTo>
                  <a:pt x="0" y="286018"/>
                  <a:pt x="18729" y="261659"/>
                  <a:pt x="44542" y="253801"/>
                </a:cubicBezTo>
                <a:cubicBezTo>
                  <a:pt x="46902" y="113464"/>
                  <a:pt x="161168" y="0"/>
                  <a:pt x="301561" y="0"/>
                </a:cubicBezTo>
                <a:close/>
              </a:path>
            </a:pathLst>
          </a:custGeom>
          <a:solidFill>
            <a:srgbClr val="3D455C"/>
          </a:solidFill>
          <a:ln>
            <a:noFill/>
          </a:ln>
        </p:spPr>
        <p:txBody>
          <a:bodyPr/>
          <a:lstStyle/>
          <a:p>
            <a:endParaRPr lang="zh-CN" altLang="en-US">
              <a:cs typeface="+mn-ea"/>
              <a:sym typeface="+mn-lt"/>
            </a:endParaRPr>
          </a:p>
        </p:txBody>
      </p:sp>
      <p:sp>
        <p:nvSpPr>
          <p:cNvPr id="38" name="矩形 37"/>
          <p:cNvSpPr/>
          <p:nvPr/>
        </p:nvSpPr>
        <p:spPr>
          <a:xfrm>
            <a:off x="6733502" y="2721925"/>
            <a:ext cx="1393202" cy="338554"/>
          </a:xfrm>
          <a:prstGeom prst="rect">
            <a:avLst/>
          </a:prstGeom>
        </p:spPr>
        <p:txBody>
          <a:bodyPr wrap="none">
            <a:spAutoFit/>
          </a:bodyPr>
          <a:lstStyle/>
          <a:p>
            <a:r>
              <a:rPr lang="en-US" altLang="zh-CN" sz="1600" dirty="0">
                <a:solidFill>
                  <a:srgbClr val="8691B0"/>
                </a:solidFill>
                <a:cs typeface="+mn-ea"/>
                <a:sym typeface="+mn-lt"/>
              </a:rPr>
              <a:t>YOUR TITLE </a:t>
            </a:r>
            <a:endParaRPr lang="zh-CN" altLang="en-US" sz="1600" dirty="0">
              <a:solidFill>
                <a:srgbClr val="8691B0"/>
              </a:solidFill>
              <a:cs typeface="+mn-ea"/>
              <a:sym typeface="+mn-lt"/>
            </a:endParaRPr>
          </a:p>
        </p:txBody>
      </p:sp>
      <p:sp>
        <p:nvSpPr>
          <p:cNvPr id="39" name="文本框 38"/>
          <p:cNvSpPr txBox="1"/>
          <p:nvPr/>
        </p:nvSpPr>
        <p:spPr>
          <a:xfrm>
            <a:off x="6557766" y="3913767"/>
            <a:ext cx="1723549" cy="400110"/>
          </a:xfrm>
          <a:prstGeom prst="rect">
            <a:avLst/>
          </a:prstGeom>
          <a:noFill/>
        </p:spPr>
        <p:txBody>
          <a:bodyPr wrap="none" rtlCol="0">
            <a:spAutoFit/>
          </a:bodyPr>
          <a:lstStyle/>
          <a:p>
            <a:r>
              <a:rPr lang="zh-CN" altLang="en-US" sz="2000" b="1" dirty="0">
                <a:solidFill>
                  <a:srgbClr val="3D455C"/>
                </a:solidFill>
                <a:cs typeface="+mn-ea"/>
                <a:sym typeface="+mn-lt"/>
              </a:rPr>
              <a:t>点击输入内容</a:t>
            </a:r>
          </a:p>
        </p:txBody>
      </p:sp>
      <p:sp>
        <p:nvSpPr>
          <p:cNvPr id="40" name="文本框 39"/>
          <p:cNvSpPr txBox="1"/>
          <p:nvPr/>
        </p:nvSpPr>
        <p:spPr>
          <a:xfrm>
            <a:off x="6974886" y="2341540"/>
            <a:ext cx="800219" cy="461665"/>
          </a:xfrm>
          <a:prstGeom prst="rect">
            <a:avLst/>
          </a:prstGeom>
          <a:noFill/>
        </p:spPr>
        <p:txBody>
          <a:bodyPr wrap="none" rtlCol="0">
            <a:spAutoFit/>
          </a:bodyPr>
          <a:lstStyle/>
          <a:p>
            <a:r>
              <a:rPr lang="zh-CN" altLang="en-US" sz="2400" b="1" dirty="0">
                <a:solidFill>
                  <a:srgbClr val="3D455C"/>
                </a:solidFill>
                <a:cs typeface="+mn-ea"/>
                <a:sym typeface="+mn-lt"/>
              </a:rPr>
              <a:t>标题</a:t>
            </a:r>
          </a:p>
        </p:txBody>
      </p:sp>
      <p:sp>
        <p:nvSpPr>
          <p:cNvPr id="41" name="headphone-symbol_27130"/>
          <p:cNvSpPr>
            <a:spLocks noChangeAspect="1"/>
          </p:cNvSpPr>
          <p:nvPr/>
        </p:nvSpPr>
        <p:spPr bwMode="auto">
          <a:xfrm>
            <a:off x="10369100" y="2226265"/>
            <a:ext cx="864728" cy="7264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3122" h="506660">
                <a:moveTo>
                  <a:pt x="449184" y="255729"/>
                </a:moveTo>
                <a:cubicBezTo>
                  <a:pt x="461461" y="255729"/>
                  <a:pt x="471377" y="265629"/>
                  <a:pt x="471377" y="277887"/>
                </a:cubicBezTo>
                <a:lnTo>
                  <a:pt x="471377" y="484220"/>
                </a:lnTo>
                <a:cubicBezTo>
                  <a:pt x="471377" y="496478"/>
                  <a:pt x="461461" y="506378"/>
                  <a:pt x="449184" y="506378"/>
                </a:cubicBezTo>
                <a:cubicBezTo>
                  <a:pt x="436907" y="506378"/>
                  <a:pt x="426991" y="496478"/>
                  <a:pt x="426991" y="484220"/>
                </a:cubicBezTo>
                <a:lnTo>
                  <a:pt x="426991" y="277887"/>
                </a:lnTo>
                <a:cubicBezTo>
                  <a:pt x="426991" y="265629"/>
                  <a:pt x="436907" y="255729"/>
                  <a:pt x="449184" y="255729"/>
                </a:cubicBezTo>
                <a:close/>
                <a:moveTo>
                  <a:pt x="153938" y="255729"/>
                </a:moveTo>
                <a:cubicBezTo>
                  <a:pt x="166215" y="255729"/>
                  <a:pt x="176131" y="265629"/>
                  <a:pt x="176131" y="277887"/>
                </a:cubicBezTo>
                <a:lnTo>
                  <a:pt x="176131" y="484220"/>
                </a:lnTo>
                <a:cubicBezTo>
                  <a:pt x="176131" y="496478"/>
                  <a:pt x="166215" y="506378"/>
                  <a:pt x="153938" y="506378"/>
                </a:cubicBezTo>
                <a:cubicBezTo>
                  <a:pt x="141661" y="506378"/>
                  <a:pt x="131745" y="496478"/>
                  <a:pt x="131745" y="484220"/>
                </a:cubicBezTo>
                <a:lnTo>
                  <a:pt x="131745" y="277887"/>
                </a:lnTo>
                <a:cubicBezTo>
                  <a:pt x="131745" y="265629"/>
                  <a:pt x="141661" y="255729"/>
                  <a:pt x="153938" y="255729"/>
                </a:cubicBezTo>
                <a:close/>
                <a:moveTo>
                  <a:pt x="301561" y="0"/>
                </a:moveTo>
                <a:cubicBezTo>
                  <a:pt x="441796" y="0"/>
                  <a:pt x="556062" y="113464"/>
                  <a:pt x="558423" y="253801"/>
                </a:cubicBezTo>
                <a:cubicBezTo>
                  <a:pt x="584235" y="261502"/>
                  <a:pt x="603122" y="286018"/>
                  <a:pt x="603122" y="315091"/>
                </a:cubicBezTo>
                <a:lnTo>
                  <a:pt x="603122" y="442856"/>
                </a:lnTo>
                <a:cubicBezTo>
                  <a:pt x="603122" y="478058"/>
                  <a:pt x="575421" y="506660"/>
                  <a:pt x="541268" y="506660"/>
                </a:cubicBezTo>
                <a:lnTo>
                  <a:pt x="492319" y="506660"/>
                </a:lnTo>
                <a:lnTo>
                  <a:pt x="492319" y="262916"/>
                </a:lnTo>
                <a:cubicBezTo>
                  <a:pt x="492004" y="261345"/>
                  <a:pt x="491847" y="259773"/>
                  <a:pt x="491847" y="258202"/>
                </a:cubicBezTo>
                <a:cubicBezTo>
                  <a:pt x="491847" y="152595"/>
                  <a:pt x="406383" y="66633"/>
                  <a:pt x="301561" y="66633"/>
                </a:cubicBezTo>
                <a:cubicBezTo>
                  <a:pt x="196581" y="66633"/>
                  <a:pt x="111118" y="152595"/>
                  <a:pt x="111118" y="258202"/>
                </a:cubicBezTo>
                <a:cubicBezTo>
                  <a:pt x="111118" y="259459"/>
                  <a:pt x="110960" y="260559"/>
                  <a:pt x="110803" y="261816"/>
                </a:cubicBezTo>
                <a:lnTo>
                  <a:pt x="110803" y="506660"/>
                </a:lnTo>
                <a:lnTo>
                  <a:pt x="61855" y="506660"/>
                </a:lnTo>
                <a:cubicBezTo>
                  <a:pt x="27701" y="506660"/>
                  <a:pt x="0" y="478058"/>
                  <a:pt x="0" y="442856"/>
                </a:cubicBezTo>
                <a:lnTo>
                  <a:pt x="0" y="315091"/>
                </a:lnTo>
                <a:cubicBezTo>
                  <a:pt x="0" y="286018"/>
                  <a:pt x="18729" y="261659"/>
                  <a:pt x="44542" y="253801"/>
                </a:cubicBezTo>
                <a:cubicBezTo>
                  <a:pt x="46902" y="113464"/>
                  <a:pt x="161168" y="0"/>
                  <a:pt x="301561" y="0"/>
                </a:cubicBezTo>
                <a:close/>
              </a:path>
            </a:pathLst>
          </a:custGeom>
          <a:solidFill>
            <a:srgbClr val="3D455C"/>
          </a:solidFill>
          <a:ln>
            <a:noFill/>
          </a:ln>
        </p:spPr>
        <p:txBody>
          <a:bodyPr/>
          <a:lstStyle/>
          <a:p>
            <a:endParaRPr lang="zh-CN" altLang="en-US">
              <a:cs typeface="+mn-ea"/>
              <a:sym typeface="+mn-lt"/>
            </a:endParaRPr>
          </a:p>
        </p:txBody>
      </p:sp>
      <p:sp>
        <p:nvSpPr>
          <p:cNvPr id="42" name="矩形 41"/>
          <p:cNvSpPr/>
          <p:nvPr/>
        </p:nvSpPr>
        <p:spPr>
          <a:xfrm>
            <a:off x="10154031" y="1863051"/>
            <a:ext cx="1393202" cy="338554"/>
          </a:xfrm>
          <a:prstGeom prst="rect">
            <a:avLst/>
          </a:prstGeom>
        </p:spPr>
        <p:txBody>
          <a:bodyPr wrap="none">
            <a:spAutoFit/>
          </a:bodyPr>
          <a:lstStyle/>
          <a:p>
            <a:r>
              <a:rPr lang="en-US" altLang="zh-CN" sz="1600" dirty="0">
                <a:solidFill>
                  <a:srgbClr val="8691B0"/>
                </a:solidFill>
                <a:cs typeface="+mn-ea"/>
                <a:sym typeface="+mn-lt"/>
              </a:rPr>
              <a:t>YOUR TITLE </a:t>
            </a:r>
            <a:endParaRPr lang="zh-CN" altLang="en-US" sz="1600" dirty="0">
              <a:solidFill>
                <a:srgbClr val="8691B0"/>
              </a:solidFill>
              <a:cs typeface="+mn-ea"/>
              <a:sym typeface="+mn-lt"/>
            </a:endParaRPr>
          </a:p>
        </p:txBody>
      </p:sp>
      <p:sp>
        <p:nvSpPr>
          <p:cNvPr id="43" name="文本框 42"/>
          <p:cNvSpPr txBox="1"/>
          <p:nvPr/>
        </p:nvSpPr>
        <p:spPr>
          <a:xfrm>
            <a:off x="9978295" y="3054893"/>
            <a:ext cx="1723549" cy="400110"/>
          </a:xfrm>
          <a:prstGeom prst="rect">
            <a:avLst/>
          </a:prstGeom>
          <a:noFill/>
        </p:spPr>
        <p:txBody>
          <a:bodyPr wrap="none" rtlCol="0">
            <a:spAutoFit/>
          </a:bodyPr>
          <a:lstStyle/>
          <a:p>
            <a:r>
              <a:rPr lang="zh-CN" altLang="en-US" sz="2000" b="1" dirty="0">
                <a:solidFill>
                  <a:srgbClr val="3D455C"/>
                </a:solidFill>
                <a:cs typeface="+mn-ea"/>
                <a:sym typeface="+mn-lt"/>
              </a:rPr>
              <a:t>点击输入内容</a:t>
            </a:r>
          </a:p>
        </p:txBody>
      </p:sp>
      <p:sp>
        <p:nvSpPr>
          <p:cNvPr id="44" name="文本框 43"/>
          <p:cNvSpPr txBox="1"/>
          <p:nvPr/>
        </p:nvSpPr>
        <p:spPr>
          <a:xfrm>
            <a:off x="10395415" y="1482666"/>
            <a:ext cx="800219" cy="461665"/>
          </a:xfrm>
          <a:prstGeom prst="rect">
            <a:avLst/>
          </a:prstGeom>
          <a:noFill/>
        </p:spPr>
        <p:txBody>
          <a:bodyPr wrap="none" rtlCol="0">
            <a:spAutoFit/>
          </a:bodyPr>
          <a:lstStyle/>
          <a:p>
            <a:r>
              <a:rPr lang="zh-CN" altLang="en-US" sz="2400" b="1" dirty="0">
                <a:solidFill>
                  <a:srgbClr val="3D455C"/>
                </a:solidFill>
                <a:cs typeface="+mn-ea"/>
                <a:sym typeface="+mn-lt"/>
              </a:rPr>
              <a:t>标题</a:t>
            </a:r>
          </a:p>
        </p:txBody>
      </p:sp>
    </p:spTree>
    <p:custDataLst>
      <p:tags r:id="rId1"/>
    </p:custDataLst>
    <p:extLst>
      <p:ext uri="{BB962C8B-B14F-4D97-AF65-F5344CB8AC3E}">
        <p14:creationId xmlns:p14="http://schemas.microsoft.com/office/powerpoint/2010/main" val="258778554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1000"/>
                                        <p:tgtEl>
                                          <p:spTgt spid="38"/>
                                        </p:tgtEl>
                                      </p:cBhvr>
                                    </p:animEffect>
                                    <p:anim calcmode="lin" valueType="num">
                                      <p:cBhvr>
                                        <p:cTn id="62" dur="1000" fill="hold"/>
                                        <p:tgtEl>
                                          <p:spTgt spid="38"/>
                                        </p:tgtEl>
                                        <p:attrNameLst>
                                          <p:attrName>ppt_x</p:attrName>
                                        </p:attrNameLst>
                                      </p:cBhvr>
                                      <p:tavLst>
                                        <p:tav tm="0">
                                          <p:val>
                                            <p:strVal val="#ppt_x"/>
                                          </p:val>
                                        </p:tav>
                                        <p:tav tm="100000">
                                          <p:val>
                                            <p:strVal val="#ppt_x"/>
                                          </p:val>
                                        </p:tav>
                                      </p:tavLst>
                                    </p:anim>
                                    <p:anim calcmode="lin" valueType="num">
                                      <p:cBhvr>
                                        <p:cTn id="63" dur="1000" fill="hold"/>
                                        <p:tgtEl>
                                          <p:spTgt spid="3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1000"/>
                                        <p:tgtEl>
                                          <p:spTgt spid="39"/>
                                        </p:tgtEl>
                                      </p:cBhvr>
                                    </p:animEffect>
                                    <p:anim calcmode="lin" valueType="num">
                                      <p:cBhvr>
                                        <p:cTn id="67" dur="1000" fill="hold"/>
                                        <p:tgtEl>
                                          <p:spTgt spid="39"/>
                                        </p:tgtEl>
                                        <p:attrNameLst>
                                          <p:attrName>ppt_x</p:attrName>
                                        </p:attrNameLst>
                                      </p:cBhvr>
                                      <p:tavLst>
                                        <p:tav tm="0">
                                          <p:val>
                                            <p:strVal val="#ppt_x"/>
                                          </p:val>
                                        </p:tav>
                                        <p:tav tm="100000">
                                          <p:val>
                                            <p:strVal val="#ppt_x"/>
                                          </p:val>
                                        </p:tav>
                                      </p:tavLst>
                                    </p:anim>
                                    <p:anim calcmode="lin" valueType="num">
                                      <p:cBhvr>
                                        <p:cTn id="68" dur="1000" fill="hold"/>
                                        <p:tgtEl>
                                          <p:spTgt spid="3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1000"/>
                                        <p:tgtEl>
                                          <p:spTgt spid="40"/>
                                        </p:tgtEl>
                                      </p:cBhvr>
                                    </p:animEffect>
                                    <p:anim calcmode="lin" valueType="num">
                                      <p:cBhvr>
                                        <p:cTn id="72" dur="1000" fill="hold"/>
                                        <p:tgtEl>
                                          <p:spTgt spid="40"/>
                                        </p:tgtEl>
                                        <p:attrNameLst>
                                          <p:attrName>ppt_x</p:attrName>
                                        </p:attrNameLst>
                                      </p:cBhvr>
                                      <p:tavLst>
                                        <p:tav tm="0">
                                          <p:val>
                                            <p:strVal val="#ppt_x"/>
                                          </p:val>
                                        </p:tav>
                                        <p:tav tm="100000">
                                          <p:val>
                                            <p:strVal val="#ppt_x"/>
                                          </p:val>
                                        </p:tav>
                                      </p:tavLst>
                                    </p:anim>
                                    <p:anim calcmode="lin" valueType="num">
                                      <p:cBhvr>
                                        <p:cTn id="7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1000"/>
                                        <p:tgtEl>
                                          <p:spTgt spid="41"/>
                                        </p:tgtEl>
                                      </p:cBhvr>
                                    </p:animEffect>
                                    <p:anim calcmode="lin" valueType="num">
                                      <p:cBhvr>
                                        <p:cTn id="79" dur="1000" fill="hold"/>
                                        <p:tgtEl>
                                          <p:spTgt spid="41"/>
                                        </p:tgtEl>
                                        <p:attrNameLst>
                                          <p:attrName>ppt_x</p:attrName>
                                        </p:attrNameLst>
                                      </p:cBhvr>
                                      <p:tavLst>
                                        <p:tav tm="0">
                                          <p:val>
                                            <p:strVal val="#ppt_x"/>
                                          </p:val>
                                        </p:tav>
                                        <p:tav tm="100000">
                                          <p:val>
                                            <p:strVal val="#ppt_x"/>
                                          </p:val>
                                        </p:tav>
                                      </p:tavLst>
                                    </p:anim>
                                    <p:anim calcmode="lin" valueType="num">
                                      <p:cBhvr>
                                        <p:cTn id="80" dur="1000" fill="hold"/>
                                        <p:tgtEl>
                                          <p:spTgt spid="4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1000"/>
                                        <p:tgtEl>
                                          <p:spTgt spid="42"/>
                                        </p:tgtEl>
                                      </p:cBhvr>
                                    </p:animEffect>
                                    <p:anim calcmode="lin" valueType="num">
                                      <p:cBhvr>
                                        <p:cTn id="84" dur="1000" fill="hold"/>
                                        <p:tgtEl>
                                          <p:spTgt spid="42"/>
                                        </p:tgtEl>
                                        <p:attrNameLst>
                                          <p:attrName>ppt_x</p:attrName>
                                        </p:attrNameLst>
                                      </p:cBhvr>
                                      <p:tavLst>
                                        <p:tav tm="0">
                                          <p:val>
                                            <p:strVal val="#ppt_x"/>
                                          </p:val>
                                        </p:tav>
                                        <p:tav tm="100000">
                                          <p:val>
                                            <p:strVal val="#ppt_x"/>
                                          </p:val>
                                        </p:tav>
                                      </p:tavLst>
                                    </p:anim>
                                    <p:anim calcmode="lin" valueType="num">
                                      <p:cBhvr>
                                        <p:cTn id="85" dur="1000" fill="hold"/>
                                        <p:tgtEl>
                                          <p:spTgt spid="4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1000"/>
                                        <p:tgtEl>
                                          <p:spTgt spid="44"/>
                                        </p:tgtEl>
                                      </p:cBhvr>
                                    </p:animEffect>
                                    <p:anim calcmode="lin" valueType="num">
                                      <p:cBhvr>
                                        <p:cTn id="94" dur="1000" fill="hold"/>
                                        <p:tgtEl>
                                          <p:spTgt spid="44"/>
                                        </p:tgtEl>
                                        <p:attrNameLst>
                                          <p:attrName>ppt_x</p:attrName>
                                        </p:attrNameLst>
                                      </p:cBhvr>
                                      <p:tavLst>
                                        <p:tav tm="0">
                                          <p:val>
                                            <p:strVal val="#ppt_x"/>
                                          </p:val>
                                        </p:tav>
                                        <p:tav tm="100000">
                                          <p:val>
                                            <p:strVal val="#ppt_x"/>
                                          </p:val>
                                        </p:tav>
                                      </p:tavLst>
                                    </p:anim>
                                    <p:anim calcmode="lin" valueType="num">
                                      <p:cBhvr>
                                        <p:cTn id="9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4" grpId="0"/>
      <p:bldP spid="35" grpId="0"/>
      <p:bldP spid="36" grpId="0"/>
      <p:bldP spid="38" grpId="0"/>
      <p:bldP spid="39" grpId="0"/>
      <p:bldP spid="40" grpId="0"/>
      <p:bldP spid="42" grpId="0"/>
      <p:bldP spid="43"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2" name="矩形 1"/>
          <p:cNvSpPr/>
          <p:nvPr/>
        </p:nvSpPr>
        <p:spPr>
          <a:xfrm>
            <a:off x="9238593" y="0"/>
            <a:ext cx="2953407" cy="2795752"/>
          </a:xfrm>
          <a:prstGeom prst="rect">
            <a:avLst/>
          </a:prstGeom>
          <a:solidFill>
            <a:srgbClr val="D49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2543503"/>
            <a:ext cx="3132083" cy="4314498"/>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78" y="2783712"/>
            <a:ext cx="2720805" cy="407428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8593" y="0"/>
            <a:ext cx="2576184" cy="2684302"/>
          </a:xfrm>
          <a:prstGeom prst="rect">
            <a:avLst/>
          </a:prstGeom>
        </p:spPr>
      </p:pic>
      <p:sp>
        <p:nvSpPr>
          <p:cNvPr id="6" name="music-disc-with-music-note_26606"/>
          <p:cNvSpPr>
            <a:spLocks noChangeAspect="1"/>
          </p:cNvSpPr>
          <p:nvPr/>
        </p:nvSpPr>
        <p:spPr bwMode="auto">
          <a:xfrm>
            <a:off x="5003441" y="3168399"/>
            <a:ext cx="609685" cy="54144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8572" h="540452">
                <a:moveTo>
                  <a:pt x="495013" y="233995"/>
                </a:moveTo>
                <a:cubicBezTo>
                  <a:pt x="534935" y="239731"/>
                  <a:pt x="543037" y="298045"/>
                  <a:pt x="553085" y="324588"/>
                </a:cubicBezTo>
                <a:cubicBezTo>
                  <a:pt x="564669" y="355024"/>
                  <a:pt x="590581" y="378562"/>
                  <a:pt x="606535" y="375011"/>
                </a:cubicBezTo>
                <a:cubicBezTo>
                  <a:pt x="622387" y="371562"/>
                  <a:pt x="541501" y="436290"/>
                  <a:pt x="510101" y="388505"/>
                </a:cubicBezTo>
                <a:cubicBezTo>
                  <a:pt x="493030" y="362431"/>
                  <a:pt x="489168" y="340415"/>
                  <a:pt x="484087" y="327023"/>
                </a:cubicBezTo>
                <a:cubicBezTo>
                  <a:pt x="479312" y="314848"/>
                  <a:pt x="469658" y="323370"/>
                  <a:pt x="472503" y="336052"/>
                </a:cubicBezTo>
                <a:cubicBezTo>
                  <a:pt x="477787" y="359894"/>
                  <a:pt x="486018" y="396926"/>
                  <a:pt x="491302" y="420768"/>
                </a:cubicBezTo>
                <a:cubicBezTo>
                  <a:pt x="494147" y="433450"/>
                  <a:pt x="496789" y="445117"/>
                  <a:pt x="497298" y="446842"/>
                </a:cubicBezTo>
                <a:cubicBezTo>
                  <a:pt x="497501" y="447856"/>
                  <a:pt x="497806" y="448871"/>
                  <a:pt x="498009" y="449885"/>
                </a:cubicBezTo>
                <a:cubicBezTo>
                  <a:pt x="506951" y="489960"/>
                  <a:pt x="481649" y="529731"/>
                  <a:pt x="441510" y="538659"/>
                </a:cubicBezTo>
                <a:cubicBezTo>
                  <a:pt x="401372" y="547587"/>
                  <a:pt x="361538" y="522325"/>
                  <a:pt x="352596" y="482148"/>
                </a:cubicBezTo>
                <a:cubicBezTo>
                  <a:pt x="343654" y="442073"/>
                  <a:pt x="368956" y="402404"/>
                  <a:pt x="409095" y="393375"/>
                </a:cubicBezTo>
                <a:cubicBezTo>
                  <a:pt x="415598" y="391954"/>
                  <a:pt x="422102" y="391447"/>
                  <a:pt x="428402" y="391751"/>
                </a:cubicBezTo>
                <a:cubicBezTo>
                  <a:pt x="439173" y="392157"/>
                  <a:pt x="445168" y="384751"/>
                  <a:pt x="442323" y="372069"/>
                </a:cubicBezTo>
                <a:lnTo>
                  <a:pt x="423931" y="289586"/>
                </a:lnTo>
                <a:cubicBezTo>
                  <a:pt x="421085" y="276802"/>
                  <a:pt x="423118" y="256308"/>
                  <a:pt x="434296" y="249714"/>
                </a:cubicBezTo>
                <a:cubicBezTo>
                  <a:pt x="442730" y="244742"/>
                  <a:pt x="455737" y="239467"/>
                  <a:pt x="475857" y="235002"/>
                </a:cubicBezTo>
                <a:cubicBezTo>
                  <a:pt x="482957" y="233430"/>
                  <a:pt x="489310" y="233176"/>
                  <a:pt x="495013" y="233995"/>
                </a:cubicBezTo>
                <a:close/>
                <a:moveTo>
                  <a:pt x="253507" y="233430"/>
                </a:moveTo>
                <a:cubicBezTo>
                  <a:pt x="264361" y="233430"/>
                  <a:pt x="273160" y="242245"/>
                  <a:pt x="273160" y="253118"/>
                </a:cubicBezTo>
                <a:cubicBezTo>
                  <a:pt x="273160" y="263991"/>
                  <a:pt x="264361" y="272806"/>
                  <a:pt x="253507" y="272806"/>
                </a:cubicBezTo>
                <a:cubicBezTo>
                  <a:pt x="242653" y="272806"/>
                  <a:pt x="233854" y="263991"/>
                  <a:pt x="233854" y="253118"/>
                </a:cubicBezTo>
                <a:cubicBezTo>
                  <a:pt x="233854" y="242245"/>
                  <a:pt x="242653" y="233430"/>
                  <a:pt x="253507" y="233430"/>
                </a:cubicBezTo>
                <a:close/>
                <a:moveTo>
                  <a:pt x="253521" y="179387"/>
                </a:moveTo>
                <a:cubicBezTo>
                  <a:pt x="212667" y="179387"/>
                  <a:pt x="179637" y="212465"/>
                  <a:pt x="179637" y="253152"/>
                </a:cubicBezTo>
                <a:cubicBezTo>
                  <a:pt x="179637" y="293840"/>
                  <a:pt x="212667" y="326918"/>
                  <a:pt x="253521" y="326918"/>
                </a:cubicBezTo>
                <a:cubicBezTo>
                  <a:pt x="294274" y="326918"/>
                  <a:pt x="327304" y="293840"/>
                  <a:pt x="327304" y="253152"/>
                </a:cubicBezTo>
                <a:cubicBezTo>
                  <a:pt x="327304" y="212465"/>
                  <a:pt x="294274" y="179387"/>
                  <a:pt x="253521" y="179387"/>
                </a:cubicBezTo>
                <a:close/>
                <a:moveTo>
                  <a:pt x="253521" y="155949"/>
                </a:moveTo>
                <a:cubicBezTo>
                  <a:pt x="307181" y="155949"/>
                  <a:pt x="350780" y="199579"/>
                  <a:pt x="350780" y="253152"/>
                </a:cubicBezTo>
                <a:cubicBezTo>
                  <a:pt x="350780" y="306726"/>
                  <a:pt x="307181" y="350356"/>
                  <a:pt x="253521" y="350356"/>
                </a:cubicBezTo>
                <a:cubicBezTo>
                  <a:pt x="199861" y="350356"/>
                  <a:pt x="156161" y="306726"/>
                  <a:pt x="156161" y="253152"/>
                </a:cubicBezTo>
                <a:cubicBezTo>
                  <a:pt x="156161" y="199579"/>
                  <a:pt x="199861" y="155949"/>
                  <a:pt x="253521" y="155949"/>
                </a:cubicBezTo>
                <a:close/>
                <a:moveTo>
                  <a:pt x="253549" y="137465"/>
                </a:moveTo>
                <a:cubicBezTo>
                  <a:pt x="189628" y="137465"/>
                  <a:pt x="137597" y="189306"/>
                  <a:pt x="137597" y="253118"/>
                </a:cubicBezTo>
                <a:cubicBezTo>
                  <a:pt x="137597" y="316930"/>
                  <a:pt x="189628" y="368771"/>
                  <a:pt x="253549" y="368771"/>
                </a:cubicBezTo>
                <a:cubicBezTo>
                  <a:pt x="317368" y="368771"/>
                  <a:pt x="369399" y="316930"/>
                  <a:pt x="369399" y="253118"/>
                </a:cubicBezTo>
                <a:cubicBezTo>
                  <a:pt x="369399" y="189306"/>
                  <a:pt x="317368" y="137465"/>
                  <a:pt x="253549" y="137465"/>
                </a:cubicBezTo>
                <a:close/>
                <a:moveTo>
                  <a:pt x="253549" y="0"/>
                </a:moveTo>
                <a:cubicBezTo>
                  <a:pt x="380272" y="0"/>
                  <a:pt x="485147" y="92827"/>
                  <a:pt x="504049" y="214060"/>
                </a:cubicBezTo>
                <a:cubicBezTo>
                  <a:pt x="499171" y="212944"/>
                  <a:pt x="494192" y="212234"/>
                  <a:pt x="488602" y="212234"/>
                </a:cubicBezTo>
                <a:cubicBezTo>
                  <a:pt x="483013" y="212234"/>
                  <a:pt x="477221" y="212944"/>
                  <a:pt x="471326" y="214263"/>
                </a:cubicBezTo>
                <a:cubicBezTo>
                  <a:pt x="451510" y="218625"/>
                  <a:pt x="435454" y="224408"/>
                  <a:pt x="423564" y="231306"/>
                </a:cubicBezTo>
                <a:cubicBezTo>
                  <a:pt x="401308" y="244393"/>
                  <a:pt x="399174" y="276046"/>
                  <a:pt x="403239" y="294104"/>
                </a:cubicBezTo>
                <a:lnTo>
                  <a:pt x="420210" y="370496"/>
                </a:lnTo>
                <a:cubicBezTo>
                  <a:pt x="414926" y="370800"/>
                  <a:pt x="409743" y="371510"/>
                  <a:pt x="404560" y="372626"/>
                </a:cubicBezTo>
                <a:cubicBezTo>
                  <a:pt x="353038" y="384090"/>
                  <a:pt x="320417" y="435322"/>
                  <a:pt x="331900" y="486758"/>
                </a:cubicBezTo>
                <a:cubicBezTo>
                  <a:pt x="332306" y="488888"/>
                  <a:pt x="332916" y="491120"/>
                  <a:pt x="333628" y="493250"/>
                </a:cubicBezTo>
                <a:cubicBezTo>
                  <a:pt x="308425" y="501569"/>
                  <a:pt x="281495" y="506236"/>
                  <a:pt x="253549" y="506236"/>
                </a:cubicBezTo>
                <a:cubicBezTo>
                  <a:pt x="113513" y="506236"/>
                  <a:pt x="0" y="392916"/>
                  <a:pt x="0" y="253118"/>
                </a:cubicBezTo>
                <a:cubicBezTo>
                  <a:pt x="0" y="113320"/>
                  <a:pt x="113513" y="0"/>
                  <a:pt x="253549" y="0"/>
                </a:cubicBezTo>
                <a:close/>
              </a:path>
            </a:pathLst>
          </a:custGeom>
          <a:solidFill>
            <a:srgbClr val="515C7B"/>
          </a:solidFill>
          <a:ln>
            <a:noFill/>
          </a:ln>
        </p:spPr>
        <p:txBody>
          <a:bodyPr/>
          <a:lstStyle/>
          <a:p>
            <a:endParaRPr lang="zh-CN" altLang="en-US">
              <a:cs typeface="+mn-ea"/>
              <a:sym typeface="+mn-lt"/>
            </a:endParaRPr>
          </a:p>
        </p:txBody>
      </p:sp>
      <p:sp>
        <p:nvSpPr>
          <p:cNvPr id="7" name="mp3-symbol-with-disc-and-musical-note_28924"/>
          <p:cNvSpPr>
            <a:spLocks noChangeAspect="1"/>
          </p:cNvSpPr>
          <p:nvPr/>
        </p:nvSpPr>
        <p:spPr bwMode="auto">
          <a:xfrm>
            <a:off x="5003441" y="4784226"/>
            <a:ext cx="587338" cy="609685"/>
          </a:xfrm>
          <a:custGeom>
            <a:avLst/>
            <a:gdLst>
              <a:gd name="connsiteX0" fmla="*/ 524306 w 584211"/>
              <a:gd name="connsiteY0" fmla="*/ 317050 h 606439"/>
              <a:gd name="connsiteX1" fmla="*/ 532134 w 584211"/>
              <a:gd name="connsiteY1" fmla="*/ 320774 h 606439"/>
              <a:gd name="connsiteX2" fmla="*/ 522678 w 584211"/>
              <a:gd name="connsiteY2" fmla="*/ 340478 h 606439"/>
              <a:gd name="connsiteX3" fmla="*/ 522756 w 584211"/>
              <a:gd name="connsiteY3" fmla="*/ 321394 h 606439"/>
              <a:gd name="connsiteX4" fmla="*/ 524306 w 584211"/>
              <a:gd name="connsiteY4" fmla="*/ 317050 h 606439"/>
              <a:gd name="connsiteX5" fmla="*/ 509846 w 584211"/>
              <a:gd name="connsiteY5" fmla="*/ 284872 h 606439"/>
              <a:gd name="connsiteX6" fmla="*/ 539609 w 584211"/>
              <a:gd name="connsiteY6" fmla="*/ 307465 h 606439"/>
              <a:gd name="connsiteX7" fmla="*/ 554918 w 584211"/>
              <a:gd name="connsiteY7" fmla="*/ 331844 h 606439"/>
              <a:gd name="connsiteX8" fmla="*/ 514664 w 584211"/>
              <a:gd name="connsiteY8" fmla="*/ 307465 h 606439"/>
              <a:gd name="connsiteX9" fmla="*/ 514431 w 584211"/>
              <a:gd name="connsiteY9" fmla="*/ 387279 h 606439"/>
              <a:gd name="connsiteX10" fmla="*/ 514353 w 584211"/>
              <a:gd name="connsiteY10" fmla="*/ 387279 h 606439"/>
              <a:gd name="connsiteX11" fmla="*/ 497023 w 584211"/>
              <a:gd name="connsiteY11" fmla="*/ 403118 h 606439"/>
              <a:gd name="connsiteX12" fmla="*/ 472000 w 584211"/>
              <a:gd name="connsiteY12" fmla="*/ 393646 h 606439"/>
              <a:gd name="connsiteX13" fmla="*/ 488941 w 584211"/>
              <a:gd name="connsiteY13" fmla="*/ 374935 h 606439"/>
              <a:gd name="connsiteX14" fmla="*/ 503629 w 584211"/>
              <a:gd name="connsiteY14" fmla="*/ 375323 h 606439"/>
              <a:gd name="connsiteX15" fmla="*/ 503629 w 584211"/>
              <a:gd name="connsiteY15" fmla="*/ 289220 h 606439"/>
              <a:gd name="connsiteX16" fmla="*/ 509846 w 584211"/>
              <a:gd name="connsiteY16" fmla="*/ 284872 h 606439"/>
              <a:gd name="connsiteX17" fmla="*/ 445973 w 584211"/>
              <a:gd name="connsiteY17" fmla="*/ 273441 h 606439"/>
              <a:gd name="connsiteX18" fmla="*/ 464320 w 584211"/>
              <a:gd name="connsiteY18" fmla="*/ 291753 h 606439"/>
              <a:gd name="connsiteX19" fmla="*/ 445973 w 584211"/>
              <a:gd name="connsiteY19" fmla="*/ 310065 h 606439"/>
              <a:gd name="connsiteX20" fmla="*/ 427626 w 584211"/>
              <a:gd name="connsiteY20" fmla="*/ 291753 h 606439"/>
              <a:gd name="connsiteX21" fmla="*/ 445973 w 584211"/>
              <a:gd name="connsiteY21" fmla="*/ 273441 h 606439"/>
              <a:gd name="connsiteX22" fmla="*/ 445973 w 584211"/>
              <a:gd name="connsiteY22" fmla="*/ 265331 h 606439"/>
              <a:gd name="connsiteX23" fmla="*/ 419534 w 584211"/>
              <a:gd name="connsiteY23" fmla="*/ 291717 h 606439"/>
              <a:gd name="connsiteX24" fmla="*/ 445973 w 584211"/>
              <a:gd name="connsiteY24" fmla="*/ 318104 h 606439"/>
              <a:gd name="connsiteX25" fmla="*/ 472412 w 584211"/>
              <a:gd name="connsiteY25" fmla="*/ 291717 h 606439"/>
              <a:gd name="connsiteX26" fmla="*/ 445973 w 584211"/>
              <a:gd name="connsiteY26" fmla="*/ 265331 h 606439"/>
              <a:gd name="connsiteX27" fmla="*/ 445973 w 584211"/>
              <a:gd name="connsiteY27" fmla="*/ 256717 h 606439"/>
              <a:gd name="connsiteX28" fmla="*/ 481044 w 584211"/>
              <a:gd name="connsiteY28" fmla="*/ 291717 h 606439"/>
              <a:gd name="connsiteX29" fmla="*/ 445973 w 584211"/>
              <a:gd name="connsiteY29" fmla="*/ 326718 h 606439"/>
              <a:gd name="connsiteX30" fmla="*/ 410902 w 584211"/>
              <a:gd name="connsiteY30" fmla="*/ 291717 h 606439"/>
              <a:gd name="connsiteX31" fmla="*/ 445973 w 584211"/>
              <a:gd name="connsiteY31" fmla="*/ 256717 h 606439"/>
              <a:gd name="connsiteX32" fmla="*/ 190932 w 584211"/>
              <a:gd name="connsiteY32" fmla="*/ 254480 h 606439"/>
              <a:gd name="connsiteX33" fmla="*/ 210849 w 584211"/>
              <a:gd name="connsiteY33" fmla="*/ 271020 h 606439"/>
              <a:gd name="connsiteX34" fmla="*/ 188909 w 584211"/>
              <a:gd name="connsiteY34" fmla="*/ 289734 h 606439"/>
              <a:gd name="connsiteX35" fmla="*/ 180506 w 584211"/>
              <a:gd name="connsiteY35" fmla="*/ 289113 h 606439"/>
              <a:gd name="connsiteX36" fmla="*/ 180506 w 584211"/>
              <a:gd name="connsiteY36" fmla="*/ 255722 h 606439"/>
              <a:gd name="connsiteX37" fmla="*/ 190932 w 584211"/>
              <a:gd name="connsiteY37" fmla="*/ 254480 h 606439"/>
              <a:gd name="connsiteX38" fmla="*/ 131630 w 584211"/>
              <a:gd name="connsiteY38" fmla="*/ 237467 h 606439"/>
              <a:gd name="connsiteX39" fmla="*/ 100841 w 584211"/>
              <a:gd name="connsiteY39" fmla="*/ 238244 h 606439"/>
              <a:gd name="connsiteX40" fmla="*/ 89956 w 584211"/>
              <a:gd name="connsiteY40" fmla="*/ 274574 h 606439"/>
              <a:gd name="connsiteX41" fmla="*/ 80315 w 584211"/>
              <a:gd name="connsiteY41" fmla="*/ 313466 h 606439"/>
              <a:gd name="connsiteX42" fmla="*/ 79849 w 584211"/>
              <a:gd name="connsiteY42" fmla="*/ 313466 h 606439"/>
              <a:gd name="connsiteX43" fmla="*/ 71374 w 584211"/>
              <a:gd name="connsiteY43" fmla="*/ 274962 h 606439"/>
              <a:gd name="connsiteX44" fmla="*/ 61655 w 584211"/>
              <a:gd name="connsiteY44" fmla="*/ 239253 h 606439"/>
              <a:gd name="connsiteX45" fmla="*/ 32266 w 584211"/>
              <a:gd name="connsiteY45" fmla="*/ 240029 h 606439"/>
              <a:gd name="connsiteX46" fmla="*/ 26202 w 584211"/>
              <a:gd name="connsiteY46" fmla="*/ 345450 h 606439"/>
              <a:gd name="connsiteX47" fmla="*/ 46339 w 584211"/>
              <a:gd name="connsiteY47" fmla="*/ 345993 h 606439"/>
              <a:gd name="connsiteX48" fmla="*/ 48127 w 584211"/>
              <a:gd name="connsiteY48" fmla="*/ 305626 h 606439"/>
              <a:gd name="connsiteX49" fmla="*/ 49838 w 584211"/>
              <a:gd name="connsiteY49" fmla="*/ 261533 h 606439"/>
              <a:gd name="connsiteX50" fmla="*/ 50149 w 584211"/>
              <a:gd name="connsiteY50" fmla="*/ 261533 h 606439"/>
              <a:gd name="connsiteX51" fmla="*/ 59012 w 584211"/>
              <a:gd name="connsiteY51" fmla="*/ 303142 h 606439"/>
              <a:gd name="connsiteX52" fmla="*/ 69664 w 584211"/>
              <a:gd name="connsiteY52" fmla="*/ 344829 h 606439"/>
              <a:gd name="connsiteX53" fmla="*/ 87391 w 584211"/>
              <a:gd name="connsiteY53" fmla="*/ 345217 h 606439"/>
              <a:gd name="connsiteX54" fmla="*/ 99831 w 584211"/>
              <a:gd name="connsiteY54" fmla="*/ 302986 h 606439"/>
              <a:gd name="connsiteX55" fmla="*/ 111260 w 584211"/>
              <a:gd name="connsiteY55" fmla="*/ 260601 h 606439"/>
              <a:gd name="connsiteX56" fmla="*/ 111726 w 584211"/>
              <a:gd name="connsiteY56" fmla="*/ 260601 h 606439"/>
              <a:gd name="connsiteX57" fmla="*/ 112659 w 584211"/>
              <a:gd name="connsiteY57" fmla="*/ 305626 h 606439"/>
              <a:gd name="connsiteX58" fmla="*/ 114214 w 584211"/>
              <a:gd name="connsiteY58" fmla="*/ 347701 h 606439"/>
              <a:gd name="connsiteX59" fmla="*/ 137461 w 584211"/>
              <a:gd name="connsiteY59" fmla="*/ 348245 h 606439"/>
              <a:gd name="connsiteX60" fmla="*/ 287752 w 584211"/>
              <a:gd name="connsiteY60" fmla="*/ 235682 h 606439"/>
              <a:gd name="connsiteX61" fmla="*/ 252064 w 584211"/>
              <a:gd name="connsiteY61" fmla="*/ 245075 h 606439"/>
              <a:gd name="connsiteX62" fmla="*/ 257507 w 584211"/>
              <a:gd name="connsiteY62" fmla="*/ 264094 h 606439"/>
              <a:gd name="connsiteX63" fmla="*/ 281609 w 584211"/>
              <a:gd name="connsiteY63" fmla="*/ 256952 h 606439"/>
              <a:gd name="connsiteX64" fmla="*/ 298947 w 584211"/>
              <a:gd name="connsiteY64" fmla="*/ 268674 h 606439"/>
              <a:gd name="connsiteX65" fmla="*/ 278033 w 584211"/>
              <a:gd name="connsiteY65" fmla="*/ 282027 h 606439"/>
              <a:gd name="connsiteX66" fmla="*/ 267537 w 584211"/>
              <a:gd name="connsiteY66" fmla="*/ 282104 h 606439"/>
              <a:gd name="connsiteX67" fmla="*/ 267537 w 584211"/>
              <a:gd name="connsiteY67" fmla="*/ 301123 h 606439"/>
              <a:gd name="connsiteX68" fmla="*/ 278577 w 584211"/>
              <a:gd name="connsiteY68" fmla="*/ 301201 h 606439"/>
              <a:gd name="connsiteX69" fmla="*/ 302291 w 584211"/>
              <a:gd name="connsiteY69" fmla="*/ 317736 h 606439"/>
              <a:gd name="connsiteX70" fmla="*/ 280754 w 584211"/>
              <a:gd name="connsiteY70" fmla="*/ 332796 h 606439"/>
              <a:gd name="connsiteX71" fmla="*/ 254008 w 584211"/>
              <a:gd name="connsiteY71" fmla="*/ 325422 h 606439"/>
              <a:gd name="connsiteX72" fmla="*/ 248566 w 584211"/>
              <a:gd name="connsiteY72" fmla="*/ 345062 h 606439"/>
              <a:gd name="connsiteX73" fmla="*/ 282698 w 584211"/>
              <a:gd name="connsiteY73" fmla="*/ 353911 h 606439"/>
              <a:gd name="connsiteX74" fmla="*/ 331447 w 584211"/>
              <a:gd name="connsiteY74" fmla="*/ 319444 h 606439"/>
              <a:gd name="connsiteX75" fmla="*/ 305401 w 584211"/>
              <a:gd name="connsiteY75" fmla="*/ 291187 h 606439"/>
              <a:gd name="connsiteX76" fmla="*/ 305401 w 584211"/>
              <a:gd name="connsiteY76" fmla="*/ 290799 h 606439"/>
              <a:gd name="connsiteX77" fmla="*/ 327404 w 584211"/>
              <a:gd name="connsiteY77" fmla="*/ 263706 h 606439"/>
              <a:gd name="connsiteX78" fmla="*/ 287752 w 584211"/>
              <a:gd name="connsiteY78" fmla="*/ 235682 h 606439"/>
              <a:gd name="connsiteX79" fmla="*/ 189631 w 584211"/>
              <a:gd name="connsiteY79" fmla="*/ 235139 h 606439"/>
              <a:gd name="connsiteX80" fmla="*/ 156044 w 584211"/>
              <a:gd name="connsiteY80" fmla="*/ 238321 h 606439"/>
              <a:gd name="connsiteX81" fmla="*/ 156044 w 584211"/>
              <a:gd name="connsiteY81" fmla="*/ 348788 h 606439"/>
              <a:gd name="connsiteX82" fmla="*/ 180535 w 584211"/>
              <a:gd name="connsiteY82" fmla="*/ 349331 h 606439"/>
              <a:gd name="connsiteX83" fmla="*/ 180535 w 584211"/>
              <a:gd name="connsiteY83" fmla="*/ 308886 h 606439"/>
              <a:gd name="connsiteX84" fmla="*/ 189087 w 584211"/>
              <a:gd name="connsiteY84" fmla="*/ 309507 h 606439"/>
              <a:gd name="connsiteX85" fmla="*/ 225941 w 584211"/>
              <a:gd name="connsiteY85" fmla="*/ 297552 h 606439"/>
              <a:gd name="connsiteX86" fmla="*/ 236592 w 584211"/>
              <a:gd name="connsiteY86" fmla="*/ 270072 h 606439"/>
              <a:gd name="connsiteX87" fmla="*/ 224230 w 584211"/>
              <a:gd name="connsiteY87" fmla="*/ 243445 h 606439"/>
              <a:gd name="connsiteX88" fmla="*/ 189631 w 584211"/>
              <a:gd name="connsiteY88" fmla="*/ 235139 h 606439"/>
              <a:gd name="connsiteX89" fmla="*/ 361303 w 584211"/>
              <a:gd name="connsiteY89" fmla="*/ 72971 h 606439"/>
              <a:gd name="connsiteX90" fmla="*/ 358892 w 584211"/>
              <a:gd name="connsiteY90" fmla="*/ 73204 h 606439"/>
              <a:gd name="connsiteX91" fmla="*/ 358892 w 584211"/>
              <a:gd name="connsiteY91" fmla="*/ 265026 h 606439"/>
              <a:gd name="connsiteX92" fmla="*/ 445972 w 584211"/>
              <a:gd name="connsiteY92" fmla="*/ 200827 h 606439"/>
              <a:gd name="connsiteX93" fmla="*/ 537017 w 584211"/>
              <a:gd name="connsiteY93" fmla="*/ 291730 h 606439"/>
              <a:gd name="connsiteX94" fmla="*/ 536784 w 584211"/>
              <a:gd name="connsiteY94" fmla="*/ 296931 h 606439"/>
              <a:gd name="connsiteX95" fmla="*/ 528387 w 584211"/>
              <a:gd name="connsiteY95" fmla="*/ 291264 h 606439"/>
              <a:gd name="connsiteX96" fmla="*/ 445972 w 584211"/>
              <a:gd name="connsiteY96" fmla="*/ 209443 h 606439"/>
              <a:gd name="connsiteX97" fmla="*/ 363557 w 584211"/>
              <a:gd name="connsiteY97" fmla="*/ 291730 h 606439"/>
              <a:gd name="connsiteX98" fmla="*/ 445972 w 584211"/>
              <a:gd name="connsiteY98" fmla="*/ 374017 h 606439"/>
              <a:gd name="connsiteX99" fmla="*/ 496276 w 584211"/>
              <a:gd name="connsiteY99" fmla="*/ 356784 h 606439"/>
              <a:gd name="connsiteX100" fmla="*/ 496276 w 584211"/>
              <a:gd name="connsiteY100" fmla="*/ 367108 h 606439"/>
              <a:gd name="connsiteX101" fmla="*/ 487724 w 584211"/>
              <a:gd name="connsiteY101" fmla="*/ 368040 h 606439"/>
              <a:gd name="connsiteX102" fmla="*/ 468364 w 584211"/>
              <a:gd name="connsiteY102" fmla="*/ 379762 h 606439"/>
              <a:gd name="connsiteX103" fmla="*/ 445972 w 584211"/>
              <a:gd name="connsiteY103" fmla="*/ 382634 h 606439"/>
              <a:gd name="connsiteX104" fmla="*/ 358892 w 584211"/>
              <a:gd name="connsiteY104" fmla="*/ 318435 h 606439"/>
              <a:gd name="connsiteX105" fmla="*/ 358892 w 584211"/>
              <a:gd name="connsiteY105" fmla="*/ 531682 h 606439"/>
              <a:gd name="connsiteX106" fmla="*/ 361303 w 584211"/>
              <a:gd name="connsiteY106" fmla="*/ 531993 h 606439"/>
              <a:gd name="connsiteX107" fmla="*/ 545258 w 584211"/>
              <a:gd name="connsiteY107" fmla="*/ 531993 h 606439"/>
              <a:gd name="connsiteX108" fmla="*/ 561975 w 584211"/>
              <a:gd name="connsiteY108" fmla="*/ 515303 h 606439"/>
              <a:gd name="connsiteX109" fmla="*/ 561975 w 584211"/>
              <a:gd name="connsiteY109" fmla="*/ 89662 h 606439"/>
              <a:gd name="connsiteX110" fmla="*/ 545258 w 584211"/>
              <a:gd name="connsiteY110" fmla="*/ 72971 h 606439"/>
              <a:gd name="connsiteX111" fmla="*/ 358892 w 584211"/>
              <a:gd name="connsiteY111" fmla="*/ 0 h 606439"/>
              <a:gd name="connsiteX112" fmla="*/ 358892 w 584211"/>
              <a:gd name="connsiteY112" fmla="*/ 50769 h 606439"/>
              <a:gd name="connsiteX113" fmla="*/ 361303 w 584211"/>
              <a:gd name="connsiteY113" fmla="*/ 50692 h 606439"/>
              <a:gd name="connsiteX114" fmla="*/ 545258 w 584211"/>
              <a:gd name="connsiteY114" fmla="*/ 50692 h 606439"/>
              <a:gd name="connsiteX115" fmla="*/ 584211 w 584211"/>
              <a:gd name="connsiteY115" fmla="*/ 89662 h 606439"/>
              <a:gd name="connsiteX116" fmla="*/ 584211 w 584211"/>
              <a:gd name="connsiteY116" fmla="*/ 515225 h 606439"/>
              <a:gd name="connsiteX117" fmla="*/ 545258 w 584211"/>
              <a:gd name="connsiteY117" fmla="*/ 554195 h 606439"/>
              <a:gd name="connsiteX118" fmla="*/ 361303 w 584211"/>
              <a:gd name="connsiteY118" fmla="*/ 554195 h 606439"/>
              <a:gd name="connsiteX119" fmla="*/ 358892 w 584211"/>
              <a:gd name="connsiteY119" fmla="*/ 554117 h 606439"/>
              <a:gd name="connsiteX120" fmla="*/ 358892 w 584211"/>
              <a:gd name="connsiteY120" fmla="*/ 606439 h 606439"/>
              <a:gd name="connsiteX121" fmla="*/ 0 w 584211"/>
              <a:gd name="connsiteY121" fmla="*/ 557378 h 606439"/>
              <a:gd name="connsiteX122" fmla="*/ 0 w 584211"/>
              <a:gd name="connsiteY122" fmla="*/ 47819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84211" h="606439">
                <a:moveTo>
                  <a:pt x="524306" y="317050"/>
                </a:moveTo>
                <a:cubicBezTo>
                  <a:pt x="526631" y="317826"/>
                  <a:pt x="529266" y="318990"/>
                  <a:pt x="532134" y="320774"/>
                </a:cubicBezTo>
                <a:cubicBezTo>
                  <a:pt x="529731" y="327756"/>
                  <a:pt x="526553" y="334350"/>
                  <a:pt x="522678" y="340478"/>
                </a:cubicBezTo>
                <a:lnTo>
                  <a:pt x="522756" y="321394"/>
                </a:lnTo>
                <a:cubicBezTo>
                  <a:pt x="523298" y="319920"/>
                  <a:pt x="523841" y="318524"/>
                  <a:pt x="524306" y="317050"/>
                </a:cubicBezTo>
                <a:close/>
                <a:moveTo>
                  <a:pt x="509846" y="284872"/>
                </a:moveTo>
                <a:cubicBezTo>
                  <a:pt x="509846" y="284872"/>
                  <a:pt x="509768" y="289220"/>
                  <a:pt x="539609" y="307465"/>
                </a:cubicBezTo>
                <a:cubicBezTo>
                  <a:pt x="554996" y="317792"/>
                  <a:pt x="554918" y="331844"/>
                  <a:pt x="554918" y="331844"/>
                </a:cubicBezTo>
                <a:cubicBezTo>
                  <a:pt x="535024" y="304515"/>
                  <a:pt x="514664" y="307465"/>
                  <a:pt x="514664" y="307465"/>
                </a:cubicBezTo>
                <a:lnTo>
                  <a:pt x="514431" y="387279"/>
                </a:lnTo>
                <a:lnTo>
                  <a:pt x="514353" y="387279"/>
                </a:lnTo>
                <a:cubicBezTo>
                  <a:pt x="514353" y="394189"/>
                  <a:pt x="507203" y="400944"/>
                  <a:pt x="497023" y="403118"/>
                </a:cubicBezTo>
                <a:cubicBezTo>
                  <a:pt x="485444" y="405680"/>
                  <a:pt x="473321" y="400866"/>
                  <a:pt x="472000" y="393646"/>
                </a:cubicBezTo>
                <a:cubicBezTo>
                  <a:pt x="469824" y="385882"/>
                  <a:pt x="477362" y="377497"/>
                  <a:pt x="488941" y="374935"/>
                </a:cubicBezTo>
                <a:cubicBezTo>
                  <a:pt x="494225" y="373848"/>
                  <a:pt x="499277" y="374081"/>
                  <a:pt x="503629" y="375323"/>
                </a:cubicBezTo>
                <a:lnTo>
                  <a:pt x="503629" y="289220"/>
                </a:lnTo>
                <a:cubicBezTo>
                  <a:pt x="503629" y="289220"/>
                  <a:pt x="504173" y="285415"/>
                  <a:pt x="509846" y="284872"/>
                </a:cubicBezTo>
                <a:close/>
                <a:moveTo>
                  <a:pt x="445973" y="273441"/>
                </a:moveTo>
                <a:cubicBezTo>
                  <a:pt x="456106" y="273441"/>
                  <a:pt x="464320" y="281640"/>
                  <a:pt x="464320" y="291753"/>
                </a:cubicBezTo>
                <a:cubicBezTo>
                  <a:pt x="464320" y="301866"/>
                  <a:pt x="456106" y="310065"/>
                  <a:pt x="445973" y="310065"/>
                </a:cubicBezTo>
                <a:cubicBezTo>
                  <a:pt x="435840" y="310065"/>
                  <a:pt x="427626" y="301866"/>
                  <a:pt x="427626" y="291753"/>
                </a:cubicBezTo>
                <a:cubicBezTo>
                  <a:pt x="427626" y="281640"/>
                  <a:pt x="435840" y="273441"/>
                  <a:pt x="445973" y="273441"/>
                </a:cubicBezTo>
                <a:close/>
                <a:moveTo>
                  <a:pt x="445973" y="265331"/>
                </a:moveTo>
                <a:cubicBezTo>
                  <a:pt x="431431" y="265331"/>
                  <a:pt x="419534" y="277205"/>
                  <a:pt x="419534" y="291717"/>
                </a:cubicBezTo>
                <a:cubicBezTo>
                  <a:pt x="419534" y="306230"/>
                  <a:pt x="431431" y="318104"/>
                  <a:pt x="445973" y="318104"/>
                </a:cubicBezTo>
                <a:cubicBezTo>
                  <a:pt x="460515" y="318104"/>
                  <a:pt x="472412" y="306230"/>
                  <a:pt x="472412" y="291717"/>
                </a:cubicBezTo>
                <a:cubicBezTo>
                  <a:pt x="472412" y="277205"/>
                  <a:pt x="460515" y="265331"/>
                  <a:pt x="445973" y="265331"/>
                </a:cubicBezTo>
                <a:close/>
                <a:moveTo>
                  <a:pt x="445973" y="256717"/>
                </a:moveTo>
                <a:cubicBezTo>
                  <a:pt x="465336" y="256717"/>
                  <a:pt x="481044" y="272393"/>
                  <a:pt x="481044" y="291717"/>
                </a:cubicBezTo>
                <a:cubicBezTo>
                  <a:pt x="481044" y="311041"/>
                  <a:pt x="465336" y="326718"/>
                  <a:pt x="445973" y="326718"/>
                </a:cubicBezTo>
                <a:cubicBezTo>
                  <a:pt x="426610" y="326718"/>
                  <a:pt x="410902" y="311041"/>
                  <a:pt x="410902" y="291717"/>
                </a:cubicBezTo>
                <a:cubicBezTo>
                  <a:pt x="410902" y="272393"/>
                  <a:pt x="426610" y="256717"/>
                  <a:pt x="445973" y="256717"/>
                </a:cubicBezTo>
                <a:close/>
                <a:moveTo>
                  <a:pt x="190932" y="254480"/>
                </a:moveTo>
                <a:cubicBezTo>
                  <a:pt x="203613" y="254247"/>
                  <a:pt x="210849" y="260459"/>
                  <a:pt x="210849" y="271020"/>
                </a:cubicBezTo>
                <a:cubicBezTo>
                  <a:pt x="210849" y="282745"/>
                  <a:pt x="202369" y="289734"/>
                  <a:pt x="188909" y="289734"/>
                </a:cubicBezTo>
                <a:cubicBezTo>
                  <a:pt x="185330" y="289812"/>
                  <a:pt x="182684" y="289657"/>
                  <a:pt x="180506" y="289113"/>
                </a:cubicBezTo>
                <a:lnTo>
                  <a:pt x="180506" y="255722"/>
                </a:lnTo>
                <a:cubicBezTo>
                  <a:pt x="182373" y="255179"/>
                  <a:pt x="185797" y="254557"/>
                  <a:pt x="190932" y="254480"/>
                </a:cubicBezTo>
                <a:close/>
                <a:moveTo>
                  <a:pt x="131630" y="237467"/>
                </a:moveTo>
                <a:lnTo>
                  <a:pt x="100841" y="238244"/>
                </a:lnTo>
                <a:lnTo>
                  <a:pt x="89956" y="274574"/>
                </a:lnTo>
                <a:cubicBezTo>
                  <a:pt x="86613" y="286684"/>
                  <a:pt x="83192" y="300968"/>
                  <a:pt x="80315" y="313466"/>
                </a:cubicBezTo>
                <a:lnTo>
                  <a:pt x="79849" y="313466"/>
                </a:lnTo>
                <a:cubicBezTo>
                  <a:pt x="77672" y="300813"/>
                  <a:pt x="74484" y="287383"/>
                  <a:pt x="71374" y="274962"/>
                </a:cubicBezTo>
                <a:lnTo>
                  <a:pt x="61655" y="239253"/>
                </a:lnTo>
                <a:lnTo>
                  <a:pt x="32266" y="240029"/>
                </a:lnTo>
                <a:lnTo>
                  <a:pt x="26202" y="345450"/>
                </a:lnTo>
                <a:lnTo>
                  <a:pt x="46339" y="345993"/>
                </a:lnTo>
                <a:lnTo>
                  <a:pt x="48127" y="305626"/>
                </a:lnTo>
                <a:cubicBezTo>
                  <a:pt x="48827" y="292351"/>
                  <a:pt x="49293" y="275894"/>
                  <a:pt x="49838" y="261533"/>
                </a:cubicBezTo>
                <a:lnTo>
                  <a:pt x="50149" y="261533"/>
                </a:lnTo>
                <a:cubicBezTo>
                  <a:pt x="52481" y="275428"/>
                  <a:pt x="55824" y="290566"/>
                  <a:pt x="59012" y="303142"/>
                </a:cubicBezTo>
                <a:lnTo>
                  <a:pt x="69664" y="344829"/>
                </a:lnTo>
                <a:lnTo>
                  <a:pt x="87391" y="345217"/>
                </a:lnTo>
                <a:lnTo>
                  <a:pt x="99831" y="302986"/>
                </a:lnTo>
                <a:cubicBezTo>
                  <a:pt x="103718" y="290178"/>
                  <a:pt x="108072" y="274652"/>
                  <a:pt x="111260" y="260601"/>
                </a:cubicBezTo>
                <a:lnTo>
                  <a:pt x="111726" y="260601"/>
                </a:lnTo>
                <a:cubicBezTo>
                  <a:pt x="111726" y="276515"/>
                  <a:pt x="112193" y="292507"/>
                  <a:pt x="112659" y="305626"/>
                </a:cubicBezTo>
                <a:lnTo>
                  <a:pt x="114214" y="347701"/>
                </a:lnTo>
                <a:lnTo>
                  <a:pt x="137461" y="348245"/>
                </a:lnTo>
                <a:close/>
                <a:moveTo>
                  <a:pt x="287752" y="235682"/>
                </a:moveTo>
                <a:cubicBezTo>
                  <a:pt x="272668" y="236070"/>
                  <a:pt x="258906" y="240573"/>
                  <a:pt x="252064" y="245075"/>
                </a:cubicBezTo>
                <a:lnTo>
                  <a:pt x="257507" y="264094"/>
                </a:lnTo>
                <a:cubicBezTo>
                  <a:pt x="262250" y="261222"/>
                  <a:pt x="272124" y="257108"/>
                  <a:pt x="281609" y="256952"/>
                </a:cubicBezTo>
                <a:cubicBezTo>
                  <a:pt x="293194" y="256720"/>
                  <a:pt x="298947" y="261765"/>
                  <a:pt x="298947" y="268674"/>
                </a:cubicBezTo>
                <a:cubicBezTo>
                  <a:pt x="298947" y="278456"/>
                  <a:pt x="287207" y="281871"/>
                  <a:pt x="278033" y="282027"/>
                </a:cubicBezTo>
                <a:lnTo>
                  <a:pt x="267537" y="282104"/>
                </a:lnTo>
                <a:lnTo>
                  <a:pt x="267537" y="301123"/>
                </a:lnTo>
                <a:lnTo>
                  <a:pt x="278577" y="301201"/>
                </a:lnTo>
                <a:cubicBezTo>
                  <a:pt x="290628" y="301201"/>
                  <a:pt x="302291" y="306402"/>
                  <a:pt x="302291" y="317736"/>
                </a:cubicBezTo>
                <a:cubicBezTo>
                  <a:pt x="302291" y="326431"/>
                  <a:pt x="294982" y="333029"/>
                  <a:pt x="280754" y="332796"/>
                </a:cubicBezTo>
                <a:cubicBezTo>
                  <a:pt x="269636" y="332563"/>
                  <a:pt x="258673" y="327906"/>
                  <a:pt x="254008" y="325422"/>
                </a:cubicBezTo>
                <a:lnTo>
                  <a:pt x="248566" y="345062"/>
                </a:lnTo>
                <a:cubicBezTo>
                  <a:pt x="255174" y="349331"/>
                  <a:pt x="267692" y="353523"/>
                  <a:pt x="282698" y="353911"/>
                </a:cubicBezTo>
                <a:cubicBezTo>
                  <a:pt x="312709" y="354688"/>
                  <a:pt x="331447" y="340093"/>
                  <a:pt x="331447" y="319444"/>
                </a:cubicBezTo>
                <a:cubicBezTo>
                  <a:pt x="331447" y="304229"/>
                  <a:pt x="319707" y="293671"/>
                  <a:pt x="305401" y="291187"/>
                </a:cubicBezTo>
                <a:lnTo>
                  <a:pt x="305401" y="290799"/>
                </a:lnTo>
                <a:cubicBezTo>
                  <a:pt x="320095" y="285753"/>
                  <a:pt x="327404" y="276049"/>
                  <a:pt x="327404" y="263706"/>
                </a:cubicBezTo>
                <a:cubicBezTo>
                  <a:pt x="327404" y="247792"/>
                  <a:pt x="313098" y="235061"/>
                  <a:pt x="287752" y="235682"/>
                </a:cubicBezTo>
                <a:close/>
                <a:moveTo>
                  <a:pt x="189631" y="235139"/>
                </a:moveTo>
                <a:cubicBezTo>
                  <a:pt x="174315" y="235527"/>
                  <a:pt x="163663" y="236769"/>
                  <a:pt x="156044" y="238321"/>
                </a:cubicBezTo>
                <a:lnTo>
                  <a:pt x="156044" y="348788"/>
                </a:lnTo>
                <a:lnTo>
                  <a:pt x="180535" y="349331"/>
                </a:lnTo>
                <a:lnTo>
                  <a:pt x="180535" y="308886"/>
                </a:lnTo>
                <a:cubicBezTo>
                  <a:pt x="182867" y="309274"/>
                  <a:pt x="185822" y="309430"/>
                  <a:pt x="189087" y="309507"/>
                </a:cubicBezTo>
                <a:cubicBezTo>
                  <a:pt x="204093" y="309585"/>
                  <a:pt x="217077" y="305936"/>
                  <a:pt x="225941" y="297552"/>
                </a:cubicBezTo>
                <a:cubicBezTo>
                  <a:pt x="232783" y="291032"/>
                  <a:pt x="236592" y="281406"/>
                  <a:pt x="236592" y="270072"/>
                </a:cubicBezTo>
                <a:cubicBezTo>
                  <a:pt x="236592" y="258660"/>
                  <a:pt x="231616" y="249112"/>
                  <a:pt x="224230" y="243445"/>
                </a:cubicBezTo>
                <a:cubicBezTo>
                  <a:pt x="216611" y="237467"/>
                  <a:pt x="205259" y="234673"/>
                  <a:pt x="189631" y="235139"/>
                </a:cubicBezTo>
                <a:close/>
                <a:moveTo>
                  <a:pt x="361303" y="72971"/>
                </a:moveTo>
                <a:cubicBezTo>
                  <a:pt x="360525" y="72971"/>
                  <a:pt x="359670" y="73049"/>
                  <a:pt x="358892" y="73204"/>
                </a:cubicBezTo>
                <a:lnTo>
                  <a:pt x="358892" y="265026"/>
                </a:lnTo>
                <a:cubicBezTo>
                  <a:pt x="370322" y="227919"/>
                  <a:pt x="405076" y="200827"/>
                  <a:pt x="445972" y="200827"/>
                </a:cubicBezTo>
                <a:cubicBezTo>
                  <a:pt x="496198" y="200827"/>
                  <a:pt x="537017" y="241582"/>
                  <a:pt x="537017" y="291730"/>
                </a:cubicBezTo>
                <a:cubicBezTo>
                  <a:pt x="537017" y="293516"/>
                  <a:pt x="536861" y="295146"/>
                  <a:pt x="536784" y="296931"/>
                </a:cubicBezTo>
                <a:cubicBezTo>
                  <a:pt x="533440" y="294758"/>
                  <a:pt x="530641" y="292895"/>
                  <a:pt x="528387" y="291264"/>
                </a:cubicBezTo>
                <a:cubicBezTo>
                  <a:pt x="528076" y="246162"/>
                  <a:pt x="491222" y="209443"/>
                  <a:pt x="445972" y="209443"/>
                </a:cubicBezTo>
                <a:cubicBezTo>
                  <a:pt x="400489" y="209443"/>
                  <a:pt x="363557" y="246395"/>
                  <a:pt x="363557" y="291730"/>
                </a:cubicBezTo>
                <a:cubicBezTo>
                  <a:pt x="363557" y="337144"/>
                  <a:pt x="400489" y="374017"/>
                  <a:pt x="445972" y="374017"/>
                </a:cubicBezTo>
                <a:cubicBezTo>
                  <a:pt x="464943" y="374017"/>
                  <a:pt x="482359" y="367574"/>
                  <a:pt x="496276" y="356784"/>
                </a:cubicBezTo>
                <a:lnTo>
                  <a:pt x="496276" y="367108"/>
                </a:lnTo>
                <a:cubicBezTo>
                  <a:pt x="493166" y="367108"/>
                  <a:pt x="490523" y="367419"/>
                  <a:pt x="487724" y="368040"/>
                </a:cubicBezTo>
                <a:cubicBezTo>
                  <a:pt x="479482" y="369825"/>
                  <a:pt x="472562" y="374095"/>
                  <a:pt x="468364" y="379762"/>
                </a:cubicBezTo>
                <a:cubicBezTo>
                  <a:pt x="461211" y="381547"/>
                  <a:pt x="453747" y="382634"/>
                  <a:pt x="445972" y="382634"/>
                </a:cubicBezTo>
                <a:cubicBezTo>
                  <a:pt x="405076" y="382634"/>
                  <a:pt x="370322" y="355542"/>
                  <a:pt x="358892" y="318435"/>
                </a:cubicBezTo>
                <a:lnTo>
                  <a:pt x="358892" y="531682"/>
                </a:lnTo>
                <a:cubicBezTo>
                  <a:pt x="359748" y="531838"/>
                  <a:pt x="360525" y="531993"/>
                  <a:pt x="361303" y="531993"/>
                </a:cubicBezTo>
                <a:lnTo>
                  <a:pt x="545258" y="531993"/>
                </a:lnTo>
                <a:cubicBezTo>
                  <a:pt x="554433" y="531993"/>
                  <a:pt x="561975" y="524463"/>
                  <a:pt x="561975" y="515303"/>
                </a:cubicBezTo>
                <a:lnTo>
                  <a:pt x="561975" y="89662"/>
                </a:lnTo>
                <a:cubicBezTo>
                  <a:pt x="561975" y="80424"/>
                  <a:pt x="554433" y="72971"/>
                  <a:pt x="545258" y="72971"/>
                </a:cubicBezTo>
                <a:close/>
                <a:moveTo>
                  <a:pt x="358892" y="0"/>
                </a:moveTo>
                <a:lnTo>
                  <a:pt x="358892" y="50769"/>
                </a:lnTo>
                <a:cubicBezTo>
                  <a:pt x="359748" y="50769"/>
                  <a:pt x="360525" y="50692"/>
                  <a:pt x="361303" y="50692"/>
                </a:cubicBezTo>
                <a:lnTo>
                  <a:pt x="545258" y="50692"/>
                </a:lnTo>
                <a:cubicBezTo>
                  <a:pt x="566717" y="50692"/>
                  <a:pt x="584211" y="68158"/>
                  <a:pt x="584211" y="89662"/>
                </a:cubicBezTo>
                <a:lnTo>
                  <a:pt x="584211" y="515225"/>
                </a:lnTo>
                <a:cubicBezTo>
                  <a:pt x="584211" y="536728"/>
                  <a:pt x="566717" y="554195"/>
                  <a:pt x="545258" y="554195"/>
                </a:cubicBezTo>
                <a:lnTo>
                  <a:pt x="361303" y="554195"/>
                </a:lnTo>
                <a:cubicBezTo>
                  <a:pt x="360525" y="554195"/>
                  <a:pt x="359748" y="554117"/>
                  <a:pt x="358892" y="554117"/>
                </a:cubicBezTo>
                <a:lnTo>
                  <a:pt x="358892" y="606439"/>
                </a:lnTo>
                <a:lnTo>
                  <a:pt x="0" y="557378"/>
                </a:lnTo>
                <a:lnTo>
                  <a:pt x="0" y="47819"/>
                </a:lnTo>
                <a:close/>
              </a:path>
            </a:pathLst>
          </a:custGeom>
          <a:solidFill>
            <a:srgbClr val="515C7B"/>
          </a:solidFill>
          <a:ln>
            <a:noFill/>
          </a:ln>
        </p:spPr>
        <p:txBody>
          <a:bodyPr/>
          <a:lstStyle/>
          <a:p>
            <a:endParaRPr lang="zh-CN" altLang="en-US">
              <a:cs typeface="+mn-ea"/>
              <a:sym typeface="+mn-lt"/>
            </a:endParaRPr>
          </a:p>
        </p:txBody>
      </p:sp>
      <p:sp>
        <p:nvSpPr>
          <p:cNvPr id="8" name="文本框 7"/>
          <p:cNvSpPr txBox="1"/>
          <p:nvPr/>
        </p:nvSpPr>
        <p:spPr>
          <a:xfrm>
            <a:off x="3837098" y="1527235"/>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9" name="文本框 9"/>
          <p:cNvSpPr txBox="1">
            <a:spLocks noChangeArrowheads="1"/>
          </p:cNvSpPr>
          <p:nvPr/>
        </p:nvSpPr>
        <p:spPr bwMode="auto">
          <a:xfrm>
            <a:off x="3923660" y="1960599"/>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
        <p:nvSpPr>
          <p:cNvPr id="10" name="文本框 9"/>
          <p:cNvSpPr txBox="1"/>
          <p:nvPr/>
        </p:nvSpPr>
        <p:spPr>
          <a:xfrm>
            <a:off x="5613126" y="3168399"/>
            <a:ext cx="4913559" cy="1615827"/>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11" name="文本框 10"/>
          <p:cNvSpPr txBox="1"/>
          <p:nvPr/>
        </p:nvSpPr>
        <p:spPr>
          <a:xfrm>
            <a:off x="5361564" y="5050699"/>
            <a:ext cx="4913559" cy="1615827"/>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Tree>
    <p:custDataLst>
      <p:tags r:id="rId1"/>
    </p:custDataLst>
    <p:extLst>
      <p:ext uri="{BB962C8B-B14F-4D97-AF65-F5344CB8AC3E}">
        <p14:creationId xmlns:p14="http://schemas.microsoft.com/office/powerpoint/2010/main" val="403934440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arn(inVertical)">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arn(inVertical)">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455C"/>
        </a:solidFill>
        <a:effectLst/>
      </p:bgPr>
    </p:bg>
    <p:spTree>
      <p:nvGrpSpPr>
        <p:cNvPr id="1" name=""/>
        <p:cNvGrpSpPr/>
        <p:nvPr/>
      </p:nvGrpSpPr>
      <p:grpSpPr>
        <a:xfrm>
          <a:off x="0" y="0"/>
          <a:ext cx="0" cy="0"/>
          <a:chOff x="0" y="0"/>
          <a:chExt cx="0" cy="0"/>
        </a:xfrm>
      </p:grpSpPr>
      <p:sp>
        <p:nvSpPr>
          <p:cNvPr id="59" name="文本框 58"/>
          <p:cNvSpPr txBox="1"/>
          <p:nvPr/>
        </p:nvSpPr>
        <p:spPr>
          <a:xfrm>
            <a:off x="2376166" y="1899642"/>
            <a:ext cx="4416594" cy="1107996"/>
          </a:xfrm>
          <a:prstGeom prst="rect">
            <a:avLst/>
          </a:prstGeom>
          <a:noFill/>
          <a:effectLst>
            <a:reflection blurRad="6350" stA="52000" endA="300" endPos="35000" dir="5400000" sy="-100000" algn="bl" rotWithShape="0"/>
          </a:effectLst>
        </p:spPr>
        <p:txBody>
          <a:bodyPr wrap="none" rtlCol="0">
            <a:spAutoFit/>
          </a:bodyPr>
          <a:lstStyle/>
          <a:p>
            <a:r>
              <a:rPr lang="zh-CN" altLang="en-US" sz="6600" dirty="0">
                <a:cs typeface="+mn-ea"/>
                <a:sym typeface="+mn-lt"/>
              </a:rPr>
              <a:t>音乐听我的</a:t>
            </a:r>
          </a:p>
        </p:txBody>
      </p:sp>
      <p:grpSp>
        <p:nvGrpSpPr>
          <p:cNvPr id="26" name="1a3ad226-6a26-47f2-9be0-c87ed67f5b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380127" y="473807"/>
            <a:ext cx="5876079" cy="5871923"/>
            <a:chOff x="3851275" y="1185862"/>
            <a:chExt cx="4489451" cy="4486276"/>
          </a:xfrm>
          <a:solidFill>
            <a:srgbClr val="645D57">
              <a:alpha val="40000"/>
            </a:srgbClr>
          </a:solidFill>
        </p:grpSpPr>
        <p:sp>
          <p:nvSpPr>
            <p:cNvPr id="27" name="íṥ1íďe">
              <a:extLst>
                <a:ext uri="{FF2B5EF4-FFF2-40B4-BE49-F238E27FC236}">
                  <a16:creationId xmlns:a16="http://schemas.microsoft.com/office/drawing/2014/main" id="{8F66658A-B9F0-4E3D-9D03-B569938540AB}"/>
                </a:ext>
              </a:extLst>
            </p:cNvPr>
            <p:cNvSpPr/>
            <p:nvPr/>
          </p:nvSpPr>
          <p:spPr bwMode="auto">
            <a:xfrm>
              <a:off x="8140700" y="1201737"/>
              <a:ext cx="184150" cy="184150"/>
            </a:xfrm>
            <a:custGeom>
              <a:avLst/>
              <a:gdLst>
                <a:gd name="T0" fmla="*/ 39 w 49"/>
                <a:gd name="T1" fmla="*/ 49 h 49"/>
                <a:gd name="T2" fmla="*/ 17 w 49"/>
                <a:gd name="T3" fmla="*/ 32 h 49"/>
                <a:gd name="T4" fmla="*/ 0 w 49"/>
                <a:gd name="T5" fmla="*/ 9 h 49"/>
                <a:gd name="T6" fmla="*/ 16 w 49"/>
                <a:gd name="T7" fmla="*/ 0 h 49"/>
                <a:gd name="T8" fmla="*/ 30 w 49"/>
                <a:gd name="T9" fmla="*/ 18 h 49"/>
                <a:gd name="T10" fmla="*/ 49 w 49"/>
                <a:gd name="T11" fmla="*/ 33 h 49"/>
                <a:gd name="T12" fmla="*/ 39 w 4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39" y="49"/>
                  </a:moveTo>
                  <a:cubicBezTo>
                    <a:pt x="31" y="44"/>
                    <a:pt x="24" y="38"/>
                    <a:pt x="17" y="32"/>
                  </a:cubicBezTo>
                  <a:cubicBezTo>
                    <a:pt x="10" y="25"/>
                    <a:pt x="5" y="18"/>
                    <a:pt x="0" y="9"/>
                  </a:cubicBezTo>
                  <a:cubicBezTo>
                    <a:pt x="16" y="0"/>
                    <a:pt x="16" y="0"/>
                    <a:pt x="16" y="0"/>
                  </a:cubicBezTo>
                  <a:cubicBezTo>
                    <a:pt x="20" y="7"/>
                    <a:pt x="25" y="13"/>
                    <a:pt x="30" y="18"/>
                  </a:cubicBezTo>
                  <a:cubicBezTo>
                    <a:pt x="36" y="24"/>
                    <a:pt x="42" y="29"/>
                    <a:pt x="49" y="33"/>
                  </a:cubicBezTo>
                  <a:lnTo>
                    <a:pt x="39" y="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îṣḷíďê">
              <a:extLst>
                <a:ext uri="{FF2B5EF4-FFF2-40B4-BE49-F238E27FC236}">
                  <a16:creationId xmlns:a16="http://schemas.microsoft.com/office/drawing/2014/main" id="{29F40BA6-B9E8-409D-AD02-3034D5353D34}"/>
                </a:ext>
              </a:extLst>
            </p:cNvPr>
            <p:cNvSpPr/>
            <p:nvPr/>
          </p:nvSpPr>
          <p:spPr bwMode="auto">
            <a:xfrm>
              <a:off x="7929563" y="1209675"/>
              <a:ext cx="388938" cy="387350"/>
            </a:xfrm>
            <a:custGeom>
              <a:avLst/>
              <a:gdLst>
                <a:gd name="T0" fmla="*/ 97 w 103"/>
                <a:gd name="T1" fmla="*/ 103 h 103"/>
                <a:gd name="T2" fmla="*/ 34 w 103"/>
                <a:gd name="T3" fmla="*/ 69 h 103"/>
                <a:gd name="T4" fmla="*/ 0 w 103"/>
                <a:gd name="T5" fmla="*/ 5 h 103"/>
                <a:gd name="T6" fmla="*/ 18 w 103"/>
                <a:gd name="T7" fmla="*/ 0 h 103"/>
                <a:gd name="T8" fmla="*/ 47 w 103"/>
                <a:gd name="T9" fmla="*/ 55 h 103"/>
                <a:gd name="T10" fmla="*/ 103 w 103"/>
                <a:gd name="T11" fmla="*/ 85 h 103"/>
                <a:gd name="T12" fmla="*/ 97 w 103"/>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97" y="103"/>
                  </a:moveTo>
                  <a:cubicBezTo>
                    <a:pt x="77" y="96"/>
                    <a:pt x="54" y="88"/>
                    <a:pt x="34" y="69"/>
                  </a:cubicBezTo>
                  <a:cubicBezTo>
                    <a:pt x="14" y="49"/>
                    <a:pt x="6" y="26"/>
                    <a:pt x="0" y="5"/>
                  </a:cubicBezTo>
                  <a:cubicBezTo>
                    <a:pt x="18" y="0"/>
                    <a:pt x="18" y="0"/>
                    <a:pt x="18" y="0"/>
                  </a:cubicBezTo>
                  <a:cubicBezTo>
                    <a:pt x="24" y="19"/>
                    <a:pt x="31" y="39"/>
                    <a:pt x="47" y="55"/>
                  </a:cubicBezTo>
                  <a:cubicBezTo>
                    <a:pt x="64" y="72"/>
                    <a:pt x="84" y="79"/>
                    <a:pt x="103" y="85"/>
                  </a:cubicBezTo>
                  <a:lnTo>
                    <a:pt x="97" y="1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íṩļíḓè">
              <a:extLst>
                <a:ext uri="{FF2B5EF4-FFF2-40B4-BE49-F238E27FC236}">
                  <a16:creationId xmlns:a16="http://schemas.microsoft.com/office/drawing/2014/main" id="{396BF5DF-FF1A-4A33-9544-CA7B04DE6467}"/>
                </a:ext>
              </a:extLst>
            </p:cNvPr>
            <p:cNvSpPr/>
            <p:nvPr/>
          </p:nvSpPr>
          <p:spPr bwMode="auto">
            <a:xfrm>
              <a:off x="7737475" y="1204912"/>
              <a:ext cx="584200" cy="585788"/>
            </a:xfrm>
            <a:custGeom>
              <a:avLst/>
              <a:gdLst>
                <a:gd name="T0" fmla="*/ 148 w 155"/>
                <a:gd name="T1" fmla="*/ 155 h 155"/>
                <a:gd name="T2" fmla="*/ 119 w 155"/>
                <a:gd name="T3" fmla="*/ 145 h 155"/>
                <a:gd name="T4" fmla="*/ 46 w 155"/>
                <a:gd name="T5" fmla="*/ 108 h 155"/>
                <a:gd name="T6" fmla="*/ 9 w 155"/>
                <a:gd name="T7" fmla="*/ 35 h 155"/>
                <a:gd name="T8" fmla="*/ 0 w 155"/>
                <a:gd name="T9" fmla="*/ 7 h 155"/>
                <a:gd name="T10" fmla="*/ 18 w 155"/>
                <a:gd name="T11" fmla="*/ 0 h 155"/>
                <a:gd name="T12" fmla="*/ 27 w 155"/>
                <a:gd name="T13" fmla="*/ 30 h 155"/>
                <a:gd name="T14" fmla="*/ 59 w 155"/>
                <a:gd name="T15" fmla="*/ 95 h 155"/>
                <a:gd name="T16" fmla="*/ 125 w 155"/>
                <a:gd name="T17" fmla="*/ 127 h 155"/>
                <a:gd name="T18" fmla="*/ 155 w 155"/>
                <a:gd name="T19" fmla="*/ 137 h 155"/>
                <a:gd name="T20" fmla="*/ 148 w 155"/>
                <a:gd name="T2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55">
                  <a:moveTo>
                    <a:pt x="148" y="155"/>
                  </a:moveTo>
                  <a:cubicBezTo>
                    <a:pt x="139" y="151"/>
                    <a:pt x="129" y="148"/>
                    <a:pt x="119" y="145"/>
                  </a:cubicBezTo>
                  <a:cubicBezTo>
                    <a:pt x="94" y="138"/>
                    <a:pt x="68" y="130"/>
                    <a:pt x="46" y="108"/>
                  </a:cubicBezTo>
                  <a:cubicBezTo>
                    <a:pt x="24" y="87"/>
                    <a:pt x="17" y="61"/>
                    <a:pt x="9" y="35"/>
                  </a:cubicBezTo>
                  <a:cubicBezTo>
                    <a:pt x="6" y="25"/>
                    <a:pt x="4" y="16"/>
                    <a:pt x="0" y="7"/>
                  </a:cubicBezTo>
                  <a:cubicBezTo>
                    <a:pt x="18" y="0"/>
                    <a:pt x="18" y="0"/>
                    <a:pt x="18" y="0"/>
                  </a:cubicBezTo>
                  <a:cubicBezTo>
                    <a:pt x="21" y="10"/>
                    <a:pt x="24" y="20"/>
                    <a:pt x="27" y="30"/>
                  </a:cubicBezTo>
                  <a:cubicBezTo>
                    <a:pt x="34" y="54"/>
                    <a:pt x="41" y="77"/>
                    <a:pt x="59" y="95"/>
                  </a:cubicBezTo>
                  <a:cubicBezTo>
                    <a:pt x="78" y="114"/>
                    <a:pt x="101" y="120"/>
                    <a:pt x="125" y="127"/>
                  </a:cubicBezTo>
                  <a:cubicBezTo>
                    <a:pt x="134" y="130"/>
                    <a:pt x="145" y="133"/>
                    <a:pt x="155" y="137"/>
                  </a:cubicBezTo>
                  <a:lnTo>
                    <a:pt x="148" y="1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ï$ḷîdé">
              <a:extLst>
                <a:ext uri="{FF2B5EF4-FFF2-40B4-BE49-F238E27FC236}">
                  <a16:creationId xmlns:a16="http://schemas.microsoft.com/office/drawing/2014/main" id="{AEFE638E-541E-414D-A49E-4C20B2AF7F0F}"/>
                </a:ext>
              </a:extLst>
            </p:cNvPr>
            <p:cNvSpPr/>
            <p:nvPr/>
          </p:nvSpPr>
          <p:spPr bwMode="auto">
            <a:xfrm>
              <a:off x="7507288" y="1193800"/>
              <a:ext cx="825500" cy="822325"/>
            </a:xfrm>
            <a:custGeom>
              <a:avLst/>
              <a:gdLst>
                <a:gd name="T0" fmla="*/ 206 w 219"/>
                <a:gd name="T1" fmla="*/ 218 h 218"/>
                <a:gd name="T2" fmla="*/ 141 w 219"/>
                <a:gd name="T3" fmla="*/ 187 h 218"/>
                <a:gd name="T4" fmla="*/ 68 w 219"/>
                <a:gd name="T5" fmla="*/ 150 h 218"/>
                <a:gd name="T6" fmla="*/ 31 w 219"/>
                <a:gd name="T7" fmla="*/ 77 h 218"/>
                <a:gd name="T8" fmla="*/ 0 w 219"/>
                <a:gd name="T9" fmla="*/ 13 h 218"/>
                <a:gd name="T10" fmla="*/ 14 w 219"/>
                <a:gd name="T11" fmla="*/ 0 h 218"/>
                <a:gd name="T12" fmla="*/ 49 w 219"/>
                <a:gd name="T13" fmla="*/ 72 h 218"/>
                <a:gd name="T14" fmla="*/ 82 w 219"/>
                <a:gd name="T15" fmla="*/ 137 h 218"/>
                <a:gd name="T16" fmla="*/ 147 w 219"/>
                <a:gd name="T17" fmla="*/ 169 h 218"/>
                <a:gd name="T18" fmla="*/ 219 w 219"/>
                <a:gd name="T19" fmla="*/ 205 h 218"/>
                <a:gd name="T20" fmla="*/ 206 w 219"/>
                <a:gd name="T21"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8">
                  <a:moveTo>
                    <a:pt x="206" y="218"/>
                  </a:moveTo>
                  <a:cubicBezTo>
                    <a:pt x="187" y="201"/>
                    <a:pt x="165" y="194"/>
                    <a:pt x="141" y="187"/>
                  </a:cubicBezTo>
                  <a:cubicBezTo>
                    <a:pt x="116" y="180"/>
                    <a:pt x="90" y="172"/>
                    <a:pt x="68" y="150"/>
                  </a:cubicBezTo>
                  <a:cubicBezTo>
                    <a:pt x="46" y="128"/>
                    <a:pt x="39" y="102"/>
                    <a:pt x="31" y="77"/>
                  </a:cubicBezTo>
                  <a:cubicBezTo>
                    <a:pt x="25" y="54"/>
                    <a:pt x="18" y="31"/>
                    <a:pt x="0" y="13"/>
                  </a:cubicBezTo>
                  <a:cubicBezTo>
                    <a:pt x="14" y="0"/>
                    <a:pt x="14" y="0"/>
                    <a:pt x="14" y="0"/>
                  </a:cubicBezTo>
                  <a:cubicBezTo>
                    <a:pt x="35" y="22"/>
                    <a:pt x="42" y="47"/>
                    <a:pt x="49" y="72"/>
                  </a:cubicBezTo>
                  <a:cubicBezTo>
                    <a:pt x="56" y="96"/>
                    <a:pt x="63" y="118"/>
                    <a:pt x="82" y="137"/>
                  </a:cubicBezTo>
                  <a:cubicBezTo>
                    <a:pt x="100" y="156"/>
                    <a:pt x="123" y="162"/>
                    <a:pt x="147" y="169"/>
                  </a:cubicBezTo>
                  <a:cubicBezTo>
                    <a:pt x="171" y="176"/>
                    <a:pt x="197" y="184"/>
                    <a:pt x="219" y="205"/>
                  </a:cubicBezTo>
                  <a:lnTo>
                    <a:pt x="206" y="2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íṣḷïḍé">
              <a:extLst>
                <a:ext uri="{FF2B5EF4-FFF2-40B4-BE49-F238E27FC236}">
                  <a16:creationId xmlns:a16="http://schemas.microsoft.com/office/drawing/2014/main" id="{CC49F5BB-75CE-4BCC-8988-15620A7FA351}"/>
                </a:ext>
              </a:extLst>
            </p:cNvPr>
            <p:cNvSpPr/>
            <p:nvPr/>
          </p:nvSpPr>
          <p:spPr bwMode="auto">
            <a:xfrm>
              <a:off x="7069138" y="1185862"/>
              <a:ext cx="1271588" cy="1268413"/>
            </a:xfrm>
            <a:custGeom>
              <a:avLst/>
              <a:gdLst>
                <a:gd name="T0" fmla="*/ 319 w 337"/>
                <a:gd name="T1" fmla="*/ 336 h 336"/>
                <a:gd name="T2" fmla="*/ 316 w 337"/>
                <a:gd name="T3" fmla="*/ 325 h 336"/>
                <a:gd name="T4" fmla="*/ 284 w 337"/>
                <a:gd name="T5" fmla="*/ 260 h 336"/>
                <a:gd name="T6" fmla="*/ 219 w 337"/>
                <a:gd name="T7" fmla="*/ 228 h 336"/>
                <a:gd name="T8" fmla="*/ 146 w 337"/>
                <a:gd name="T9" fmla="*/ 191 h 336"/>
                <a:gd name="T10" fmla="*/ 109 w 337"/>
                <a:gd name="T11" fmla="*/ 118 h 336"/>
                <a:gd name="T12" fmla="*/ 76 w 337"/>
                <a:gd name="T13" fmla="*/ 53 h 336"/>
                <a:gd name="T14" fmla="*/ 11 w 337"/>
                <a:gd name="T15" fmla="*/ 21 h 336"/>
                <a:gd name="T16" fmla="*/ 0 w 337"/>
                <a:gd name="T17" fmla="*/ 18 h 336"/>
                <a:gd name="T18" fmla="*/ 6 w 337"/>
                <a:gd name="T19" fmla="*/ 0 h 336"/>
                <a:gd name="T20" fmla="*/ 17 w 337"/>
                <a:gd name="T21" fmla="*/ 3 h 336"/>
                <a:gd name="T22" fmla="*/ 90 w 337"/>
                <a:gd name="T23" fmla="*/ 40 h 336"/>
                <a:gd name="T24" fmla="*/ 127 w 337"/>
                <a:gd name="T25" fmla="*/ 113 h 336"/>
                <a:gd name="T26" fmla="*/ 159 w 337"/>
                <a:gd name="T27" fmla="*/ 178 h 336"/>
                <a:gd name="T28" fmla="*/ 224 w 337"/>
                <a:gd name="T29" fmla="*/ 210 h 336"/>
                <a:gd name="T30" fmla="*/ 297 w 337"/>
                <a:gd name="T31" fmla="*/ 247 h 336"/>
                <a:gd name="T32" fmla="*/ 334 w 337"/>
                <a:gd name="T33" fmla="*/ 320 h 336"/>
                <a:gd name="T34" fmla="*/ 337 w 337"/>
                <a:gd name="T35" fmla="*/ 331 h 336"/>
                <a:gd name="T36" fmla="*/ 319 w 337"/>
                <a:gd name="T37"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336">
                  <a:moveTo>
                    <a:pt x="319" y="336"/>
                  </a:moveTo>
                  <a:cubicBezTo>
                    <a:pt x="318" y="333"/>
                    <a:pt x="317" y="329"/>
                    <a:pt x="316" y="325"/>
                  </a:cubicBezTo>
                  <a:cubicBezTo>
                    <a:pt x="309" y="301"/>
                    <a:pt x="302" y="279"/>
                    <a:pt x="284" y="260"/>
                  </a:cubicBezTo>
                  <a:cubicBezTo>
                    <a:pt x="265" y="242"/>
                    <a:pt x="242" y="235"/>
                    <a:pt x="219" y="228"/>
                  </a:cubicBezTo>
                  <a:cubicBezTo>
                    <a:pt x="193" y="221"/>
                    <a:pt x="167" y="213"/>
                    <a:pt x="146" y="191"/>
                  </a:cubicBezTo>
                  <a:cubicBezTo>
                    <a:pt x="124" y="169"/>
                    <a:pt x="116" y="143"/>
                    <a:pt x="109" y="118"/>
                  </a:cubicBezTo>
                  <a:cubicBezTo>
                    <a:pt x="102" y="94"/>
                    <a:pt x="95" y="72"/>
                    <a:pt x="76" y="53"/>
                  </a:cubicBezTo>
                  <a:cubicBezTo>
                    <a:pt x="58" y="34"/>
                    <a:pt x="35" y="28"/>
                    <a:pt x="11" y="21"/>
                  </a:cubicBezTo>
                  <a:cubicBezTo>
                    <a:pt x="8" y="20"/>
                    <a:pt x="4" y="19"/>
                    <a:pt x="0" y="18"/>
                  </a:cubicBezTo>
                  <a:cubicBezTo>
                    <a:pt x="6" y="0"/>
                    <a:pt x="6" y="0"/>
                    <a:pt x="6" y="0"/>
                  </a:cubicBezTo>
                  <a:cubicBezTo>
                    <a:pt x="9" y="1"/>
                    <a:pt x="13" y="2"/>
                    <a:pt x="17" y="3"/>
                  </a:cubicBezTo>
                  <a:cubicBezTo>
                    <a:pt x="42" y="10"/>
                    <a:pt x="68" y="18"/>
                    <a:pt x="90" y="40"/>
                  </a:cubicBezTo>
                  <a:cubicBezTo>
                    <a:pt x="112" y="62"/>
                    <a:pt x="119" y="88"/>
                    <a:pt x="127" y="113"/>
                  </a:cubicBezTo>
                  <a:cubicBezTo>
                    <a:pt x="134" y="137"/>
                    <a:pt x="140" y="159"/>
                    <a:pt x="159" y="178"/>
                  </a:cubicBezTo>
                  <a:cubicBezTo>
                    <a:pt x="177" y="196"/>
                    <a:pt x="200" y="203"/>
                    <a:pt x="224" y="210"/>
                  </a:cubicBezTo>
                  <a:cubicBezTo>
                    <a:pt x="249" y="217"/>
                    <a:pt x="275" y="225"/>
                    <a:pt x="297" y="247"/>
                  </a:cubicBezTo>
                  <a:cubicBezTo>
                    <a:pt x="319" y="269"/>
                    <a:pt x="326" y="295"/>
                    <a:pt x="334" y="320"/>
                  </a:cubicBezTo>
                  <a:cubicBezTo>
                    <a:pt x="335" y="324"/>
                    <a:pt x="336" y="327"/>
                    <a:pt x="337" y="331"/>
                  </a:cubicBezTo>
                  <a:lnTo>
                    <a:pt x="319"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iṧ1îḍé">
              <a:extLst>
                <a:ext uri="{FF2B5EF4-FFF2-40B4-BE49-F238E27FC236}">
                  <a16:creationId xmlns:a16="http://schemas.microsoft.com/office/drawing/2014/main" id="{83A72F95-B9B2-407D-93AA-1DA82227CCE4}"/>
                </a:ext>
              </a:extLst>
            </p:cNvPr>
            <p:cNvSpPr/>
            <p:nvPr/>
          </p:nvSpPr>
          <p:spPr bwMode="auto">
            <a:xfrm>
              <a:off x="6661150" y="1198562"/>
              <a:ext cx="1668463" cy="1666875"/>
            </a:xfrm>
            <a:custGeom>
              <a:avLst/>
              <a:gdLst>
                <a:gd name="T0" fmla="*/ 430 w 442"/>
                <a:gd name="T1" fmla="*/ 442 h 442"/>
                <a:gd name="T2" fmla="*/ 422 w 442"/>
                <a:gd name="T3" fmla="*/ 434 h 442"/>
                <a:gd name="T4" fmla="*/ 385 w 442"/>
                <a:gd name="T5" fmla="*/ 361 h 442"/>
                <a:gd name="T6" fmla="*/ 353 w 442"/>
                <a:gd name="T7" fmla="*/ 296 h 442"/>
                <a:gd name="T8" fmla="*/ 288 w 442"/>
                <a:gd name="T9" fmla="*/ 264 h 442"/>
                <a:gd name="T10" fmla="*/ 215 w 442"/>
                <a:gd name="T11" fmla="*/ 227 h 442"/>
                <a:gd name="T12" fmla="*/ 178 w 442"/>
                <a:gd name="T13" fmla="*/ 154 h 442"/>
                <a:gd name="T14" fmla="*/ 146 w 442"/>
                <a:gd name="T15" fmla="*/ 89 h 442"/>
                <a:gd name="T16" fmla="*/ 81 w 442"/>
                <a:gd name="T17" fmla="*/ 57 h 442"/>
                <a:gd name="T18" fmla="*/ 8 w 442"/>
                <a:gd name="T19" fmla="*/ 20 h 442"/>
                <a:gd name="T20" fmla="*/ 0 w 442"/>
                <a:gd name="T21" fmla="*/ 11 h 442"/>
                <a:gd name="T22" fmla="*/ 15 w 442"/>
                <a:gd name="T23" fmla="*/ 0 h 442"/>
                <a:gd name="T24" fmla="*/ 21 w 442"/>
                <a:gd name="T25" fmla="*/ 7 h 442"/>
                <a:gd name="T26" fmla="*/ 86 w 442"/>
                <a:gd name="T27" fmla="*/ 39 h 442"/>
                <a:gd name="T28" fmla="*/ 159 w 442"/>
                <a:gd name="T29" fmla="*/ 76 h 442"/>
                <a:gd name="T30" fmla="*/ 196 w 442"/>
                <a:gd name="T31" fmla="*/ 149 h 442"/>
                <a:gd name="T32" fmla="*/ 228 w 442"/>
                <a:gd name="T33" fmla="*/ 214 h 442"/>
                <a:gd name="T34" fmla="*/ 293 w 442"/>
                <a:gd name="T35" fmla="*/ 246 h 442"/>
                <a:gd name="T36" fmla="*/ 366 w 442"/>
                <a:gd name="T37" fmla="*/ 283 h 442"/>
                <a:gd name="T38" fmla="*/ 403 w 442"/>
                <a:gd name="T39" fmla="*/ 356 h 442"/>
                <a:gd name="T40" fmla="*/ 435 w 442"/>
                <a:gd name="T41" fmla="*/ 421 h 442"/>
                <a:gd name="T42" fmla="*/ 442 w 442"/>
                <a:gd name="T43" fmla="*/ 427 h 442"/>
                <a:gd name="T44" fmla="*/ 430 w 442"/>
                <a:gd name="T45"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2" h="442">
                  <a:moveTo>
                    <a:pt x="430" y="442"/>
                  </a:moveTo>
                  <a:cubicBezTo>
                    <a:pt x="427" y="439"/>
                    <a:pt x="424" y="437"/>
                    <a:pt x="422" y="434"/>
                  </a:cubicBezTo>
                  <a:cubicBezTo>
                    <a:pt x="400" y="412"/>
                    <a:pt x="392" y="386"/>
                    <a:pt x="385" y="361"/>
                  </a:cubicBezTo>
                  <a:cubicBezTo>
                    <a:pt x="378" y="337"/>
                    <a:pt x="371" y="315"/>
                    <a:pt x="353" y="296"/>
                  </a:cubicBezTo>
                  <a:cubicBezTo>
                    <a:pt x="334" y="277"/>
                    <a:pt x="312" y="271"/>
                    <a:pt x="288" y="264"/>
                  </a:cubicBezTo>
                  <a:cubicBezTo>
                    <a:pt x="263" y="257"/>
                    <a:pt x="237" y="249"/>
                    <a:pt x="215" y="227"/>
                  </a:cubicBezTo>
                  <a:cubicBezTo>
                    <a:pt x="193" y="205"/>
                    <a:pt x="185" y="179"/>
                    <a:pt x="178" y="154"/>
                  </a:cubicBezTo>
                  <a:cubicBezTo>
                    <a:pt x="171" y="130"/>
                    <a:pt x="164" y="107"/>
                    <a:pt x="146" y="89"/>
                  </a:cubicBezTo>
                  <a:cubicBezTo>
                    <a:pt x="127" y="70"/>
                    <a:pt x="105" y="64"/>
                    <a:pt x="81" y="57"/>
                  </a:cubicBezTo>
                  <a:cubicBezTo>
                    <a:pt x="55" y="49"/>
                    <a:pt x="29" y="42"/>
                    <a:pt x="8" y="20"/>
                  </a:cubicBezTo>
                  <a:cubicBezTo>
                    <a:pt x="5" y="17"/>
                    <a:pt x="2" y="14"/>
                    <a:pt x="0" y="11"/>
                  </a:cubicBezTo>
                  <a:cubicBezTo>
                    <a:pt x="15" y="0"/>
                    <a:pt x="15" y="0"/>
                    <a:pt x="15" y="0"/>
                  </a:cubicBezTo>
                  <a:cubicBezTo>
                    <a:pt x="17" y="2"/>
                    <a:pt x="19" y="4"/>
                    <a:pt x="21" y="7"/>
                  </a:cubicBezTo>
                  <a:cubicBezTo>
                    <a:pt x="39" y="25"/>
                    <a:pt x="62" y="32"/>
                    <a:pt x="86" y="39"/>
                  </a:cubicBezTo>
                  <a:cubicBezTo>
                    <a:pt x="111" y="46"/>
                    <a:pt x="137" y="54"/>
                    <a:pt x="159" y="76"/>
                  </a:cubicBezTo>
                  <a:cubicBezTo>
                    <a:pt x="181" y="98"/>
                    <a:pt x="188" y="124"/>
                    <a:pt x="196" y="149"/>
                  </a:cubicBezTo>
                  <a:cubicBezTo>
                    <a:pt x="203" y="173"/>
                    <a:pt x="209" y="195"/>
                    <a:pt x="228" y="214"/>
                  </a:cubicBezTo>
                  <a:cubicBezTo>
                    <a:pt x="246" y="232"/>
                    <a:pt x="269" y="239"/>
                    <a:pt x="293" y="246"/>
                  </a:cubicBezTo>
                  <a:cubicBezTo>
                    <a:pt x="318" y="253"/>
                    <a:pt x="344" y="261"/>
                    <a:pt x="366" y="283"/>
                  </a:cubicBezTo>
                  <a:cubicBezTo>
                    <a:pt x="388" y="305"/>
                    <a:pt x="396" y="331"/>
                    <a:pt x="403" y="356"/>
                  </a:cubicBezTo>
                  <a:cubicBezTo>
                    <a:pt x="410" y="380"/>
                    <a:pt x="417" y="402"/>
                    <a:pt x="435" y="421"/>
                  </a:cubicBezTo>
                  <a:cubicBezTo>
                    <a:pt x="437" y="423"/>
                    <a:pt x="440" y="425"/>
                    <a:pt x="442" y="427"/>
                  </a:cubicBezTo>
                  <a:lnTo>
                    <a:pt x="430" y="4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iş1íḑê">
              <a:extLst>
                <a:ext uri="{FF2B5EF4-FFF2-40B4-BE49-F238E27FC236}">
                  <a16:creationId xmlns:a16="http://schemas.microsoft.com/office/drawing/2014/main" id="{A7C0887E-45AF-453F-BA32-0187BF11AC86}"/>
                </a:ext>
              </a:extLst>
            </p:cNvPr>
            <p:cNvSpPr/>
            <p:nvPr/>
          </p:nvSpPr>
          <p:spPr bwMode="auto">
            <a:xfrm>
              <a:off x="6430963" y="1204912"/>
              <a:ext cx="1887538" cy="1890713"/>
            </a:xfrm>
            <a:custGeom>
              <a:avLst/>
              <a:gdLst>
                <a:gd name="T0" fmla="*/ 494 w 500"/>
                <a:gd name="T1" fmla="*/ 501 h 501"/>
                <a:gd name="T2" fmla="*/ 444 w 500"/>
                <a:gd name="T3" fmla="*/ 471 h 501"/>
                <a:gd name="T4" fmla="*/ 407 w 500"/>
                <a:gd name="T5" fmla="*/ 398 h 501"/>
                <a:gd name="T6" fmla="*/ 375 w 500"/>
                <a:gd name="T7" fmla="*/ 333 h 501"/>
                <a:gd name="T8" fmla="*/ 310 w 500"/>
                <a:gd name="T9" fmla="*/ 301 h 501"/>
                <a:gd name="T10" fmla="*/ 237 w 500"/>
                <a:gd name="T11" fmla="*/ 264 h 501"/>
                <a:gd name="T12" fmla="*/ 200 w 500"/>
                <a:gd name="T13" fmla="*/ 191 h 501"/>
                <a:gd name="T14" fmla="*/ 168 w 500"/>
                <a:gd name="T15" fmla="*/ 126 h 501"/>
                <a:gd name="T16" fmla="*/ 103 w 500"/>
                <a:gd name="T17" fmla="*/ 94 h 501"/>
                <a:gd name="T18" fmla="*/ 30 w 500"/>
                <a:gd name="T19" fmla="*/ 57 h 501"/>
                <a:gd name="T20" fmla="*/ 0 w 500"/>
                <a:gd name="T21" fmla="*/ 7 h 501"/>
                <a:gd name="T22" fmla="*/ 18 w 500"/>
                <a:gd name="T23" fmla="*/ 0 h 501"/>
                <a:gd name="T24" fmla="*/ 43 w 500"/>
                <a:gd name="T25" fmla="*/ 43 h 501"/>
                <a:gd name="T26" fmla="*/ 108 w 500"/>
                <a:gd name="T27" fmla="*/ 76 h 501"/>
                <a:gd name="T28" fmla="*/ 181 w 500"/>
                <a:gd name="T29" fmla="*/ 112 h 501"/>
                <a:gd name="T30" fmla="*/ 218 w 500"/>
                <a:gd name="T31" fmla="*/ 185 h 501"/>
                <a:gd name="T32" fmla="*/ 250 w 500"/>
                <a:gd name="T33" fmla="*/ 251 h 501"/>
                <a:gd name="T34" fmla="*/ 315 w 500"/>
                <a:gd name="T35" fmla="*/ 283 h 501"/>
                <a:gd name="T36" fmla="*/ 388 w 500"/>
                <a:gd name="T37" fmla="*/ 320 h 501"/>
                <a:gd name="T38" fmla="*/ 425 w 500"/>
                <a:gd name="T39" fmla="*/ 393 h 501"/>
                <a:gd name="T40" fmla="*/ 457 w 500"/>
                <a:gd name="T41" fmla="*/ 458 h 501"/>
                <a:gd name="T42" fmla="*/ 500 w 500"/>
                <a:gd name="T43" fmla="*/ 483 h 501"/>
                <a:gd name="T44" fmla="*/ 494 w 500"/>
                <a:gd name="T45"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501">
                  <a:moveTo>
                    <a:pt x="494" y="501"/>
                  </a:moveTo>
                  <a:cubicBezTo>
                    <a:pt x="479" y="496"/>
                    <a:pt x="461" y="488"/>
                    <a:pt x="444" y="471"/>
                  </a:cubicBezTo>
                  <a:cubicBezTo>
                    <a:pt x="422" y="449"/>
                    <a:pt x="414" y="423"/>
                    <a:pt x="407" y="398"/>
                  </a:cubicBezTo>
                  <a:cubicBezTo>
                    <a:pt x="400" y="374"/>
                    <a:pt x="393" y="351"/>
                    <a:pt x="375" y="333"/>
                  </a:cubicBezTo>
                  <a:cubicBezTo>
                    <a:pt x="356" y="314"/>
                    <a:pt x="334" y="308"/>
                    <a:pt x="310" y="301"/>
                  </a:cubicBezTo>
                  <a:cubicBezTo>
                    <a:pt x="285" y="293"/>
                    <a:pt x="259" y="286"/>
                    <a:pt x="237" y="264"/>
                  </a:cubicBezTo>
                  <a:cubicBezTo>
                    <a:pt x="215" y="242"/>
                    <a:pt x="207" y="216"/>
                    <a:pt x="200" y="191"/>
                  </a:cubicBezTo>
                  <a:cubicBezTo>
                    <a:pt x="193" y="167"/>
                    <a:pt x="186" y="144"/>
                    <a:pt x="168" y="126"/>
                  </a:cubicBezTo>
                  <a:cubicBezTo>
                    <a:pt x="149" y="107"/>
                    <a:pt x="127" y="101"/>
                    <a:pt x="103" y="94"/>
                  </a:cubicBezTo>
                  <a:cubicBezTo>
                    <a:pt x="78" y="86"/>
                    <a:pt x="52" y="79"/>
                    <a:pt x="30" y="57"/>
                  </a:cubicBezTo>
                  <a:cubicBezTo>
                    <a:pt x="13" y="40"/>
                    <a:pt x="5" y="21"/>
                    <a:pt x="0" y="7"/>
                  </a:cubicBezTo>
                  <a:cubicBezTo>
                    <a:pt x="18" y="0"/>
                    <a:pt x="18" y="0"/>
                    <a:pt x="18" y="0"/>
                  </a:cubicBezTo>
                  <a:cubicBezTo>
                    <a:pt x="22" y="13"/>
                    <a:pt x="29" y="29"/>
                    <a:pt x="43" y="43"/>
                  </a:cubicBezTo>
                  <a:cubicBezTo>
                    <a:pt x="61" y="62"/>
                    <a:pt x="84" y="69"/>
                    <a:pt x="108" y="76"/>
                  </a:cubicBezTo>
                  <a:cubicBezTo>
                    <a:pt x="133" y="83"/>
                    <a:pt x="159" y="91"/>
                    <a:pt x="181" y="112"/>
                  </a:cubicBezTo>
                  <a:cubicBezTo>
                    <a:pt x="203" y="134"/>
                    <a:pt x="211" y="160"/>
                    <a:pt x="218" y="185"/>
                  </a:cubicBezTo>
                  <a:cubicBezTo>
                    <a:pt x="225" y="209"/>
                    <a:pt x="232" y="232"/>
                    <a:pt x="250" y="251"/>
                  </a:cubicBezTo>
                  <a:cubicBezTo>
                    <a:pt x="269" y="269"/>
                    <a:pt x="291" y="276"/>
                    <a:pt x="315" y="283"/>
                  </a:cubicBezTo>
                  <a:cubicBezTo>
                    <a:pt x="340" y="290"/>
                    <a:pt x="366" y="298"/>
                    <a:pt x="388" y="320"/>
                  </a:cubicBezTo>
                  <a:cubicBezTo>
                    <a:pt x="410" y="342"/>
                    <a:pt x="418" y="368"/>
                    <a:pt x="425" y="393"/>
                  </a:cubicBezTo>
                  <a:cubicBezTo>
                    <a:pt x="432" y="417"/>
                    <a:pt x="439" y="439"/>
                    <a:pt x="457" y="458"/>
                  </a:cubicBezTo>
                  <a:cubicBezTo>
                    <a:pt x="471" y="472"/>
                    <a:pt x="488" y="479"/>
                    <a:pt x="500" y="483"/>
                  </a:cubicBezTo>
                  <a:lnTo>
                    <a:pt x="494"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išļiḋe">
              <a:extLst>
                <a:ext uri="{FF2B5EF4-FFF2-40B4-BE49-F238E27FC236}">
                  <a16:creationId xmlns:a16="http://schemas.microsoft.com/office/drawing/2014/main" id="{20193F7D-2BF6-440F-A3BE-7B959129A9D5}"/>
                </a:ext>
              </a:extLst>
            </p:cNvPr>
            <p:cNvSpPr/>
            <p:nvPr/>
          </p:nvSpPr>
          <p:spPr bwMode="auto">
            <a:xfrm>
              <a:off x="6238875" y="1209675"/>
              <a:ext cx="2079625" cy="2078038"/>
            </a:xfrm>
            <a:custGeom>
              <a:avLst/>
              <a:gdLst>
                <a:gd name="T0" fmla="*/ 545 w 551"/>
                <a:gd name="T1" fmla="*/ 551 h 551"/>
                <a:gd name="T2" fmla="*/ 529 w 551"/>
                <a:gd name="T3" fmla="*/ 546 h 551"/>
                <a:gd name="T4" fmla="*/ 456 w 551"/>
                <a:gd name="T5" fmla="*/ 509 h 551"/>
                <a:gd name="T6" fmla="*/ 419 w 551"/>
                <a:gd name="T7" fmla="*/ 436 h 551"/>
                <a:gd name="T8" fmla="*/ 387 w 551"/>
                <a:gd name="T9" fmla="*/ 371 h 551"/>
                <a:gd name="T10" fmla="*/ 322 w 551"/>
                <a:gd name="T11" fmla="*/ 339 h 551"/>
                <a:gd name="T12" fmla="*/ 249 w 551"/>
                <a:gd name="T13" fmla="*/ 302 h 551"/>
                <a:gd name="T14" fmla="*/ 212 w 551"/>
                <a:gd name="T15" fmla="*/ 229 h 551"/>
                <a:gd name="T16" fmla="*/ 180 w 551"/>
                <a:gd name="T17" fmla="*/ 164 h 551"/>
                <a:gd name="T18" fmla="*/ 115 w 551"/>
                <a:gd name="T19" fmla="*/ 131 h 551"/>
                <a:gd name="T20" fmla="*/ 42 w 551"/>
                <a:gd name="T21" fmla="*/ 94 h 551"/>
                <a:gd name="T22" fmla="*/ 5 w 551"/>
                <a:gd name="T23" fmla="*/ 21 h 551"/>
                <a:gd name="T24" fmla="*/ 0 w 551"/>
                <a:gd name="T25" fmla="*/ 5 h 551"/>
                <a:gd name="T26" fmla="*/ 18 w 551"/>
                <a:gd name="T27" fmla="*/ 0 h 551"/>
                <a:gd name="T28" fmla="*/ 23 w 551"/>
                <a:gd name="T29" fmla="*/ 16 h 551"/>
                <a:gd name="T30" fmla="*/ 55 w 551"/>
                <a:gd name="T31" fmla="*/ 81 h 551"/>
                <a:gd name="T32" fmla="*/ 120 w 551"/>
                <a:gd name="T33" fmla="*/ 113 h 551"/>
                <a:gd name="T34" fmla="*/ 193 w 551"/>
                <a:gd name="T35" fmla="*/ 150 h 551"/>
                <a:gd name="T36" fmla="*/ 230 w 551"/>
                <a:gd name="T37" fmla="*/ 223 h 551"/>
                <a:gd name="T38" fmla="*/ 262 w 551"/>
                <a:gd name="T39" fmla="*/ 288 h 551"/>
                <a:gd name="T40" fmla="*/ 327 w 551"/>
                <a:gd name="T41" fmla="*/ 321 h 551"/>
                <a:gd name="T42" fmla="*/ 400 w 551"/>
                <a:gd name="T43" fmla="*/ 357 h 551"/>
                <a:gd name="T44" fmla="*/ 437 w 551"/>
                <a:gd name="T45" fmla="*/ 430 h 551"/>
                <a:gd name="T46" fmla="*/ 469 w 551"/>
                <a:gd name="T47" fmla="*/ 496 h 551"/>
                <a:gd name="T48" fmla="*/ 534 w 551"/>
                <a:gd name="T49" fmla="*/ 528 h 551"/>
                <a:gd name="T50" fmla="*/ 551 w 551"/>
                <a:gd name="T51" fmla="*/ 533 h 551"/>
                <a:gd name="T52" fmla="*/ 545 w 551"/>
                <a:gd name="T53"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551">
                  <a:moveTo>
                    <a:pt x="545" y="551"/>
                  </a:moveTo>
                  <a:cubicBezTo>
                    <a:pt x="540" y="549"/>
                    <a:pt x="535" y="547"/>
                    <a:pt x="529" y="546"/>
                  </a:cubicBezTo>
                  <a:cubicBezTo>
                    <a:pt x="504" y="538"/>
                    <a:pt x="478" y="531"/>
                    <a:pt x="456" y="509"/>
                  </a:cubicBezTo>
                  <a:cubicBezTo>
                    <a:pt x="434" y="487"/>
                    <a:pt x="427" y="461"/>
                    <a:pt x="419" y="436"/>
                  </a:cubicBezTo>
                  <a:cubicBezTo>
                    <a:pt x="412" y="412"/>
                    <a:pt x="406" y="389"/>
                    <a:pt x="387" y="371"/>
                  </a:cubicBezTo>
                  <a:cubicBezTo>
                    <a:pt x="369" y="352"/>
                    <a:pt x="346" y="346"/>
                    <a:pt x="322" y="339"/>
                  </a:cubicBezTo>
                  <a:cubicBezTo>
                    <a:pt x="297" y="331"/>
                    <a:pt x="271" y="324"/>
                    <a:pt x="249" y="302"/>
                  </a:cubicBezTo>
                  <a:cubicBezTo>
                    <a:pt x="227" y="280"/>
                    <a:pt x="219" y="254"/>
                    <a:pt x="212" y="229"/>
                  </a:cubicBezTo>
                  <a:cubicBezTo>
                    <a:pt x="205" y="205"/>
                    <a:pt x="198" y="182"/>
                    <a:pt x="180" y="164"/>
                  </a:cubicBezTo>
                  <a:cubicBezTo>
                    <a:pt x="161" y="145"/>
                    <a:pt x="139" y="138"/>
                    <a:pt x="115" y="131"/>
                  </a:cubicBezTo>
                  <a:cubicBezTo>
                    <a:pt x="90" y="124"/>
                    <a:pt x="64" y="116"/>
                    <a:pt x="42" y="94"/>
                  </a:cubicBezTo>
                  <a:cubicBezTo>
                    <a:pt x="20" y="73"/>
                    <a:pt x="12" y="47"/>
                    <a:pt x="5" y="21"/>
                  </a:cubicBezTo>
                  <a:cubicBezTo>
                    <a:pt x="3" y="16"/>
                    <a:pt x="2" y="11"/>
                    <a:pt x="0" y="5"/>
                  </a:cubicBezTo>
                  <a:cubicBezTo>
                    <a:pt x="18" y="0"/>
                    <a:pt x="18" y="0"/>
                    <a:pt x="18" y="0"/>
                  </a:cubicBezTo>
                  <a:cubicBezTo>
                    <a:pt x="20" y="5"/>
                    <a:pt x="21" y="11"/>
                    <a:pt x="23" y="16"/>
                  </a:cubicBezTo>
                  <a:cubicBezTo>
                    <a:pt x="30" y="40"/>
                    <a:pt x="37" y="63"/>
                    <a:pt x="55" y="81"/>
                  </a:cubicBezTo>
                  <a:cubicBezTo>
                    <a:pt x="74" y="100"/>
                    <a:pt x="96" y="106"/>
                    <a:pt x="120" y="113"/>
                  </a:cubicBezTo>
                  <a:cubicBezTo>
                    <a:pt x="145" y="121"/>
                    <a:pt x="171" y="128"/>
                    <a:pt x="193" y="150"/>
                  </a:cubicBezTo>
                  <a:cubicBezTo>
                    <a:pt x="215" y="172"/>
                    <a:pt x="223" y="198"/>
                    <a:pt x="230" y="223"/>
                  </a:cubicBezTo>
                  <a:cubicBezTo>
                    <a:pt x="237" y="247"/>
                    <a:pt x="244" y="270"/>
                    <a:pt x="262" y="288"/>
                  </a:cubicBezTo>
                  <a:cubicBezTo>
                    <a:pt x="281" y="307"/>
                    <a:pt x="303" y="314"/>
                    <a:pt x="327" y="321"/>
                  </a:cubicBezTo>
                  <a:cubicBezTo>
                    <a:pt x="352" y="328"/>
                    <a:pt x="378" y="336"/>
                    <a:pt x="400" y="357"/>
                  </a:cubicBezTo>
                  <a:cubicBezTo>
                    <a:pt x="422" y="379"/>
                    <a:pt x="430" y="405"/>
                    <a:pt x="437" y="430"/>
                  </a:cubicBezTo>
                  <a:cubicBezTo>
                    <a:pt x="444" y="454"/>
                    <a:pt x="451" y="477"/>
                    <a:pt x="469" y="496"/>
                  </a:cubicBezTo>
                  <a:cubicBezTo>
                    <a:pt x="488" y="514"/>
                    <a:pt x="511" y="521"/>
                    <a:pt x="534" y="528"/>
                  </a:cubicBezTo>
                  <a:cubicBezTo>
                    <a:pt x="540" y="529"/>
                    <a:pt x="545" y="531"/>
                    <a:pt x="551" y="533"/>
                  </a:cubicBezTo>
                  <a:lnTo>
                    <a:pt x="545" y="5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íş1îďé">
              <a:extLst>
                <a:ext uri="{FF2B5EF4-FFF2-40B4-BE49-F238E27FC236}">
                  <a16:creationId xmlns:a16="http://schemas.microsoft.com/office/drawing/2014/main" id="{07CBA3EA-A61C-4EAD-9AE9-77CE9B7CEBC5}"/>
                </a:ext>
              </a:extLst>
            </p:cNvPr>
            <p:cNvSpPr/>
            <p:nvPr/>
          </p:nvSpPr>
          <p:spPr bwMode="auto">
            <a:xfrm>
              <a:off x="6027738" y="1198562"/>
              <a:ext cx="2297113" cy="2297113"/>
            </a:xfrm>
            <a:custGeom>
              <a:avLst/>
              <a:gdLst>
                <a:gd name="T0" fmla="*/ 599 w 609"/>
                <a:gd name="T1" fmla="*/ 609 h 609"/>
                <a:gd name="T2" fmla="*/ 546 w 609"/>
                <a:gd name="T3" fmla="*/ 588 h 609"/>
                <a:gd name="T4" fmla="*/ 473 w 609"/>
                <a:gd name="T5" fmla="*/ 551 h 609"/>
                <a:gd name="T6" fmla="*/ 436 w 609"/>
                <a:gd name="T7" fmla="*/ 478 h 609"/>
                <a:gd name="T8" fmla="*/ 404 w 609"/>
                <a:gd name="T9" fmla="*/ 413 h 609"/>
                <a:gd name="T10" fmla="*/ 339 w 609"/>
                <a:gd name="T11" fmla="*/ 380 h 609"/>
                <a:gd name="T12" fmla="*/ 266 w 609"/>
                <a:gd name="T13" fmla="*/ 343 h 609"/>
                <a:gd name="T14" fmla="*/ 229 w 609"/>
                <a:gd name="T15" fmla="*/ 270 h 609"/>
                <a:gd name="T16" fmla="*/ 197 w 609"/>
                <a:gd name="T17" fmla="*/ 205 h 609"/>
                <a:gd name="T18" fmla="*/ 132 w 609"/>
                <a:gd name="T19" fmla="*/ 173 h 609"/>
                <a:gd name="T20" fmla="*/ 59 w 609"/>
                <a:gd name="T21" fmla="*/ 136 h 609"/>
                <a:gd name="T22" fmla="*/ 22 w 609"/>
                <a:gd name="T23" fmla="*/ 63 h 609"/>
                <a:gd name="T24" fmla="*/ 0 w 609"/>
                <a:gd name="T25" fmla="*/ 11 h 609"/>
                <a:gd name="T26" fmla="*/ 16 w 609"/>
                <a:gd name="T27" fmla="*/ 0 h 609"/>
                <a:gd name="T28" fmla="*/ 40 w 609"/>
                <a:gd name="T29" fmla="*/ 58 h 609"/>
                <a:gd name="T30" fmla="*/ 72 w 609"/>
                <a:gd name="T31" fmla="*/ 123 h 609"/>
                <a:gd name="T32" fmla="*/ 137 w 609"/>
                <a:gd name="T33" fmla="*/ 155 h 609"/>
                <a:gd name="T34" fmla="*/ 210 w 609"/>
                <a:gd name="T35" fmla="*/ 192 h 609"/>
                <a:gd name="T36" fmla="*/ 247 w 609"/>
                <a:gd name="T37" fmla="*/ 265 h 609"/>
                <a:gd name="T38" fmla="*/ 279 w 609"/>
                <a:gd name="T39" fmla="*/ 330 h 609"/>
                <a:gd name="T40" fmla="*/ 344 w 609"/>
                <a:gd name="T41" fmla="*/ 362 h 609"/>
                <a:gd name="T42" fmla="*/ 418 w 609"/>
                <a:gd name="T43" fmla="*/ 399 h 609"/>
                <a:gd name="T44" fmla="*/ 454 w 609"/>
                <a:gd name="T45" fmla="*/ 472 h 609"/>
                <a:gd name="T46" fmla="*/ 487 w 609"/>
                <a:gd name="T47" fmla="*/ 537 h 609"/>
                <a:gd name="T48" fmla="*/ 552 w 609"/>
                <a:gd name="T49" fmla="*/ 570 h 609"/>
                <a:gd name="T50" fmla="*/ 609 w 609"/>
                <a:gd name="T51" fmla="*/ 594 h 609"/>
                <a:gd name="T52" fmla="*/ 599 w 609"/>
                <a:gd name="T53"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609">
                  <a:moveTo>
                    <a:pt x="599" y="609"/>
                  </a:moveTo>
                  <a:cubicBezTo>
                    <a:pt x="583" y="598"/>
                    <a:pt x="565" y="593"/>
                    <a:pt x="546" y="588"/>
                  </a:cubicBezTo>
                  <a:cubicBezTo>
                    <a:pt x="521" y="580"/>
                    <a:pt x="495" y="573"/>
                    <a:pt x="473" y="551"/>
                  </a:cubicBezTo>
                  <a:cubicBezTo>
                    <a:pt x="451" y="529"/>
                    <a:pt x="444" y="503"/>
                    <a:pt x="436" y="478"/>
                  </a:cubicBezTo>
                  <a:cubicBezTo>
                    <a:pt x="429" y="454"/>
                    <a:pt x="423" y="431"/>
                    <a:pt x="404" y="413"/>
                  </a:cubicBezTo>
                  <a:cubicBezTo>
                    <a:pt x="386" y="394"/>
                    <a:pt x="363" y="387"/>
                    <a:pt x="339" y="380"/>
                  </a:cubicBezTo>
                  <a:cubicBezTo>
                    <a:pt x="314" y="373"/>
                    <a:pt x="288" y="365"/>
                    <a:pt x="266" y="343"/>
                  </a:cubicBezTo>
                  <a:cubicBezTo>
                    <a:pt x="244" y="322"/>
                    <a:pt x="237" y="296"/>
                    <a:pt x="229" y="270"/>
                  </a:cubicBezTo>
                  <a:cubicBezTo>
                    <a:pt x="222" y="247"/>
                    <a:pt x="216" y="224"/>
                    <a:pt x="197" y="205"/>
                  </a:cubicBezTo>
                  <a:cubicBezTo>
                    <a:pt x="179" y="187"/>
                    <a:pt x="156" y="180"/>
                    <a:pt x="132" y="173"/>
                  </a:cubicBezTo>
                  <a:cubicBezTo>
                    <a:pt x="107" y="166"/>
                    <a:pt x="81" y="158"/>
                    <a:pt x="59" y="136"/>
                  </a:cubicBezTo>
                  <a:cubicBezTo>
                    <a:pt x="37" y="114"/>
                    <a:pt x="29" y="88"/>
                    <a:pt x="22" y="63"/>
                  </a:cubicBezTo>
                  <a:cubicBezTo>
                    <a:pt x="17" y="44"/>
                    <a:pt x="11" y="27"/>
                    <a:pt x="0" y="11"/>
                  </a:cubicBezTo>
                  <a:cubicBezTo>
                    <a:pt x="16" y="0"/>
                    <a:pt x="16" y="0"/>
                    <a:pt x="16" y="0"/>
                  </a:cubicBezTo>
                  <a:cubicBezTo>
                    <a:pt x="29" y="19"/>
                    <a:pt x="34" y="39"/>
                    <a:pt x="40" y="58"/>
                  </a:cubicBezTo>
                  <a:cubicBezTo>
                    <a:pt x="47" y="82"/>
                    <a:pt x="54" y="105"/>
                    <a:pt x="72" y="123"/>
                  </a:cubicBezTo>
                  <a:cubicBezTo>
                    <a:pt x="91" y="142"/>
                    <a:pt x="113" y="148"/>
                    <a:pt x="137" y="155"/>
                  </a:cubicBezTo>
                  <a:cubicBezTo>
                    <a:pt x="162" y="163"/>
                    <a:pt x="188" y="170"/>
                    <a:pt x="210" y="192"/>
                  </a:cubicBezTo>
                  <a:cubicBezTo>
                    <a:pt x="232" y="214"/>
                    <a:pt x="240" y="240"/>
                    <a:pt x="247" y="265"/>
                  </a:cubicBezTo>
                  <a:cubicBezTo>
                    <a:pt x="254" y="289"/>
                    <a:pt x="261" y="312"/>
                    <a:pt x="279" y="330"/>
                  </a:cubicBezTo>
                  <a:cubicBezTo>
                    <a:pt x="298" y="349"/>
                    <a:pt x="321" y="355"/>
                    <a:pt x="344" y="362"/>
                  </a:cubicBezTo>
                  <a:cubicBezTo>
                    <a:pt x="370" y="370"/>
                    <a:pt x="396" y="377"/>
                    <a:pt x="418" y="399"/>
                  </a:cubicBezTo>
                  <a:cubicBezTo>
                    <a:pt x="439" y="421"/>
                    <a:pt x="447" y="447"/>
                    <a:pt x="454" y="472"/>
                  </a:cubicBezTo>
                  <a:cubicBezTo>
                    <a:pt x="461" y="496"/>
                    <a:pt x="468" y="519"/>
                    <a:pt x="487" y="537"/>
                  </a:cubicBezTo>
                  <a:cubicBezTo>
                    <a:pt x="505" y="556"/>
                    <a:pt x="528" y="563"/>
                    <a:pt x="552" y="570"/>
                  </a:cubicBezTo>
                  <a:cubicBezTo>
                    <a:pt x="571" y="575"/>
                    <a:pt x="591" y="581"/>
                    <a:pt x="609" y="594"/>
                  </a:cubicBezTo>
                  <a:lnTo>
                    <a:pt x="599" y="6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íṧľîďè">
              <a:extLst>
                <a:ext uri="{FF2B5EF4-FFF2-40B4-BE49-F238E27FC236}">
                  <a16:creationId xmlns:a16="http://schemas.microsoft.com/office/drawing/2014/main" id="{148EFC50-9602-4E24-AEE1-F295D3D4252A}"/>
                </a:ext>
              </a:extLst>
            </p:cNvPr>
            <p:cNvSpPr/>
            <p:nvPr/>
          </p:nvSpPr>
          <p:spPr bwMode="auto">
            <a:xfrm>
              <a:off x="5707063" y="1185862"/>
              <a:ext cx="2633663" cy="2633663"/>
            </a:xfrm>
            <a:custGeom>
              <a:avLst/>
              <a:gdLst>
                <a:gd name="T0" fmla="*/ 680 w 698"/>
                <a:gd name="T1" fmla="*/ 698 h 698"/>
                <a:gd name="T2" fmla="*/ 658 w 698"/>
                <a:gd name="T3" fmla="*/ 662 h 698"/>
                <a:gd name="T4" fmla="*/ 593 w 698"/>
                <a:gd name="T5" fmla="*/ 629 h 698"/>
                <a:gd name="T6" fmla="*/ 519 w 698"/>
                <a:gd name="T7" fmla="*/ 592 h 698"/>
                <a:gd name="T8" fmla="*/ 483 w 698"/>
                <a:gd name="T9" fmla="*/ 519 h 698"/>
                <a:gd name="T10" fmla="*/ 450 w 698"/>
                <a:gd name="T11" fmla="*/ 454 h 698"/>
                <a:gd name="T12" fmla="*/ 385 w 698"/>
                <a:gd name="T13" fmla="*/ 422 h 698"/>
                <a:gd name="T14" fmla="*/ 312 w 698"/>
                <a:gd name="T15" fmla="*/ 385 h 698"/>
                <a:gd name="T16" fmla="*/ 275 w 698"/>
                <a:gd name="T17" fmla="*/ 312 h 698"/>
                <a:gd name="T18" fmla="*/ 243 w 698"/>
                <a:gd name="T19" fmla="*/ 247 h 698"/>
                <a:gd name="T20" fmla="*/ 178 w 698"/>
                <a:gd name="T21" fmla="*/ 215 h 698"/>
                <a:gd name="T22" fmla="*/ 105 w 698"/>
                <a:gd name="T23" fmla="*/ 178 h 698"/>
                <a:gd name="T24" fmla="*/ 68 w 698"/>
                <a:gd name="T25" fmla="*/ 105 h 698"/>
                <a:gd name="T26" fmla="*/ 36 w 698"/>
                <a:gd name="T27" fmla="*/ 40 h 698"/>
                <a:gd name="T28" fmla="*/ 0 w 698"/>
                <a:gd name="T29" fmla="*/ 17 h 698"/>
                <a:gd name="T30" fmla="*/ 7 w 698"/>
                <a:gd name="T31" fmla="*/ 0 h 698"/>
                <a:gd name="T32" fmla="*/ 49 w 698"/>
                <a:gd name="T33" fmla="*/ 27 h 698"/>
                <a:gd name="T34" fmla="*/ 86 w 698"/>
                <a:gd name="T35" fmla="*/ 100 h 698"/>
                <a:gd name="T36" fmla="*/ 118 w 698"/>
                <a:gd name="T37" fmla="*/ 165 h 698"/>
                <a:gd name="T38" fmla="*/ 183 w 698"/>
                <a:gd name="T39" fmla="*/ 197 h 698"/>
                <a:gd name="T40" fmla="*/ 257 w 698"/>
                <a:gd name="T41" fmla="*/ 234 h 698"/>
                <a:gd name="T42" fmla="*/ 293 w 698"/>
                <a:gd name="T43" fmla="*/ 307 h 698"/>
                <a:gd name="T44" fmla="*/ 326 w 698"/>
                <a:gd name="T45" fmla="*/ 372 h 698"/>
                <a:gd name="T46" fmla="*/ 391 w 698"/>
                <a:gd name="T47" fmla="*/ 404 h 698"/>
                <a:gd name="T48" fmla="*/ 464 w 698"/>
                <a:gd name="T49" fmla="*/ 441 h 698"/>
                <a:gd name="T50" fmla="*/ 501 w 698"/>
                <a:gd name="T51" fmla="*/ 514 h 698"/>
                <a:gd name="T52" fmla="*/ 533 w 698"/>
                <a:gd name="T53" fmla="*/ 579 h 698"/>
                <a:gd name="T54" fmla="*/ 598 w 698"/>
                <a:gd name="T55" fmla="*/ 611 h 698"/>
                <a:gd name="T56" fmla="*/ 671 w 698"/>
                <a:gd name="T57" fmla="*/ 648 h 698"/>
                <a:gd name="T58" fmla="*/ 698 w 698"/>
                <a:gd name="T59" fmla="*/ 691 h 698"/>
                <a:gd name="T60" fmla="*/ 680 w 698"/>
                <a:gd name="T61"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8" h="698">
                  <a:moveTo>
                    <a:pt x="680" y="698"/>
                  </a:moveTo>
                  <a:cubicBezTo>
                    <a:pt x="674" y="683"/>
                    <a:pt x="667" y="671"/>
                    <a:pt x="658" y="662"/>
                  </a:cubicBezTo>
                  <a:cubicBezTo>
                    <a:pt x="639" y="643"/>
                    <a:pt x="616" y="636"/>
                    <a:pt x="593" y="629"/>
                  </a:cubicBezTo>
                  <a:cubicBezTo>
                    <a:pt x="567" y="622"/>
                    <a:pt x="541" y="614"/>
                    <a:pt x="519" y="592"/>
                  </a:cubicBezTo>
                  <a:cubicBezTo>
                    <a:pt x="498" y="571"/>
                    <a:pt x="490" y="545"/>
                    <a:pt x="483" y="519"/>
                  </a:cubicBezTo>
                  <a:cubicBezTo>
                    <a:pt x="476" y="496"/>
                    <a:pt x="469" y="473"/>
                    <a:pt x="450" y="454"/>
                  </a:cubicBezTo>
                  <a:cubicBezTo>
                    <a:pt x="432" y="436"/>
                    <a:pt x="409" y="429"/>
                    <a:pt x="385" y="422"/>
                  </a:cubicBezTo>
                  <a:cubicBezTo>
                    <a:pt x="360" y="415"/>
                    <a:pt x="334" y="407"/>
                    <a:pt x="312" y="385"/>
                  </a:cubicBezTo>
                  <a:cubicBezTo>
                    <a:pt x="290" y="363"/>
                    <a:pt x="283" y="337"/>
                    <a:pt x="275" y="312"/>
                  </a:cubicBezTo>
                  <a:cubicBezTo>
                    <a:pt x="268" y="288"/>
                    <a:pt x="262" y="266"/>
                    <a:pt x="243" y="247"/>
                  </a:cubicBezTo>
                  <a:cubicBezTo>
                    <a:pt x="225" y="229"/>
                    <a:pt x="202" y="222"/>
                    <a:pt x="178" y="215"/>
                  </a:cubicBezTo>
                  <a:cubicBezTo>
                    <a:pt x="153" y="208"/>
                    <a:pt x="127" y="200"/>
                    <a:pt x="105" y="178"/>
                  </a:cubicBezTo>
                  <a:cubicBezTo>
                    <a:pt x="83" y="156"/>
                    <a:pt x="76" y="130"/>
                    <a:pt x="68" y="105"/>
                  </a:cubicBezTo>
                  <a:cubicBezTo>
                    <a:pt x="61" y="81"/>
                    <a:pt x="55" y="59"/>
                    <a:pt x="36" y="40"/>
                  </a:cubicBezTo>
                  <a:cubicBezTo>
                    <a:pt x="27" y="30"/>
                    <a:pt x="15" y="23"/>
                    <a:pt x="0" y="17"/>
                  </a:cubicBezTo>
                  <a:cubicBezTo>
                    <a:pt x="7" y="0"/>
                    <a:pt x="7" y="0"/>
                    <a:pt x="7" y="0"/>
                  </a:cubicBezTo>
                  <a:cubicBezTo>
                    <a:pt x="24" y="7"/>
                    <a:pt x="38" y="15"/>
                    <a:pt x="49" y="27"/>
                  </a:cubicBezTo>
                  <a:cubicBezTo>
                    <a:pt x="71" y="49"/>
                    <a:pt x="79" y="75"/>
                    <a:pt x="86" y="100"/>
                  </a:cubicBezTo>
                  <a:cubicBezTo>
                    <a:pt x="93" y="124"/>
                    <a:pt x="100" y="146"/>
                    <a:pt x="118" y="165"/>
                  </a:cubicBezTo>
                  <a:cubicBezTo>
                    <a:pt x="137" y="183"/>
                    <a:pt x="160" y="190"/>
                    <a:pt x="183" y="197"/>
                  </a:cubicBezTo>
                  <a:cubicBezTo>
                    <a:pt x="209" y="204"/>
                    <a:pt x="235" y="212"/>
                    <a:pt x="257" y="234"/>
                  </a:cubicBezTo>
                  <a:cubicBezTo>
                    <a:pt x="278" y="256"/>
                    <a:pt x="286" y="282"/>
                    <a:pt x="293" y="307"/>
                  </a:cubicBezTo>
                  <a:cubicBezTo>
                    <a:pt x="300" y="331"/>
                    <a:pt x="307" y="354"/>
                    <a:pt x="326" y="372"/>
                  </a:cubicBezTo>
                  <a:cubicBezTo>
                    <a:pt x="344" y="391"/>
                    <a:pt x="367" y="397"/>
                    <a:pt x="391" y="404"/>
                  </a:cubicBezTo>
                  <a:cubicBezTo>
                    <a:pt x="416" y="412"/>
                    <a:pt x="442" y="419"/>
                    <a:pt x="464" y="441"/>
                  </a:cubicBezTo>
                  <a:cubicBezTo>
                    <a:pt x="486" y="463"/>
                    <a:pt x="493" y="489"/>
                    <a:pt x="501" y="514"/>
                  </a:cubicBezTo>
                  <a:cubicBezTo>
                    <a:pt x="508" y="538"/>
                    <a:pt x="514" y="561"/>
                    <a:pt x="533" y="579"/>
                  </a:cubicBezTo>
                  <a:cubicBezTo>
                    <a:pt x="551" y="598"/>
                    <a:pt x="574" y="604"/>
                    <a:pt x="598" y="611"/>
                  </a:cubicBezTo>
                  <a:cubicBezTo>
                    <a:pt x="623" y="619"/>
                    <a:pt x="649" y="626"/>
                    <a:pt x="671" y="648"/>
                  </a:cubicBezTo>
                  <a:cubicBezTo>
                    <a:pt x="682" y="660"/>
                    <a:pt x="691" y="673"/>
                    <a:pt x="698" y="691"/>
                  </a:cubicBezTo>
                  <a:lnTo>
                    <a:pt x="680" y="6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íṧlïde">
              <a:extLst>
                <a:ext uri="{FF2B5EF4-FFF2-40B4-BE49-F238E27FC236}">
                  <a16:creationId xmlns:a16="http://schemas.microsoft.com/office/drawing/2014/main" id="{C092258F-6BE5-471B-BCBA-0350AD7AC72F}"/>
                </a:ext>
              </a:extLst>
            </p:cNvPr>
            <p:cNvSpPr/>
            <p:nvPr/>
          </p:nvSpPr>
          <p:spPr bwMode="auto">
            <a:xfrm>
              <a:off x="5197475" y="1190625"/>
              <a:ext cx="3135313" cy="3133725"/>
            </a:xfrm>
            <a:custGeom>
              <a:avLst/>
              <a:gdLst>
                <a:gd name="T0" fmla="*/ 817 w 831"/>
                <a:gd name="T1" fmla="*/ 831 h 831"/>
                <a:gd name="T2" fmla="*/ 786 w 831"/>
                <a:gd name="T3" fmla="*/ 764 h 831"/>
                <a:gd name="T4" fmla="*/ 754 w 831"/>
                <a:gd name="T5" fmla="*/ 699 h 831"/>
                <a:gd name="T6" fmla="*/ 689 w 831"/>
                <a:gd name="T7" fmla="*/ 667 h 831"/>
                <a:gd name="T8" fmla="*/ 616 w 831"/>
                <a:gd name="T9" fmla="*/ 630 h 831"/>
                <a:gd name="T10" fmla="*/ 579 w 831"/>
                <a:gd name="T11" fmla="*/ 557 h 831"/>
                <a:gd name="T12" fmla="*/ 547 w 831"/>
                <a:gd name="T13" fmla="*/ 492 h 831"/>
                <a:gd name="T14" fmla="*/ 482 w 831"/>
                <a:gd name="T15" fmla="*/ 460 h 831"/>
                <a:gd name="T16" fmla="*/ 408 w 831"/>
                <a:gd name="T17" fmla="*/ 423 h 831"/>
                <a:gd name="T18" fmla="*/ 372 w 831"/>
                <a:gd name="T19" fmla="*/ 350 h 831"/>
                <a:gd name="T20" fmla="*/ 339 w 831"/>
                <a:gd name="T21" fmla="*/ 285 h 831"/>
                <a:gd name="T22" fmla="*/ 274 w 831"/>
                <a:gd name="T23" fmla="*/ 253 h 831"/>
                <a:gd name="T24" fmla="*/ 201 w 831"/>
                <a:gd name="T25" fmla="*/ 216 h 831"/>
                <a:gd name="T26" fmla="*/ 164 w 831"/>
                <a:gd name="T27" fmla="*/ 143 h 831"/>
                <a:gd name="T28" fmla="*/ 132 w 831"/>
                <a:gd name="T29" fmla="*/ 78 h 831"/>
                <a:gd name="T30" fmla="*/ 67 w 831"/>
                <a:gd name="T31" fmla="*/ 46 h 831"/>
                <a:gd name="T32" fmla="*/ 0 w 831"/>
                <a:gd name="T33" fmla="*/ 15 h 831"/>
                <a:gd name="T34" fmla="*/ 13 w 831"/>
                <a:gd name="T35" fmla="*/ 0 h 831"/>
                <a:gd name="T36" fmla="*/ 72 w 831"/>
                <a:gd name="T37" fmla="*/ 28 h 831"/>
                <a:gd name="T38" fmla="*/ 146 w 831"/>
                <a:gd name="T39" fmla="*/ 65 h 831"/>
                <a:gd name="T40" fmla="*/ 182 w 831"/>
                <a:gd name="T41" fmla="*/ 138 h 831"/>
                <a:gd name="T42" fmla="*/ 215 w 831"/>
                <a:gd name="T43" fmla="*/ 203 h 831"/>
                <a:gd name="T44" fmla="*/ 280 w 831"/>
                <a:gd name="T45" fmla="*/ 235 h 831"/>
                <a:gd name="T46" fmla="*/ 353 w 831"/>
                <a:gd name="T47" fmla="*/ 272 h 831"/>
                <a:gd name="T48" fmla="*/ 390 w 831"/>
                <a:gd name="T49" fmla="*/ 345 h 831"/>
                <a:gd name="T50" fmla="*/ 422 w 831"/>
                <a:gd name="T51" fmla="*/ 410 h 831"/>
                <a:gd name="T52" fmla="*/ 487 w 831"/>
                <a:gd name="T53" fmla="*/ 442 h 831"/>
                <a:gd name="T54" fmla="*/ 560 w 831"/>
                <a:gd name="T55" fmla="*/ 479 h 831"/>
                <a:gd name="T56" fmla="*/ 597 w 831"/>
                <a:gd name="T57" fmla="*/ 552 h 831"/>
                <a:gd name="T58" fmla="*/ 629 w 831"/>
                <a:gd name="T59" fmla="*/ 617 h 831"/>
                <a:gd name="T60" fmla="*/ 694 w 831"/>
                <a:gd name="T61" fmla="*/ 649 h 831"/>
                <a:gd name="T62" fmla="*/ 767 w 831"/>
                <a:gd name="T63" fmla="*/ 686 h 831"/>
                <a:gd name="T64" fmla="*/ 804 w 831"/>
                <a:gd name="T65" fmla="*/ 759 h 831"/>
                <a:gd name="T66" fmla="*/ 831 w 831"/>
                <a:gd name="T67" fmla="*/ 819 h 831"/>
                <a:gd name="T68" fmla="*/ 817 w 831"/>
                <a:gd name="T69"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1" h="831">
                  <a:moveTo>
                    <a:pt x="817" y="831"/>
                  </a:moveTo>
                  <a:cubicBezTo>
                    <a:pt x="799" y="811"/>
                    <a:pt x="793" y="787"/>
                    <a:pt x="786" y="764"/>
                  </a:cubicBezTo>
                  <a:cubicBezTo>
                    <a:pt x="779" y="741"/>
                    <a:pt x="772" y="718"/>
                    <a:pt x="754" y="699"/>
                  </a:cubicBezTo>
                  <a:cubicBezTo>
                    <a:pt x="735" y="681"/>
                    <a:pt x="713" y="674"/>
                    <a:pt x="689" y="667"/>
                  </a:cubicBezTo>
                  <a:cubicBezTo>
                    <a:pt x="664" y="660"/>
                    <a:pt x="638" y="652"/>
                    <a:pt x="616" y="630"/>
                  </a:cubicBezTo>
                  <a:cubicBezTo>
                    <a:pt x="594" y="608"/>
                    <a:pt x="586" y="582"/>
                    <a:pt x="579" y="557"/>
                  </a:cubicBezTo>
                  <a:cubicBezTo>
                    <a:pt x="572" y="533"/>
                    <a:pt x="565" y="511"/>
                    <a:pt x="547" y="492"/>
                  </a:cubicBezTo>
                  <a:cubicBezTo>
                    <a:pt x="528" y="474"/>
                    <a:pt x="505" y="467"/>
                    <a:pt x="482" y="460"/>
                  </a:cubicBezTo>
                  <a:cubicBezTo>
                    <a:pt x="456" y="453"/>
                    <a:pt x="430" y="445"/>
                    <a:pt x="408" y="423"/>
                  </a:cubicBezTo>
                  <a:cubicBezTo>
                    <a:pt x="387" y="401"/>
                    <a:pt x="379" y="375"/>
                    <a:pt x="372" y="350"/>
                  </a:cubicBezTo>
                  <a:cubicBezTo>
                    <a:pt x="365" y="326"/>
                    <a:pt x="358" y="304"/>
                    <a:pt x="339" y="285"/>
                  </a:cubicBezTo>
                  <a:cubicBezTo>
                    <a:pt x="321" y="267"/>
                    <a:pt x="298" y="260"/>
                    <a:pt x="274" y="253"/>
                  </a:cubicBezTo>
                  <a:cubicBezTo>
                    <a:pt x="249" y="246"/>
                    <a:pt x="223" y="238"/>
                    <a:pt x="201" y="216"/>
                  </a:cubicBezTo>
                  <a:cubicBezTo>
                    <a:pt x="179" y="194"/>
                    <a:pt x="172" y="168"/>
                    <a:pt x="164" y="143"/>
                  </a:cubicBezTo>
                  <a:cubicBezTo>
                    <a:pt x="157" y="119"/>
                    <a:pt x="151" y="96"/>
                    <a:pt x="132" y="78"/>
                  </a:cubicBezTo>
                  <a:cubicBezTo>
                    <a:pt x="114" y="59"/>
                    <a:pt x="91" y="53"/>
                    <a:pt x="67" y="46"/>
                  </a:cubicBezTo>
                  <a:cubicBezTo>
                    <a:pt x="44" y="39"/>
                    <a:pt x="21" y="32"/>
                    <a:pt x="0" y="15"/>
                  </a:cubicBezTo>
                  <a:cubicBezTo>
                    <a:pt x="13" y="0"/>
                    <a:pt x="13" y="0"/>
                    <a:pt x="13" y="0"/>
                  </a:cubicBezTo>
                  <a:cubicBezTo>
                    <a:pt x="30" y="15"/>
                    <a:pt x="51" y="21"/>
                    <a:pt x="72" y="28"/>
                  </a:cubicBezTo>
                  <a:cubicBezTo>
                    <a:pt x="98" y="35"/>
                    <a:pt x="124" y="43"/>
                    <a:pt x="146" y="65"/>
                  </a:cubicBezTo>
                  <a:cubicBezTo>
                    <a:pt x="167" y="87"/>
                    <a:pt x="175" y="113"/>
                    <a:pt x="182" y="138"/>
                  </a:cubicBezTo>
                  <a:cubicBezTo>
                    <a:pt x="189" y="162"/>
                    <a:pt x="196" y="184"/>
                    <a:pt x="215" y="203"/>
                  </a:cubicBezTo>
                  <a:cubicBezTo>
                    <a:pt x="233" y="221"/>
                    <a:pt x="256" y="228"/>
                    <a:pt x="280" y="235"/>
                  </a:cubicBezTo>
                  <a:cubicBezTo>
                    <a:pt x="305" y="242"/>
                    <a:pt x="331" y="250"/>
                    <a:pt x="353" y="272"/>
                  </a:cubicBezTo>
                  <a:cubicBezTo>
                    <a:pt x="375" y="294"/>
                    <a:pt x="382" y="320"/>
                    <a:pt x="390" y="345"/>
                  </a:cubicBezTo>
                  <a:cubicBezTo>
                    <a:pt x="397" y="369"/>
                    <a:pt x="403" y="391"/>
                    <a:pt x="422" y="410"/>
                  </a:cubicBezTo>
                  <a:cubicBezTo>
                    <a:pt x="440" y="428"/>
                    <a:pt x="463" y="435"/>
                    <a:pt x="487" y="442"/>
                  </a:cubicBezTo>
                  <a:cubicBezTo>
                    <a:pt x="512" y="449"/>
                    <a:pt x="538" y="457"/>
                    <a:pt x="560" y="479"/>
                  </a:cubicBezTo>
                  <a:cubicBezTo>
                    <a:pt x="582" y="501"/>
                    <a:pt x="589" y="527"/>
                    <a:pt x="597" y="552"/>
                  </a:cubicBezTo>
                  <a:cubicBezTo>
                    <a:pt x="604" y="576"/>
                    <a:pt x="610" y="599"/>
                    <a:pt x="629" y="617"/>
                  </a:cubicBezTo>
                  <a:cubicBezTo>
                    <a:pt x="647" y="636"/>
                    <a:pt x="670" y="642"/>
                    <a:pt x="694" y="649"/>
                  </a:cubicBezTo>
                  <a:cubicBezTo>
                    <a:pt x="719" y="657"/>
                    <a:pt x="745" y="664"/>
                    <a:pt x="767" y="686"/>
                  </a:cubicBezTo>
                  <a:cubicBezTo>
                    <a:pt x="789" y="708"/>
                    <a:pt x="797" y="734"/>
                    <a:pt x="804" y="759"/>
                  </a:cubicBezTo>
                  <a:cubicBezTo>
                    <a:pt x="810" y="781"/>
                    <a:pt x="816" y="802"/>
                    <a:pt x="831" y="819"/>
                  </a:cubicBezTo>
                  <a:lnTo>
                    <a:pt x="817" y="8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ïṣ1iḋê">
              <a:extLst>
                <a:ext uri="{FF2B5EF4-FFF2-40B4-BE49-F238E27FC236}">
                  <a16:creationId xmlns:a16="http://schemas.microsoft.com/office/drawing/2014/main" id="{8464F119-5F78-4CBD-96E1-239D9824DA7A}"/>
                </a:ext>
              </a:extLst>
            </p:cNvPr>
            <p:cNvSpPr/>
            <p:nvPr/>
          </p:nvSpPr>
          <p:spPr bwMode="auto">
            <a:xfrm>
              <a:off x="4937125" y="1204912"/>
              <a:ext cx="3384550" cy="3384550"/>
            </a:xfrm>
            <a:custGeom>
              <a:avLst/>
              <a:gdLst>
                <a:gd name="T0" fmla="*/ 889 w 897"/>
                <a:gd name="T1" fmla="*/ 897 h 897"/>
                <a:gd name="T2" fmla="*/ 853 w 897"/>
                <a:gd name="T3" fmla="*/ 872 h 897"/>
                <a:gd name="T4" fmla="*/ 816 w 897"/>
                <a:gd name="T5" fmla="*/ 799 h 897"/>
                <a:gd name="T6" fmla="*/ 784 w 897"/>
                <a:gd name="T7" fmla="*/ 734 h 897"/>
                <a:gd name="T8" fmla="*/ 719 w 897"/>
                <a:gd name="T9" fmla="*/ 702 h 897"/>
                <a:gd name="T10" fmla="*/ 646 w 897"/>
                <a:gd name="T11" fmla="*/ 665 h 897"/>
                <a:gd name="T12" fmla="*/ 609 w 897"/>
                <a:gd name="T13" fmla="*/ 592 h 897"/>
                <a:gd name="T14" fmla="*/ 577 w 897"/>
                <a:gd name="T15" fmla="*/ 527 h 897"/>
                <a:gd name="T16" fmla="*/ 512 w 897"/>
                <a:gd name="T17" fmla="*/ 495 h 897"/>
                <a:gd name="T18" fmla="*/ 439 w 897"/>
                <a:gd name="T19" fmla="*/ 458 h 897"/>
                <a:gd name="T20" fmla="*/ 402 w 897"/>
                <a:gd name="T21" fmla="*/ 385 h 897"/>
                <a:gd name="T22" fmla="*/ 370 w 897"/>
                <a:gd name="T23" fmla="*/ 320 h 897"/>
                <a:gd name="T24" fmla="*/ 305 w 897"/>
                <a:gd name="T25" fmla="*/ 288 h 897"/>
                <a:gd name="T26" fmla="*/ 231 w 897"/>
                <a:gd name="T27" fmla="*/ 251 h 897"/>
                <a:gd name="T28" fmla="*/ 195 w 897"/>
                <a:gd name="T29" fmla="*/ 178 h 897"/>
                <a:gd name="T30" fmla="*/ 162 w 897"/>
                <a:gd name="T31" fmla="*/ 113 h 897"/>
                <a:gd name="T32" fmla="*/ 97 w 897"/>
                <a:gd name="T33" fmla="*/ 81 h 897"/>
                <a:gd name="T34" fmla="*/ 24 w 897"/>
                <a:gd name="T35" fmla="*/ 44 h 897"/>
                <a:gd name="T36" fmla="*/ 0 w 897"/>
                <a:gd name="T37" fmla="*/ 7 h 897"/>
                <a:gd name="T38" fmla="*/ 17 w 897"/>
                <a:gd name="T39" fmla="*/ 0 h 897"/>
                <a:gd name="T40" fmla="*/ 38 w 897"/>
                <a:gd name="T41" fmla="*/ 30 h 897"/>
                <a:gd name="T42" fmla="*/ 103 w 897"/>
                <a:gd name="T43" fmla="*/ 63 h 897"/>
                <a:gd name="T44" fmla="*/ 176 w 897"/>
                <a:gd name="T45" fmla="*/ 99 h 897"/>
                <a:gd name="T46" fmla="*/ 213 w 897"/>
                <a:gd name="T47" fmla="*/ 173 h 897"/>
                <a:gd name="T48" fmla="*/ 245 w 897"/>
                <a:gd name="T49" fmla="*/ 238 h 897"/>
                <a:gd name="T50" fmla="*/ 310 w 897"/>
                <a:gd name="T51" fmla="*/ 270 h 897"/>
                <a:gd name="T52" fmla="*/ 383 w 897"/>
                <a:gd name="T53" fmla="*/ 307 h 897"/>
                <a:gd name="T54" fmla="*/ 420 w 897"/>
                <a:gd name="T55" fmla="*/ 380 h 897"/>
                <a:gd name="T56" fmla="*/ 452 w 897"/>
                <a:gd name="T57" fmla="*/ 445 h 897"/>
                <a:gd name="T58" fmla="*/ 517 w 897"/>
                <a:gd name="T59" fmla="*/ 477 h 897"/>
                <a:gd name="T60" fmla="*/ 590 w 897"/>
                <a:gd name="T61" fmla="*/ 514 h 897"/>
                <a:gd name="T62" fmla="*/ 627 w 897"/>
                <a:gd name="T63" fmla="*/ 587 h 897"/>
                <a:gd name="T64" fmla="*/ 659 w 897"/>
                <a:gd name="T65" fmla="*/ 652 h 897"/>
                <a:gd name="T66" fmla="*/ 724 w 897"/>
                <a:gd name="T67" fmla="*/ 684 h 897"/>
                <a:gd name="T68" fmla="*/ 797 w 897"/>
                <a:gd name="T69" fmla="*/ 721 h 897"/>
                <a:gd name="T70" fmla="*/ 834 w 897"/>
                <a:gd name="T71" fmla="*/ 794 h 897"/>
                <a:gd name="T72" fmla="*/ 866 w 897"/>
                <a:gd name="T73" fmla="*/ 859 h 897"/>
                <a:gd name="T74" fmla="*/ 897 w 897"/>
                <a:gd name="T75" fmla="*/ 880 h 897"/>
                <a:gd name="T76" fmla="*/ 889 w 897"/>
                <a:gd name="T77"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7" h="897">
                  <a:moveTo>
                    <a:pt x="889" y="897"/>
                  </a:moveTo>
                  <a:cubicBezTo>
                    <a:pt x="875" y="890"/>
                    <a:pt x="863" y="882"/>
                    <a:pt x="853" y="872"/>
                  </a:cubicBezTo>
                  <a:cubicBezTo>
                    <a:pt x="831" y="850"/>
                    <a:pt x="823" y="824"/>
                    <a:pt x="816" y="799"/>
                  </a:cubicBezTo>
                  <a:cubicBezTo>
                    <a:pt x="809" y="775"/>
                    <a:pt x="802" y="753"/>
                    <a:pt x="784" y="734"/>
                  </a:cubicBezTo>
                  <a:cubicBezTo>
                    <a:pt x="765" y="716"/>
                    <a:pt x="743" y="709"/>
                    <a:pt x="719" y="702"/>
                  </a:cubicBezTo>
                  <a:cubicBezTo>
                    <a:pt x="694" y="695"/>
                    <a:pt x="668" y="687"/>
                    <a:pt x="646" y="665"/>
                  </a:cubicBezTo>
                  <a:cubicBezTo>
                    <a:pt x="624" y="643"/>
                    <a:pt x="616" y="617"/>
                    <a:pt x="609" y="592"/>
                  </a:cubicBezTo>
                  <a:cubicBezTo>
                    <a:pt x="602" y="568"/>
                    <a:pt x="595" y="546"/>
                    <a:pt x="577" y="527"/>
                  </a:cubicBezTo>
                  <a:cubicBezTo>
                    <a:pt x="558" y="509"/>
                    <a:pt x="536" y="502"/>
                    <a:pt x="512" y="495"/>
                  </a:cubicBezTo>
                  <a:cubicBezTo>
                    <a:pt x="487" y="488"/>
                    <a:pt x="461" y="480"/>
                    <a:pt x="439" y="458"/>
                  </a:cubicBezTo>
                  <a:cubicBezTo>
                    <a:pt x="417" y="436"/>
                    <a:pt x="409" y="410"/>
                    <a:pt x="402" y="385"/>
                  </a:cubicBezTo>
                  <a:cubicBezTo>
                    <a:pt x="395" y="361"/>
                    <a:pt x="388" y="338"/>
                    <a:pt x="370" y="320"/>
                  </a:cubicBezTo>
                  <a:cubicBezTo>
                    <a:pt x="351" y="301"/>
                    <a:pt x="328" y="295"/>
                    <a:pt x="305" y="288"/>
                  </a:cubicBezTo>
                  <a:cubicBezTo>
                    <a:pt x="279" y="280"/>
                    <a:pt x="253" y="273"/>
                    <a:pt x="231" y="251"/>
                  </a:cubicBezTo>
                  <a:cubicBezTo>
                    <a:pt x="210" y="229"/>
                    <a:pt x="202" y="203"/>
                    <a:pt x="195" y="178"/>
                  </a:cubicBezTo>
                  <a:cubicBezTo>
                    <a:pt x="188" y="154"/>
                    <a:pt x="181" y="131"/>
                    <a:pt x="162" y="113"/>
                  </a:cubicBezTo>
                  <a:cubicBezTo>
                    <a:pt x="144" y="94"/>
                    <a:pt x="121" y="88"/>
                    <a:pt x="97" y="81"/>
                  </a:cubicBezTo>
                  <a:cubicBezTo>
                    <a:pt x="72" y="73"/>
                    <a:pt x="46" y="66"/>
                    <a:pt x="24" y="44"/>
                  </a:cubicBezTo>
                  <a:cubicBezTo>
                    <a:pt x="14" y="34"/>
                    <a:pt x="6" y="22"/>
                    <a:pt x="0" y="7"/>
                  </a:cubicBezTo>
                  <a:cubicBezTo>
                    <a:pt x="17" y="0"/>
                    <a:pt x="17" y="0"/>
                    <a:pt x="17" y="0"/>
                  </a:cubicBezTo>
                  <a:cubicBezTo>
                    <a:pt x="23" y="12"/>
                    <a:pt x="29" y="22"/>
                    <a:pt x="38" y="30"/>
                  </a:cubicBezTo>
                  <a:cubicBezTo>
                    <a:pt x="56" y="49"/>
                    <a:pt x="79" y="56"/>
                    <a:pt x="103" y="63"/>
                  </a:cubicBezTo>
                  <a:cubicBezTo>
                    <a:pt x="128" y="70"/>
                    <a:pt x="154" y="78"/>
                    <a:pt x="176" y="99"/>
                  </a:cubicBezTo>
                  <a:cubicBezTo>
                    <a:pt x="198" y="121"/>
                    <a:pt x="205" y="147"/>
                    <a:pt x="213" y="173"/>
                  </a:cubicBezTo>
                  <a:cubicBezTo>
                    <a:pt x="220" y="196"/>
                    <a:pt x="226" y="219"/>
                    <a:pt x="245" y="238"/>
                  </a:cubicBezTo>
                  <a:cubicBezTo>
                    <a:pt x="263" y="256"/>
                    <a:pt x="286" y="263"/>
                    <a:pt x="310" y="270"/>
                  </a:cubicBezTo>
                  <a:cubicBezTo>
                    <a:pt x="335" y="277"/>
                    <a:pt x="361" y="285"/>
                    <a:pt x="383" y="307"/>
                  </a:cubicBezTo>
                  <a:cubicBezTo>
                    <a:pt x="405" y="329"/>
                    <a:pt x="412" y="355"/>
                    <a:pt x="420" y="380"/>
                  </a:cubicBezTo>
                  <a:cubicBezTo>
                    <a:pt x="427" y="404"/>
                    <a:pt x="433" y="426"/>
                    <a:pt x="452" y="445"/>
                  </a:cubicBezTo>
                  <a:cubicBezTo>
                    <a:pt x="470" y="463"/>
                    <a:pt x="493" y="470"/>
                    <a:pt x="517" y="477"/>
                  </a:cubicBezTo>
                  <a:cubicBezTo>
                    <a:pt x="542" y="484"/>
                    <a:pt x="568" y="492"/>
                    <a:pt x="590" y="514"/>
                  </a:cubicBezTo>
                  <a:cubicBezTo>
                    <a:pt x="612" y="536"/>
                    <a:pt x="620" y="562"/>
                    <a:pt x="627" y="587"/>
                  </a:cubicBezTo>
                  <a:cubicBezTo>
                    <a:pt x="634" y="611"/>
                    <a:pt x="641" y="633"/>
                    <a:pt x="659" y="652"/>
                  </a:cubicBezTo>
                  <a:cubicBezTo>
                    <a:pt x="678" y="670"/>
                    <a:pt x="700" y="677"/>
                    <a:pt x="724" y="684"/>
                  </a:cubicBezTo>
                  <a:cubicBezTo>
                    <a:pt x="749" y="691"/>
                    <a:pt x="775" y="699"/>
                    <a:pt x="797" y="721"/>
                  </a:cubicBezTo>
                  <a:cubicBezTo>
                    <a:pt x="819" y="743"/>
                    <a:pt x="827" y="769"/>
                    <a:pt x="834" y="794"/>
                  </a:cubicBezTo>
                  <a:cubicBezTo>
                    <a:pt x="841" y="818"/>
                    <a:pt x="848" y="841"/>
                    <a:pt x="866" y="859"/>
                  </a:cubicBezTo>
                  <a:cubicBezTo>
                    <a:pt x="875" y="868"/>
                    <a:pt x="884" y="874"/>
                    <a:pt x="897" y="880"/>
                  </a:cubicBezTo>
                  <a:lnTo>
                    <a:pt x="889" y="89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iṩļïḍe">
              <a:extLst>
                <a:ext uri="{FF2B5EF4-FFF2-40B4-BE49-F238E27FC236}">
                  <a16:creationId xmlns:a16="http://schemas.microsoft.com/office/drawing/2014/main" id="{7B5DD510-C316-4C2F-B982-7FE45198F256}"/>
                </a:ext>
              </a:extLst>
            </p:cNvPr>
            <p:cNvSpPr/>
            <p:nvPr/>
          </p:nvSpPr>
          <p:spPr bwMode="auto">
            <a:xfrm>
              <a:off x="4741863" y="1209675"/>
              <a:ext cx="3576638" cy="3575050"/>
            </a:xfrm>
            <a:custGeom>
              <a:avLst/>
              <a:gdLst>
                <a:gd name="T0" fmla="*/ 942 w 948"/>
                <a:gd name="T1" fmla="*/ 948 h 948"/>
                <a:gd name="T2" fmla="*/ 939 w 948"/>
                <a:gd name="T3" fmla="*/ 947 h 948"/>
                <a:gd name="T4" fmla="*/ 866 w 948"/>
                <a:gd name="T5" fmla="*/ 910 h 948"/>
                <a:gd name="T6" fmla="*/ 829 w 948"/>
                <a:gd name="T7" fmla="*/ 837 h 948"/>
                <a:gd name="T8" fmla="*/ 797 w 948"/>
                <a:gd name="T9" fmla="*/ 772 h 948"/>
                <a:gd name="T10" fmla="*/ 732 w 948"/>
                <a:gd name="T11" fmla="*/ 740 h 948"/>
                <a:gd name="T12" fmla="*/ 659 w 948"/>
                <a:gd name="T13" fmla="*/ 703 h 948"/>
                <a:gd name="T14" fmla="*/ 622 w 948"/>
                <a:gd name="T15" fmla="*/ 630 h 948"/>
                <a:gd name="T16" fmla="*/ 590 w 948"/>
                <a:gd name="T17" fmla="*/ 565 h 948"/>
                <a:gd name="T18" fmla="*/ 525 w 948"/>
                <a:gd name="T19" fmla="*/ 533 h 948"/>
                <a:gd name="T20" fmla="*/ 452 w 948"/>
                <a:gd name="T21" fmla="*/ 496 h 948"/>
                <a:gd name="T22" fmla="*/ 415 w 948"/>
                <a:gd name="T23" fmla="*/ 423 h 948"/>
                <a:gd name="T24" fmla="*/ 383 w 948"/>
                <a:gd name="T25" fmla="*/ 358 h 948"/>
                <a:gd name="T26" fmla="*/ 318 w 948"/>
                <a:gd name="T27" fmla="*/ 326 h 948"/>
                <a:gd name="T28" fmla="*/ 245 w 948"/>
                <a:gd name="T29" fmla="*/ 289 h 948"/>
                <a:gd name="T30" fmla="*/ 208 w 948"/>
                <a:gd name="T31" fmla="*/ 216 h 948"/>
                <a:gd name="T32" fmla="*/ 176 w 948"/>
                <a:gd name="T33" fmla="*/ 151 h 948"/>
                <a:gd name="T34" fmla="*/ 111 w 948"/>
                <a:gd name="T35" fmla="*/ 118 h 948"/>
                <a:gd name="T36" fmla="*/ 37 w 948"/>
                <a:gd name="T37" fmla="*/ 82 h 948"/>
                <a:gd name="T38" fmla="*/ 1 w 948"/>
                <a:gd name="T39" fmla="*/ 9 h 948"/>
                <a:gd name="T40" fmla="*/ 0 w 948"/>
                <a:gd name="T41" fmla="*/ 5 h 948"/>
                <a:gd name="T42" fmla="*/ 18 w 948"/>
                <a:gd name="T43" fmla="*/ 0 h 948"/>
                <a:gd name="T44" fmla="*/ 19 w 948"/>
                <a:gd name="T45" fmla="*/ 3 h 948"/>
                <a:gd name="T46" fmla="*/ 51 w 948"/>
                <a:gd name="T47" fmla="*/ 68 h 948"/>
                <a:gd name="T48" fmla="*/ 116 w 948"/>
                <a:gd name="T49" fmla="*/ 100 h 948"/>
                <a:gd name="T50" fmla="*/ 189 w 948"/>
                <a:gd name="T51" fmla="*/ 137 h 948"/>
                <a:gd name="T52" fmla="*/ 226 w 948"/>
                <a:gd name="T53" fmla="*/ 210 h 948"/>
                <a:gd name="T54" fmla="*/ 258 w 948"/>
                <a:gd name="T55" fmla="*/ 275 h 948"/>
                <a:gd name="T56" fmla="*/ 323 w 948"/>
                <a:gd name="T57" fmla="*/ 308 h 948"/>
                <a:gd name="T58" fmla="*/ 396 w 948"/>
                <a:gd name="T59" fmla="*/ 344 h 948"/>
                <a:gd name="T60" fmla="*/ 433 w 948"/>
                <a:gd name="T61" fmla="*/ 418 h 948"/>
                <a:gd name="T62" fmla="*/ 465 w 948"/>
                <a:gd name="T63" fmla="*/ 483 h 948"/>
                <a:gd name="T64" fmla="*/ 530 w 948"/>
                <a:gd name="T65" fmla="*/ 515 h 948"/>
                <a:gd name="T66" fmla="*/ 603 w 948"/>
                <a:gd name="T67" fmla="*/ 552 h 948"/>
                <a:gd name="T68" fmla="*/ 640 w 948"/>
                <a:gd name="T69" fmla="*/ 625 h 948"/>
                <a:gd name="T70" fmla="*/ 672 w 948"/>
                <a:gd name="T71" fmla="*/ 690 h 948"/>
                <a:gd name="T72" fmla="*/ 737 w 948"/>
                <a:gd name="T73" fmla="*/ 722 h 948"/>
                <a:gd name="T74" fmla="*/ 810 w 948"/>
                <a:gd name="T75" fmla="*/ 759 h 948"/>
                <a:gd name="T76" fmla="*/ 847 w 948"/>
                <a:gd name="T77" fmla="*/ 832 h 948"/>
                <a:gd name="T78" fmla="*/ 879 w 948"/>
                <a:gd name="T79" fmla="*/ 897 h 948"/>
                <a:gd name="T80" fmla="*/ 944 w 948"/>
                <a:gd name="T81" fmla="*/ 929 h 948"/>
                <a:gd name="T82" fmla="*/ 948 w 948"/>
                <a:gd name="T83" fmla="*/ 930 h 948"/>
                <a:gd name="T84" fmla="*/ 942 w 948"/>
                <a:gd name="T85"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8" h="948">
                  <a:moveTo>
                    <a:pt x="942" y="948"/>
                  </a:moveTo>
                  <a:cubicBezTo>
                    <a:pt x="939" y="947"/>
                    <a:pt x="939" y="947"/>
                    <a:pt x="939" y="947"/>
                  </a:cubicBezTo>
                  <a:cubicBezTo>
                    <a:pt x="914" y="940"/>
                    <a:pt x="888" y="932"/>
                    <a:pt x="866" y="910"/>
                  </a:cubicBezTo>
                  <a:cubicBezTo>
                    <a:pt x="844" y="888"/>
                    <a:pt x="837" y="862"/>
                    <a:pt x="829" y="837"/>
                  </a:cubicBezTo>
                  <a:cubicBezTo>
                    <a:pt x="822" y="813"/>
                    <a:pt x="816" y="791"/>
                    <a:pt x="797" y="772"/>
                  </a:cubicBezTo>
                  <a:cubicBezTo>
                    <a:pt x="779" y="754"/>
                    <a:pt x="756" y="747"/>
                    <a:pt x="732" y="740"/>
                  </a:cubicBezTo>
                  <a:cubicBezTo>
                    <a:pt x="707" y="733"/>
                    <a:pt x="681" y="725"/>
                    <a:pt x="659" y="703"/>
                  </a:cubicBezTo>
                  <a:cubicBezTo>
                    <a:pt x="637" y="681"/>
                    <a:pt x="629" y="655"/>
                    <a:pt x="622" y="630"/>
                  </a:cubicBezTo>
                  <a:cubicBezTo>
                    <a:pt x="615" y="606"/>
                    <a:pt x="608" y="583"/>
                    <a:pt x="590" y="565"/>
                  </a:cubicBezTo>
                  <a:cubicBezTo>
                    <a:pt x="571" y="546"/>
                    <a:pt x="549" y="540"/>
                    <a:pt x="525" y="533"/>
                  </a:cubicBezTo>
                  <a:cubicBezTo>
                    <a:pt x="500" y="525"/>
                    <a:pt x="474" y="518"/>
                    <a:pt x="452" y="496"/>
                  </a:cubicBezTo>
                  <a:cubicBezTo>
                    <a:pt x="430" y="474"/>
                    <a:pt x="422" y="448"/>
                    <a:pt x="415" y="423"/>
                  </a:cubicBezTo>
                  <a:cubicBezTo>
                    <a:pt x="408" y="399"/>
                    <a:pt x="401" y="376"/>
                    <a:pt x="383" y="358"/>
                  </a:cubicBezTo>
                  <a:cubicBezTo>
                    <a:pt x="364" y="339"/>
                    <a:pt x="342" y="333"/>
                    <a:pt x="318" y="326"/>
                  </a:cubicBezTo>
                  <a:cubicBezTo>
                    <a:pt x="293" y="318"/>
                    <a:pt x="267" y="311"/>
                    <a:pt x="245" y="289"/>
                  </a:cubicBezTo>
                  <a:cubicBezTo>
                    <a:pt x="223" y="267"/>
                    <a:pt x="215" y="241"/>
                    <a:pt x="208" y="216"/>
                  </a:cubicBezTo>
                  <a:cubicBezTo>
                    <a:pt x="201" y="192"/>
                    <a:pt x="194" y="169"/>
                    <a:pt x="176" y="151"/>
                  </a:cubicBezTo>
                  <a:cubicBezTo>
                    <a:pt x="157" y="132"/>
                    <a:pt x="134" y="125"/>
                    <a:pt x="111" y="118"/>
                  </a:cubicBezTo>
                  <a:cubicBezTo>
                    <a:pt x="85" y="111"/>
                    <a:pt x="59" y="103"/>
                    <a:pt x="37" y="82"/>
                  </a:cubicBezTo>
                  <a:cubicBezTo>
                    <a:pt x="16" y="60"/>
                    <a:pt x="8" y="34"/>
                    <a:pt x="1" y="9"/>
                  </a:cubicBezTo>
                  <a:cubicBezTo>
                    <a:pt x="0" y="5"/>
                    <a:pt x="0" y="5"/>
                    <a:pt x="0" y="5"/>
                  </a:cubicBezTo>
                  <a:cubicBezTo>
                    <a:pt x="18" y="0"/>
                    <a:pt x="18" y="0"/>
                    <a:pt x="18" y="0"/>
                  </a:cubicBezTo>
                  <a:cubicBezTo>
                    <a:pt x="19" y="3"/>
                    <a:pt x="19" y="3"/>
                    <a:pt x="19" y="3"/>
                  </a:cubicBezTo>
                  <a:cubicBezTo>
                    <a:pt x="26" y="27"/>
                    <a:pt x="32" y="50"/>
                    <a:pt x="51" y="68"/>
                  </a:cubicBezTo>
                  <a:cubicBezTo>
                    <a:pt x="69" y="87"/>
                    <a:pt x="92" y="93"/>
                    <a:pt x="116" y="100"/>
                  </a:cubicBezTo>
                  <a:cubicBezTo>
                    <a:pt x="141" y="108"/>
                    <a:pt x="167" y="115"/>
                    <a:pt x="189" y="137"/>
                  </a:cubicBezTo>
                  <a:cubicBezTo>
                    <a:pt x="211" y="159"/>
                    <a:pt x="218" y="185"/>
                    <a:pt x="226" y="210"/>
                  </a:cubicBezTo>
                  <a:cubicBezTo>
                    <a:pt x="233" y="234"/>
                    <a:pt x="239" y="257"/>
                    <a:pt x="258" y="275"/>
                  </a:cubicBezTo>
                  <a:cubicBezTo>
                    <a:pt x="276" y="294"/>
                    <a:pt x="299" y="301"/>
                    <a:pt x="323" y="308"/>
                  </a:cubicBezTo>
                  <a:cubicBezTo>
                    <a:pt x="348" y="315"/>
                    <a:pt x="374" y="323"/>
                    <a:pt x="396" y="344"/>
                  </a:cubicBezTo>
                  <a:cubicBezTo>
                    <a:pt x="418" y="366"/>
                    <a:pt x="426" y="392"/>
                    <a:pt x="433" y="418"/>
                  </a:cubicBezTo>
                  <a:cubicBezTo>
                    <a:pt x="440" y="441"/>
                    <a:pt x="447" y="464"/>
                    <a:pt x="465" y="483"/>
                  </a:cubicBezTo>
                  <a:cubicBezTo>
                    <a:pt x="484" y="501"/>
                    <a:pt x="506" y="508"/>
                    <a:pt x="530" y="515"/>
                  </a:cubicBezTo>
                  <a:cubicBezTo>
                    <a:pt x="555" y="522"/>
                    <a:pt x="581" y="530"/>
                    <a:pt x="603" y="552"/>
                  </a:cubicBezTo>
                  <a:cubicBezTo>
                    <a:pt x="625" y="574"/>
                    <a:pt x="633" y="600"/>
                    <a:pt x="640" y="625"/>
                  </a:cubicBezTo>
                  <a:cubicBezTo>
                    <a:pt x="647" y="649"/>
                    <a:pt x="654" y="671"/>
                    <a:pt x="672" y="690"/>
                  </a:cubicBezTo>
                  <a:cubicBezTo>
                    <a:pt x="691" y="708"/>
                    <a:pt x="713" y="715"/>
                    <a:pt x="737" y="722"/>
                  </a:cubicBezTo>
                  <a:cubicBezTo>
                    <a:pt x="762" y="729"/>
                    <a:pt x="788" y="737"/>
                    <a:pt x="810" y="759"/>
                  </a:cubicBezTo>
                  <a:cubicBezTo>
                    <a:pt x="832" y="781"/>
                    <a:pt x="840" y="807"/>
                    <a:pt x="847" y="832"/>
                  </a:cubicBezTo>
                  <a:cubicBezTo>
                    <a:pt x="854" y="856"/>
                    <a:pt x="861" y="878"/>
                    <a:pt x="879" y="897"/>
                  </a:cubicBezTo>
                  <a:cubicBezTo>
                    <a:pt x="898" y="915"/>
                    <a:pt x="920" y="922"/>
                    <a:pt x="944" y="929"/>
                  </a:cubicBezTo>
                  <a:cubicBezTo>
                    <a:pt x="948" y="930"/>
                    <a:pt x="948" y="930"/>
                    <a:pt x="948" y="930"/>
                  </a:cubicBezTo>
                  <a:lnTo>
                    <a:pt x="942" y="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ïṡľîḑé">
              <a:extLst>
                <a:ext uri="{FF2B5EF4-FFF2-40B4-BE49-F238E27FC236}">
                  <a16:creationId xmlns:a16="http://schemas.microsoft.com/office/drawing/2014/main" id="{98B9FBB7-BC47-4C08-B3A9-FB6CFEDDF421}"/>
                </a:ext>
              </a:extLst>
            </p:cNvPr>
            <p:cNvSpPr/>
            <p:nvPr/>
          </p:nvSpPr>
          <p:spPr bwMode="auto">
            <a:xfrm>
              <a:off x="4541838" y="1201737"/>
              <a:ext cx="3779838" cy="3783013"/>
            </a:xfrm>
            <a:custGeom>
              <a:avLst/>
              <a:gdLst>
                <a:gd name="T0" fmla="*/ 994 w 1002"/>
                <a:gd name="T1" fmla="*/ 1003 h 1003"/>
                <a:gd name="T2" fmla="*/ 953 w 1002"/>
                <a:gd name="T3" fmla="*/ 988 h 1003"/>
                <a:gd name="T4" fmla="*/ 880 w 1002"/>
                <a:gd name="T5" fmla="*/ 951 h 1003"/>
                <a:gd name="T6" fmla="*/ 843 w 1002"/>
                <a:gd name="T7" fmla="*/ 878 h 1003"/>
                <a:gd name="T8" fmla="*/ 811 w 1002"/>
                <a:gd name="T9" fmla="*/ 813 h 1003"/>
                <a:gd name="T10" fmla="*/ 746 w 1002"/>
                <a:gd name="T11" fmla="*/ 781 h 1003"/>
                <a:gd name="T12" fmla="*/ 673 w 1002"/>
                <a:gd name="T13" fmla="*/ 744 h 1003"/>
                <a:gd name="T14" fmla="*/ 636 w 1002"/>
                <a:gd name="T15" fmla="*/ 671 h 1003"/>
                <a:gd name="T16" fmla="*/ 604 w 1002"/>
                <a:gd name="T17" fmla="*/ 606 h 1003"/>
                <a:gd name="T18" fmla="*/ 539 w 1002"/>
                <a:gd name="T19" fmla="*/ 574 h 1003"/>
                <a:gd name="T20" fmla="*/ 466 w 1002"/>
                <a:gd name="T21" fmla="*/ 537 h 1003"/>
                <a:gd name="T22" fmla="*/ 429 w 1002"/>
                <a:gd name="T23" fmla="*/ 464 h 1003"/>
                <a:gd name="T24" fmla="*/ 397 w 1002"/>
                <a:gd name="T25" fmla="*/ 399 h 1003"/>
                <a:gd name="T26" fmla="*/ 332 w 1002"/>
                <a:gd name="T27" fmla="*/ 366 h 1003"/>
                <a:gd name="T28" fmla="*/ 259 w 1002"/>
                <a:gd name="T29" fmla="*/ 330 h 1003"/>
                <a:gd name="T30" fmla="*/ 222 w 1002"/>
                <a:gd name="T31" fmla="*/ 256 h 1003"/>
                <a:gd name="T32" fmla="*/ 190 w 1002"/>
                <a:gd name="T33" fmla="*/ 191 h 1003"/>
                <a:gd name="T34" fmla="*/ 125 w 1002"/>
                <a:gd name="T35" fmla="*/ 159 h 1003"/>
                <a:gd name="T36" fmla="*/ 52 w 1002"/>
                <a:gd name="T37" fmla="*/ 122 h 1003"/>
                <a:gd name="T38" fmla="*/ 15 w 1002"/>
                <a:gd name="T39" fmla="*/ 49 h 1003"/>
                <a:gd name="T40" fmla="*/ 0 w 1002"/>
                <a:gd name="T41" fmla="*/ 9 h 1003"/>
                <a:gd name="T42" fmla="*/ 17 w 1002"/>
                <a:gd name="T43" fmla="*/ 0 h 1003"/>
                <a:gd name="T44" fmla="*/ 33 w 1002"/>
                <a:gd name="T45" fmla="*/ 44 h 1003"/>
                <a:gd name="T46" fmla="*/ 65 w 1002"/>
                <a:gd name="T47" fmla="*/ 109 h 1003"/>
                <a:gd name="T48" fmla="*/ 130 w 1002"/>
                <a:gd name="T49" fmla="*/ 141 h 1003"/>
                <a:gd name="T50" fmla="*/ 203 w 1002"/>
                <a:gd name="T51" fmla="*/ 178 h 1003"/>
                <a:gd name="T52" fmla="*/ 240 w 1002"/>
                <a:gd name="T53" fmla="*/ 251 h 1003"/>
                <a:gd name="T54" fmla="*/ 272 w 1002"/>
                <a:gd name="T55" fmla="*/ 316 h 1003"/>
                <a:gd name="T56" fmla="*/ 337 w 1002"/>
                <a:gd name="T57" fmla="*/ 348 h 1003"/>
                <a:gd name="T58" fmla="*/ 410 w 1002"/>
                <a:gd name="T59" fmla="*/ 385 h 1003"/>
                <a:gd name="T60" fmla="*/ 447 w 1002"/>
                <a:gd name="T61" fmla="*/ 458 h 1003"/>
                <a:gd name="T62" fmla="*/ 479 w 1002"/>
                <a:gd name="T63" fmla="*/ 523 h 1003"/>
                <a:gd name="T64" fmla="*/ 544 w 1002"/>
                <a:gd name="T65" fmla="*/ 556 h 1003"/>
                <a:gd name="T66" fmla="*/ 617 w 1002"/>
                <a:gd name="T67" fmla="*/ 592 h 1003"/>
                <a:gd name="T68" fmla="*/ 654 w 1002"/>
                <a:gd name="T69" fmla="*/ 666 h 1003"/>
                <a:gd name="T70" fmla="*/ 686 w 1002"/>
                <a:gd name="T71" fmla="*/ 731 h 1003"/>
                <a:gd name="T72" fmla="*/ 751 w 1002"/>
                <a:gd name="T73" fmla="*/ 763 h 1003"/>
                <a:gd name="T74" fmla="*/ 824 w 1002"/>
                <a:gd name="T75" fmla="*/ 800 h 1003"/>
                <a:gd name="T76" fmla="*/ 861 w 1002"/>
                <a:gd name="T77" fmla="*/ 873 h 1003"/>
                <a:gd name="T78" fmla="*/ 894 w 1002"/>
                <a:gd name="T79" fmla="*/ 938 h 1003"/>
                <a:gd name="T80" fmla="*/ 959 w 1002"/>
                <a:gd name="T81" fmla="*/ 970 h 1003"/>
                <a:gd name="T82" fmla="*/ 1002 w 1002"/>
                <a:gd name="T83" fmla="*/ 986 h 1003"/>
                <a:gd name="T84" fmla="*/ 994 w 1002"/>
                <a:gd name="T85"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2" h="1003">
                  <a:moveTo>
                    <a:pt x="994" y="1003"/>
                  </a:moveTo>
                  <a:cubicBezTo>
                    <a:pt x="981" y="996"/>
                    <a:pt x="968" y="992"/>
                    <a:pt x="953" y="988"/>
                  </a:cubicBezTo>
                  <a:cubicBezTo>
                    <a:pt x="928" y="981"/>
                    <a:pt x="902" y="973"/>
                    <a:pt x="880" y="951"/>
                  </a:cubicBezTo>
                  <a:cubicBezTo>
                    <a:pt x="858" y="929"/>
                    <a:pt x="851" y="903"/>
                    <a:pt x="843" y="878"/>
                  </a:cubicBezTo>
                  <a:cubicBezTo>
                    <a:pt x="836" y="854"/>
                    <a:pt x="830" y="831"/>
                    <a:pt x="811" y="813"/>
                  </a:cubicBezTo>
                  <a:cubicBezTo>
                    <a:pt x="793" y="794"/>
                    <a:pt x="770" y="788"/>
                    <a:pt x="746" y="781"/>
                  </a:cubicBezTo>
                  <a:cubicBezTo>
                    <a:pt x="721" y="773"/>
                    <a:pt x="695" y="766"/>
                    <a:pt x="673" y="744"/>
                  </a:cubicBezTo>
                  <a:cubicBezTo>
                    <a:pt x="651" y="722"/>
                    <a:pt x="644" y="696"/>
                    <a:pt x="636" y="671"/>
                  </a:cubicBezTo>
                  <a:cubicBezTo>
                    <a:pt x="629" y="647"/>
                    <a:pt x="623" y="624"/>
                    <a:pt x="604" y="606"/>
                  </a:cubicBezTo>
                  <a:cubicBezTo>
                    <a:pt x="586" y="587"/>
                    <a:pt x="563" y="581"/>
                    <a:pt x="539" y="574"/>
                  </a:cubicBezTo>
                  <a:cubicBezTo>
                    <a:pt x="514" y="566"/>
                    <a:pt x="488" y="559"/>
                    <a:pt x="466" y="537"/>
                  </a:cubicBezTo>
                  <a:cubicBezTo>
                    <a:pt x="444" y="515"/>
                    <a:pt x="436" y="489"/>
                    <a:pt x="429" y="464"/>
                  </a:cubicBezTo>
                  <a:cubicBezTo>
                    <a:pt x="422" y="440"/>
                    <a:pt x="415" y="417"/>
                    <a:pt x="397" y="399"/>
                  </a:cubicBezTo>
                  <a:cubicBezTo>
                    <a:pt x="378" y="380"/>
                    <a:pt x="356" y="373"/>
                    <a:pt x="332" y="366"/>
                  </a:cubicBezTo>
                  <a:cubicBezTo>
                    <a:pt x="307" y="359"/>
                    <a:pt x="281" y="351"/>
                    <a:pt x="259" y="330"/>
                  </a:cubicBezTo>
                  <a:cubicBezTo>
                    <a:pt x="237" y="308"/>
                    <a:pt x="229" y="282"/>
                    <a:pt x="222" y="256"/>
                  </a:cubicBezTo>
                  <a:cubicBezTo>
                    <a:pt x="215" y="233"/>
                    <a:pt x="208" y="210"/>
                    <a:pt x="190" y="191"/>
                  </a:cubicBezTo>
                  <a:cubicBezTo>
                    <a:pt x="171" y="173"/>
                    <a:pt x="149" y="166"/>
                    <a:pt x="125" y="159"/>
                  </a:cubicBezTo>
                  <a:cubicBezTo>
                    <a:pt x="100" y="152"/>
                    <a:pt x="74" y="144"/>
                    <a:pt x="52" y="122"/>
                  </a:cubicBezTo>
                  <a:cubicBezTo>
                    <a:pt x="30" y="100"/>
                    <a:pt x="22" y="74"/>
                    <a:pt x="15" y="49"/>
                  </a:cubicBezTo>
                  <a:cubicBezTo>
                    <a:pt x="11" y="35"/>
                    <a:pt x="7" y="22"/>
                    <a:pt x="0" y="9"/>
                  </a:cubicBezTo>
                  <a:cubicBezTo>
                    <a:pt x="17" y="0"/>
                    <a:pt x="17" y="0"/>
                    <a:pt x="17" y="0"/>
                  </a:cubicBezTo>
                  <a:cubicBezTo>
                    <a:pt x="24" y="15"/>
                    <a:pt x="28" y="30"/>
                    <a:pt x="33" y="44"/>
                  </a:cubicBezTo>
                  <a:cubicBezTo>
                    <a:pt x="40" y="68"/>
                    <a:pt x="46" y="91"/>
                    <a:pt x="65" y="109"/>
                  </a:cubicBezTo>
                  <a:cubicBezTo>
                    <a:pt x="83" y="128"/>
                    <a:pt x="106" y="134"/>
                    <a:pt x="130" y="141"/>
                  </a:cubicBezTo>
                  <a:cubicBezTo>
                    <a:pt x="155" y="149"/>
                    <a:pt x="181" y="156"/>
                    <a:pt x="203" y="178"/>
                  </a:cubicBezTo>
                  <a:cubicBezTo>
                    <a:pt x="225" y="200"/>
                    <a:pt x="233" y="226"/>
                    <a:pt x="240" y="251"/>
                  </a:cubicBezTo>
                  <a:cubicBezTo>
                    <a:pt x="247" y="275"/>
                    <a:pt x="254" y="298"/>
                    <a:pt x="272" y="316"/>
                  </a:cubicBezTo>
                  <a:cubicBezTo>
                    <a:pt x="291" y="335"/>
                    <a:pt x="313" y="341"/>
                    <a:pt x="337" y="348"/>
                  </a:cubicBezTo>
                  <a:cubicBezTo>
                    <a:pt x="362" y="356"/>
                    <a:pt x="388" y="363"/>
                    <a:pt x="410" y="385"/>
                  </a:cubicBezTo>
                  <a:cubicBezTo>
                    <a:pt x="432" y="407"/>
                    <a:pt x="440" y="433"/>
                    <a:pt x="447" y="458"/>
                  </a:cubicBezTo>
                  <a:cubicBezTo>
                    <a:pt x="454" y="482"/>
                    <a:pt x="461" y="505"/>
                    <a:pt x="479" y="523"/>
                  </a:cubicBezTo>
                  <a:cubicBezTo>
                    <a:pt x="498" y="542"/>
                    <a:pt x="520" y="549"/>
                    <a:pt x="544" y="556"/>
                  </a:cubicBezTo>
                  <a:cubicBezTo>
                    <a:pt x="569" y="563"/>
                    <a:pt x="595" y="571"/>
                    <a:pt x="617" y="592"/>
                  </a:cubicBezTo>
                  <a:cubicBezTo>
                    <a:pt x="639" y="614"/>
                    <a:pt x="647" y="640"/>
                    <a:pt x="654" y="666"/>
                  </a:cubicBezTo>
                  <a:cubicBezTo>
                    <a:pt x="661" y="689"/>
                    <a:pt x="668" y="712"/>
                    <a:pt x="686" y="731"/>
                  </a:cubicBezTo>
                  <a:cubicBezTo>
                    <a:pt x="705" y="749"/>
                    <a:pt x="728" y="756"/>
                    <a:pt x="751" y="763"/>
                  </a:cubicBezTo>
                  <a:cubicBezTo>
                    <a:pt x="777" y="770"/>
                    <a:pt x="803" y="778"/>
                    <a:pt x="824" y="800"/>
                  </a:cubicBezTo>
                  <a:cubicBezTo>
                    <a:pt x="846" y="822"/>
                    <a:pt x="854" y="848"/>
                    <a:pt x="861" y="873"/>
                  </a:cubicBezTo>
                  <a:cubicBezTo>
                    <a:pt x="868" y="897"/>
                    <a:pt x="875" y="919"/>
                    <a:pt x="894" y="938"/>
                  </a:cubicBezTo>
                  <a:cubicBezTo>
                    <a:pt x="912" y="956"/>
                    <a:pt x="935" y="963"/>
                    <a:pt x="959" y="970"/>
                  </a:cubicBezTo>
                  <a:cubicBezTo>
                    <a:pt x="973" y="974"/>
                    <a:pt x="988" y="979"/>
                    <a:pt x="1002" y="986"/>
                  </a:cubicBezTo>
                  <a:lnTo>
                    <a:pt x="994" y="10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îŝḻíḋé">
              <a:extLst>
                <a:ext uri="{FF2B5EF4-FFF2-40B4-BE49-F238E27FC236}">
                  <a16:creationId xmlns:a16="http://schemas.microsoft.com/office/drawing/2014/main" id="{180304E7-A98B-4261-BBED-66139955E9DD}"/>
                </a:ext>
              </a:extLst>
            </p:cNvPr>
            <p:cNvSpPr/>
            <p:nvPr/>
          </p:nvSpPr>
          <p:spPr bwMode="auto">
            <a:xfrm>
              <a:off x="4281488" y="1190625"/>
              <a:ext cx="4054475" cy="4054475"/>
            </a:xfrm>
            <a:custGeom>
              <a:avLst/>
              <a:gdLst>
                <a:gd name="T0" fmla="*/ 1059 w 1075"/>
                <a:gd name="T1" fmla="*/ 1075 h 1075"/>
                <a:gd name="T2" fmla="*/ 1049 w 1075"/>
                <a:gd name="T3" fmla="*/ 1062 h 1075"/>
                <a:gd name="T4" fmla="*/ 983 w 1075"/>
                <a:gd name="T5" fmla="*/ 1030 h 1075"/>
                <a:gd name="T6" fmla="*/ 910 w 1075"/>
                <a:gd name="T7" fmla="*/ 993 h 1075"/>
                <a:gd name="T8" fmla="*/ 874 w 1075"/>
                <a:gd name="T9" fmla="*/ 920 h 1075"/>
                <a:gd name="T10" fmla="*/ 841 w 1075"/>
                <a:gd name="T11" fmla="*/ 855 h 1075"/>
                <a:gd name="T12" fmla="*/ 776 w 1075"/>
                <a:gd name="T13" fmla="*/ 823 h 1075"/>
                <a:gd name="T14" fmla="*/ 703 w 1075"/>
                <a:gd name="T15" fmla="*/ 786 h 1075"/>
                <a:gd name="T16" fmla="*/ 666 w 1075"/>
                <a:gd name="T17" fmla="*/ 713 h 1075"/>
                <a:gd name="T18" fmla="*/ 634 w 1075"/>
                <a:gd name="T19" fmla="*/ 648 h 1075"/>
                <a:gd name="T20" fmla="*/ 569 w 1075"/>
                <a:gd name="T21" fmla="*/ 615 h 1075"/>
                <a:gd name="T22" fmla="*/ 496 w 1075"/>
                <a:gd name="T23" fmla="*/ 579 h 1075"/>
                <a:gd name="T24" fmla="*/ 459 w 1075"/>
                <a:gd name="T25" fmla="*/ 505 h 1075"/>
                <a:gd name="T26" fmla="*/ 427 w 1075"/>
                <a:gd name="T27" fmla="*/ 440 h 1075"/>
                <a:gd name="T28" fmla="*/ 362 w 1075"/>
                <a:gd name="T29" fmla="*/ 408 h 1075"/>
                <a:gd name="T30" fmla="*/ 289 w 1075"/>
                <a:gd name="T31" fmla="*/ 371 h 1075"/>
                <a:gd name="T32" fmla="*/ 252 w 1075"/>
                <a:gd name="T33" fmla="*/ 298 h 1075"/>
                <a:gd name="T34" fmla="*/ 220 w 1075"/>
                <a:gd name="T35" fmla="*/ 233 h 1075"/>
                <a:gd name="T36" fmla="*/ 155 w 1075"/>
                <a:gd name="T37" fmla="*/ 201 h 1075"/>
                <a:gd name="T38" fmla="*/ 82 w 1075"/>
                <a:gd name="T39" fmla="*/ 164 h 1075"/>
                <a:gd name="T40" fmla="*/ 45 w 1075"/>
                <a:gd name="T41" fmla="*/ 91 h 1075"/>
                <a:gd name="T42" fmla="*/ 13 w 1075"/>
                <a:gd name="T43" fmla="*/ 26 h 1075"/>
                <a:gd name="T44" fmla="*/ 0 w 1075"/>
                <a:gd name="T45" fmla="*/ 15 h 1075"/>
                <a:gd name="T46" fmla="*/ 10 w 1075"/>
                <a:gd name="T47" fmla="*/ 0 h 1075"/>
                <a:gd name="T48" fmla="*/ 26 w 1075"/>
                <a:gd name="T49" fmla="*/ 13 h 1075"/>
                <a:gd name="T50" fmla="*/ 63 w 1075"/>
                <a:gd name="T51" fmla="*/ 86 h 1075"/>
                <a:gd name="T52" fmla="*/ 95 w 1075"/>
                <a:gd name="T53" fmla="*/ 151 h 1075"/>
                <a:gd name="T54" fmla="*/ 160 w 1075"/>
                <a:gd name="T55" fmla="*/ 183 h 1075"/>
                <a:gd name="T56" fmla="*/ 233 w 1075"/>
                <a:gd name="T57" fmla="*/ 220 h 1075"/>
                <a:gd name="T58" fmla="*/ 270 w 1075"/>
                <a:gd name="T59" fmla="*/ 293 h 1075"/>
                <a:gd name="T60" fmla="*/ 302 w 1075"/>
                <a:gd name="T61" fmla="*/ 358 h 1075"/>
                <a:gd name="T62" fmla="*/ 367 w 1075"/>
                <a:gd name="T63" fmla="*/ 390 h 1075"/>
                <a:gd name="T64" fmla="*/ 440 w 1075"/>
                <a:gd name="T65" fmla="*/ 427 h 1075"/>
                <a:gd name="T66" fmla="*/ 477 w 1075"/>
                <a:gd name="T67" fmla="*/ 500 h 1075"/>
                <a:gd name="T68" fmla="*/ 509 w 1075"/>
                <a:gd name="T69" fmla="*/ 565 h 1075"/>
                <a:gd name="T70" fmla="*/ 574 w 1075"/>
                <a:gd name="T71" fmla="*/ 597 h 1075"/>
                <a:gd name="T72" fmla="*/ 647 w 1075"/>
                <a:gd name="T73" fmla="*/ 634 h 1075"/>
                <a:gd name="T74" fmla="*/ 684 w 1075"/>
                <a:gd name="T75" fmla="*/ 707 h 1075"/>
                <a:gd name="T76" fmla="*/ 717 w 1075"/>
                <a:gd name="T77" fmla="*/ 772 h 1075"/>
                <a:gd name="T78" fmla="*/ 782 w 1075"/>
                <a:gd name="T79" fmla="*/ 805 h 1075"/>
                <a:gd name="T80" fmla="*/ 855 w 1075"/>
                <a:gd name="T81" fmla="*/ 841 h 1075"/>
                <a:gd name="T82" fmla="*/ 892 w 1075"/>
                <a:gd name="T83" fmla="*/ 915 h 1075"/>
                <a:gd name="T84" fmla="*/ 924 w 1075"/>
                <a:gd name="T85" fmla="*/ 980 h 1075"/>
                <a:gd name="T86" fmla="*/ 989 w 1075"/>
                <a:gd name="T87" fmla="*/ 1012 h 1075"/>
                <a:gd name="T88" fmla="*/ 1062 w 1075"/>
                <a:gd name="T89" fmla="*/ 1049 h 1075"/>
                <a:gd name="T90" fmla="*/ 1075 w 1075"/>
                <a:gd name="T91" fmla="*/ 1064 h 1075"/>
                <a:gd name="T92" fmla="*/ 1059 w 1075"/>
                <a:gd name="T93"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5" h="1075">
                  <a:moveTo>
                    <a:pt x="1059" y="1075"/>
                  </a:moveTo>
                  <a:cubicBezTo>
                    <a:pt x="1056" y="1070"/>
                    <a:pt x="1053" y="1066"/>
                    <a:pt x="1049" y="1062"/>
                  </a:cubicBezTo>
                  <a:cubicBezTo>
                    <a:pt x="1030" y="1043"/>
                    <a:pt x="1007" y="1037"/>
                    <a:pt x="983" y="1030"/>
                  </a:cubicBezTo>
                  <a:cubicBezTo>
                    <a:pt x="958" y="1022"/>
                    <a:pt x="932" y="1015"/>
                    <a:pt x="910" y="993"/>
                  </a:cubicBezTo>
                  <a:cubicBezTo>
                    <a:pt x="888" y="971"/>
                    <a:pt x="881" y="945"/>
                    <a:pt x="874" y="920"/>
                  </a:cubicBezTo>
                  <a:cubicBezTo>
                    <a:pt x="867" y="896"/>
                    <a:pt x="860" y="873"/>
                    <a:pt x="841" y="855"/>
                  </a:cubicBezTo>
                  <a:cubicBezTo>
                    <a:pt x="823" y="836"/>
                    <a:pt x="800" y="830"/>
                    <a:pt x="776" y="823"/>
                  </a:cubicBezTo>
                  <a:cubicBezTo>
                    <a:pt x="751" y="815"/>
                    <a:pt x="725" y="808"/>
                    <a:pt x="703" y="786"/>
                  </a:cubicBezTo>
                  <a:cubicBezTo>
                    <a:pt x="681" y="764"/>
                    <a:pt x="674" y="738"/>
                    <a:pt x="666" y="713"/>
                  </a:cubicBezTo>
                  <a:cubicBezTo>
                    <a:pt x="659" y="689"/>
                    <a:pt x="653" y="666"/>
                    <a:pt x="634" y="648"/>
                  </a:cubicBezTo>
                  <a:cubicBezTo>
                    <a:pt x="616" y="629"/>
                    <a:pt x="593" y="622"/>
                    <a:pt x="569" y="615"/>
                  </a:cubicBezTo>
                  <a:cubicBezTo>
                    <a:pt x="544" y="608"/>
                    <a:pt x="518" y="600"/>
                    <a:pt x="496" y="579"/>
                  </a:cubicBezTo>
                  <a:cubicBezTo>
                    <a:pt x="474" y="557"/>
                    <a:pt x="467" y="531"/>
                    <a:pt x="459" y="505"/>
                  </a:cubicBezTo>
                  <a:cubicBezTo>
                    <a:pt x="452" y="482"/>
                    <a:pt x="446" y="459"/>
                    <a:pt x="427" y="440"/>
                  </a:cubicBezTo>
                  <a:cubicBezTo>
                    <a:pt x="409" y="422"/>
                    <a:pt x="386" y="415"/>
                    <a:pt x="362" y="408"/>
                  </a:cubicBezTo>
                  <a:cubicBezTo>
                    <a:pt x="337" y="401"/>
                    <a:pt x="311" y="393"/>
                    <a:pt x="289" y="371"/>
                  </a:cubicBezTo>
                  <a:cubicBezTo>
                    <a:pt x="267" y="349"/>
                    <a:pt x="259" y="323"/>
                    <a:pt x="252" y="298"/>
                  </a:cubicBezTo>
                  <a:cubicBezTo>
                    <a:pt x="245" y="274"/>
                    <a:pt x="238" y="252"/>
                    <a:pt x="220" y="233"/>
                  </a:cubicBezTo>
                  <a:cubicBezTo>
                    <a:pt x="201" y="215"/>
                    <a:pt x="179" y="208"/>
                    <a:pt x="155" y="201"/>
                  </a:cubicBezTo>
                  <a:cubicBezTo>
                    <a:pt x="130" y="194"/>
                    <a:pt x="104" y="186"/>
                    <a:pt x="82" y="164"/>
                  </a:cubicBezTo>
                  <a:cubicBezTo>
                    <a:pt x="60" y="142"/>
                    <a:pt x="52" y="116"/>
                    <a:pt x="45" y="91"/>
                  </a:cubicBezTo>
                  <a:cubicBezTo>
                    <a:pt x="38" y="67"/>
                    <a:pt x="31" y="45"/>
                    <a:pt x="13" y="26"/>
                  </a:cubicBezTo>
                  <a:cubicBezTo>
                    <a:pt x="9" y="22"/>
                    <a:pt x="4" y="19"/>
                    <a:pt x="0" y="15"/>
                  </a:cubicBezTo>
                  <a:cubicBezTo>
                    <a:pt x="10" y="0"/>
                    <a:pt x="10" y="0"/>
                    <a:pt x="10" y="0"/>
                  </a:cubicBezTo>
                  <a:cubicBezTo>
                    <a:pt x="16" y="4"/>
                    <a:pt x="21" y="8"/>
                    <a:pt x="26" y="13"/>
                  </a:cubicBezTo>
                  <a:cubicBezTo>
                    <a:pt x="48" y="35"/>
                    <a:pt x="56" y="61"/>
                    <a:pt x="63" y="86"/>
                  </a:cubicBezTo>
                  <a:cubicBezTo>
                    <a:pt x="70" y="110"/>
                    <a:pt x="77" y="132"/>
                    <a:pt x="95" y="151"/>
                  </a:cubicBezTo>
                  <a:cubicBezTo>
                    <a:pt x="114" y="169"/>
                    <a:pt x="136" y="176"/>
                    <a:pt x="160" y="183"/>
                  </a:cubicBezTo>
                  <a:cubicBezTo>
                    <a:pt x="185" y="190"/>
                    <a:pt x="211" y="198"/>
                    <a:pt x="233" y="220"/>
                  </a:cubicBezTo>
                  <a:cubicBezTo>
                    <a:pt x="255" y="242"/>
                    <a:pt x="263" y="268"/>
                    <a:pt x="270" y="293"/>
                  </a:cubicBezTo>
                  <a:cubicBezTo>
                    <a:pt x="277" y="317"/>
                    <a:pt x="284" y="340"/>
                    <a:pt x="302" y="358"/>
                  </a:cubicBezTo>
                  <a:cubicBezTo>
                    <a:pt x="321" y="377"/>
                    <a:pt x="343" y="383"/>
                    <a:pt x="367" y="390"/>
                  </a:cubicBezTo>
                  <a:cubicBezTo>
                    <a:pt x="392" y="398"/>
                    <a:pt x="418" y="405"/>
                    <a:pt x="440" y="427"/>
                  </a:cubicBezTo>
                  <a:cubicBezTo>
                    <a:pt x="462" y="449"/>
                    <a:pt x="470" y="475"/>
                    <a:pt x="477" y="500"/>
                  </a:cubicBezTo>
                  <a:cubicBezTo>
                    <a:pt x="484" y="524"/>
                    <a:pt x="491" y="547"/>
                    <a:pt x="509" y="565"/>
                  </a:cubicBezTo>
                  <a:cubicBezTo>
                    <a:pt x="528" y="584"/>
                    <a:pt x="551" y="590"/>
                    <a:pt x="574" y="597"/>
                  </a:cubicBezTo>
                  <a:cubicBezTo>
                    <a:pt x="600" y="605"/>
                    <a:pt x="626" y="612"/>
                    <a:pt x="647" y="634"/>
                  </a:cubicBezTo>
                  <a:cubicBezTo>
                    <a:pt x="669" y="656"/>
                    <a:pt x="677" y="682"/>
                    <a:pt x="684" y="707"/>
                  </a:cubicBezTo>
                  <a:cubicBezTo>
                    <a:pt x="691" y="731"/>
                    <a:pt x="698" y="754"/>
                    <a:pt x="717" y="772"/>
                  </a:cubicBezTo>
                  <a:cubicBezTo>
                    <a:pt x="735" y="791"/>
                    <a:pt x="758" y="798"/>
                    <a:pt x="782" y="805"/>
                  </a:cubicBezTo>
                  <a:cubicBezTo>
                    <a:pt x="807" y="812"/>
                    <a:pt x="833" y="820"/>
                    <a:pt x="855" y="841"/>
                  </a:cubicBezTo>
                  <a:cubicBezTo>
                    <a:pt x="877" y="863"/>
                    <a:pt x="884" y="889"/>
                    <a:pt x="892" y="915"/>
                  </a:cubicBezTo>
                  <a:cubicBezTo>
                    <a:pt x="899" y="938"/>
                    <a:pt x="905" y="961"/>
                    <a:pt x="924" y="980"/>
                  </a:cubicBezTo>
                  <a:cubicBezTo>
                    <a:pt x="942" y="998"/>
                    <a:pt x="965" y="1005"/>
                    <a:pt x="989" y="1012"/>
                  </a:cubicBezTo>
                  <a:cubicBezTo>
                    <a:pt x="1014" y="1019"/>
                    <a:pt x="1040" y="1027"/>
                    <a:pt x="1062" y="1049"/>
                  </a:cubicBezTo>
                  <a:cubicBezTo>
                    <a:pt x="1067" y="1053"/>
                    <a:pt x="1071" y="1059"/>
                    <a:pt x="1075" y="1064"/>
                  </a:cubicBezTo>
                  <a:lnTo>
                    <a:pt x="1059" y="107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iṥ1ïdê">
              <a:extLst>
                <a:ext uri="{FF2B5EF4-FFF2-40B4-BE49-F238E27FC236}">
                  <a16:creationId xmlns:a16="http://schemas.microsoft.com/office/drawing/2014/main" id="{F18DABA7-30A4-4236-893D-31150BD322AE}"/>
                </a:ext>
              </a:extLst>
            </p:cNvPr>
            <p:cNvSpPr/>
            <p:nvPr/>
          </p:nvSpPr>
          <p:spPr bwMode="auto">
            <a:xfrm>
              <a:off x="3873500" y="1228725"/>
              <a:ext cx="4425950" cy="4421188"/>
            </a:xfrm>
            <a:custGeom>
              <a:avLst/>
              <a:gdLst>
                <a:gd name="T0" fmla="*/ 1155 w 1173"/>
                <a:gd name="T1" fmla="*/ 1172 h 1172"/>
                <a:gd name="T2" fmla="*/ 1150 w 1173"/>
                <a:gd name="T3" fmla="*/ 1156 h 1172"/>
                <a:gd name="T4" fmla="*/ 1118 w 1173"/>
                <a:gd name="T5" fmla="*/ 1091 h 1172"/>
                <a:gd name="T6" fmla="*/ 1053 w 1173"/>
                <a:gd name="T7" fmla="*/ 1059 h 1172"/>
                <a:gd name="T8" fmla="*/ 980 w 1173"/>
                <a:gd name="T9" fmla="*/ 1022 h 1172"/>
                <a:gd name="T10" fmla="*/ 943 w 1173"/>
                <a:gd name="T11" fmla="*/ 949 h 1172"/>
                <a:gd name="T12" fmla="*/ 911 w 1173"/>
                <a:gd name="T13" fmla="*/ 884 h 1172"/>
                <a:gd name="T14" fmla="*/ 845 w 1173"/>
                <a:gd name="T15" fmla="*/ 851 h 1172"/>
                <a:gd name="T16" fmla="*/ 772 w 1173"/>
                <a:gd name="T17" fmla="*/ 815 h 1172"/>
                <a:gd name="T18" fmla="*/ 736 w 1173"/>
                <a:gd name="T19" fmla="*/ 741 h 1172"/>
                <a:gd name="T20" fmla="*/ 703 w 1173"/>
                <a:gd name="T21" fmla="*/ 676 h 1172"/>
                <a:gd name="T22" fmla="*/ 638 w 1173"/>
                <a:gd name="T23" fmla="*/ 644 h 1172"/>
                <a:gd name="T24" fmla="*/ 565 w 1173"/>
                <a:gd name="T25" fmla="*/ 607 h 1172"/>
                <a:gd name="T26" fmla="*/ 528 w 1173"/>
                <a:gd name="T27" fmla="*/ 534 h 1172"/>
                <a:gd name="T28" fmla="*/ 496 w 1173"/>
                <a:gd name="T29" fmla="*/ 469 h 1172"/>
                <a:gd name="T30" fmla="*/ 431 w 1173"/>
                <a:gd name="T31" fmla="*/ 437 h 1172"/>
                <a:gd name="T32" fmla="*/ 358 w 1173"/>
                <a:gd name="T33" fmla="*/ 400 h 1172"/>
                <a:gd name="T34" fmla="*/ 321 w 1173"/>
                <a:gd name="T35" fmla="*/ 327 h 1172"/>
                <a:gd name="T36" fmla="*/ 289 w 1173"/>
                <a:gd name="T37" fmla="*/ 262 h 1172"/>
                <a:gd name="T38" fmla="*/ 224 w 1173"/>
                <a:gd name="T39" fmla="*/ 230 h 1172"/>
                <a:gd name="T40" fmla="*/ 151 w 1173"/>
                <a:gd name="T41" fmla="*/ 193 h 1172"/>
                <a:gd name="T42" fmla="*/ 114 w 1173"/>
                <a:gd name="T43" fmla="*/ 120 h 1172"/>
                <a:gd name="T44" fmla="*/ 82 w 1173"/>
                <a:gd name="T45" fmla="*/ 55 h 1172"/>
                <a:gd name="T46" fmla="*/ 17 w 1173"/>
                <a:gd name="T47" fmla="*/ 23 h 1172"/>
                <a:gd name="T48" fmla="*/ 0 w 1173"/>
                <a:gd name="T49" fmla="*/ 18 h 1172"/>
                <a:gd name="T50" fmla="*/ 6 w 1173"/>
                <a:gd name="T51" fmla="*/ 0 h 1172"/>
                <a:gd name="T52" fmla="*/ 22 w 1173"/>
                <a:gd name="T53" fmla="*/ 5 h 1172"/>
                <a:gd name="T54" fmla="*/ 95 w 1173"/>
                <a:gd name="T55" fmla="*/ 42 h 1172"/>
                <a:gd name="T56" fmla="*/ 132 w 1173"/>
                <a:gd name="T57" fmla="*/ 115 h 1172"/>
                <a:gd name="T58" fmla="*/ 164 w 1173"/>
                <a:gd name="T59" fmla="*/ 180 h 1172"/>
                <a:gd name="T60" fmla="*/ 229 w 1173"/>
                <a:gd name="T61" fmla="*/ 212 h 1172"/>
                <a:gd name="T62" fmla="*/ 302 w 1173"/>
                <a:gd name="T63" fmla="*/ 249 h 1172"/>
                <a:gd name="T64" fmla="*/ 339 w 1173"/>
                <a:gd name="T65" fmla="*/ 322 h 1172"/>
                <a:gd name="T66" fmla="*/ 371 w 1173"/>
                <a:gd name="T67" fmla="*/ 387 h 1172"/>
                <a:gd name="T68" fmla="*/ 436 w 1173"/>
                <a:gd name="T69" fmla="*/ 419 h 1172"/>
                <a:gd name="T70" fmla="*/ 509 w 1173"/>
                <a:gd name="T71" fmla="*/ 456 h 1172"/>
                <a:gd name="T72" fmla="*/ 546 w 1173"/>
                <a:gd name="T73" fmla="*/ 529 h 1172"/>
                <a:gd name="T74" fmla="*/ 579 w 1173"/>
                <a:gd name="T75" fmla="*/ 594 h 1172"/>
                <a:gd name="T76" fmla="*/ 644 w 1173"/>
                <a:gd name="T77" fmla="*/ 626 h 1172"/>
                <a:gd name="T78" fmla="*/ 717 w 1173"/>
                <a:gd name="T79" fmla="*/ 663 h 1172"/>
                <a:gd name="T80" fmla="*/ 754 w 1173"/>
                <a:gd name="T81" fmla="*/ 736 h 1172"/>
                <a:gd name="T82" fmla="*/ 786 w 1173"/>
                <a:gd name="T83" fmla="*/ 801 h 1172"/>
                <a:gd name="T84" fmla="*/ 851 w 1173"/>
                <a:gd name="T85" fmla="*/ 833 h 1172"/>
                <a:gd name="T86" fmla="*/ 924 w 1173"/>
                <a:gd name="T87" fmla="*/ 870 h 1172"/>
                <a:gd name="T88" fmla="*/ 961 w 1173"/>
                <a:gd name="T89" fmla="*/ 943 h 1172"/>
                <a:gd name="T90" fmla="*/ 993 w 1173"/>
                <a:gd name="T91" fmla="*/ 1008 h 1172"/>
                <a:gd name="T92" fmla="*/ 1058 w 1173"/>
                <a:gd name="T93" fmla="*/ 1041 h 1172"/>
                <a:gd name="T94" fmla="*/ 1131 w 1173"/>
                <a:gd name="T95" fmla="*/ 1077 h 1172"/>
                <a:gd name="T96" fmla="*/ 1168 w 1173"/>
                <a:gd name="T97" fmla="*/ 1151 h 1172"/>
                <a:gd name="T98" fmla="*/ 1173 w 1173"/>
                <a:gd name="T99" fmla="*/ 1167 h 1172"/>
                <a:gd name="T100" fmla="*/ 1155 w 1173"/>
                <a:gd name="T10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3" h="1172">
                  <a:moveTo>
                    <a:pt x="1155" y="1172"/>
                  </a:moveTo>
                  <a:cubicBezTo>
                    <a:pt x="1153" y="1167"/>
                    <a:pt x="1151" y="1161"/>
                    <a:pt x="1150" y="1156"/>
                  </a:cubicBezTo>
                  <a:cubicBezTo>
                    <a:pt x="1143" y="1132"/>
                    <a:pt x="1136" y="1109"/>
                    <a:pt x="1118" y="1091"/>
                  </a:cubicBezTo>
                  <a:cubicBezTo>
                    <a:pt x="1099" y="1072"/>
                    <a:pt x="1077" y="1066"/>
                    <a:pt x="1053" y="1059"/>
                  </a:cubicBezTo>
                  <a:cubicBezTo>
                    <a:pt x="1027" y="1051"/>
                    <a:pt x="1001" y="1044"/>
                    <a:pt x="980" y="1022"/>
                  </a:cubicBezTo>
                  <a:cubicBezTo>
                    <a:pt x="958" y="1000"/>
                    <a:pt x="950" y="974"/>
                    <a:pt x="943" y="949"/>
                  </a:cubicBezTo>
                  <a:cubicBezTo>
                    <a:pt x="936" y="925"/>
                    <a:pt x="929" y="902"/>
                    <a:pt x="911" y="884"/>
                  </a:cubicBezTo>
                  <a:cubicBezTo>
                    <a:pt x="892" y="865"/>
                    <a:pt x="869" y="858"/>
                    <a:pt x="845" y="851"/>
                  </a:cubicBezTo>
                  <a:cubicBezTo>
                    <a:pt x="820" y="844"/>
                    <a:pt x="794" y="836"/>
                    <a:pt x="772" y="815"/>
                  </a:cubicBezTo>
                  <a:cubicBezTo>
                    <a:pt x="750" y="793"/>
                    <a:pt x="743" y="767"/>
                    <a:pt x="736" y="741"/>
                  </a:cubicBezTo>
                  <a:cubicBezTo>
                    <a:pt x="729" y="718"/>
                    <a:pt x="722" y="695"/>
                    <a:pt x="703" y="676"/>
                  </a:cubicBezTo>
                  <a:cubicBezTo>
                    <a:pt x="685" y="658"/>
                    <a:pt x="662" y="651"/>
                    <a:pt x="638" y="644"/>
                  </a:cubicBezTo>
                  <a:cubicBezTo>
                    <a:pt x="613" y="637"/>
                    <a:pt x="587" y="629"/>
                    <a:pt x="565" y="607"/>
                  </a:cubicBezTo>
                  <a:cubicBezTo>
                    <a:pt x="543" y="585"/>
                    <a:pt x="536" y="559"/>
                    <a:pt x="528" y="534"/>
                  </a:cubicBezTo>
                  <a:cubicBezTo>
                    <a:pt x="521" y="510"/>
                    <a:pt x="515" y="488"/>
                    <a:pt x="496" y="469"/>
                  </a:cubicBezTo>
                  <a:cubicBezTo>
                    <a:pt x="478" y="451"/>
                    <a:pt x="455" y="444"/>
                    <a:pt x="431" y="437"/>
                  </a:cubicBezTo>
                  <a:cubicBezTo>
                    <a:pt x="406" y="430"/>
                    <a:pt x="380" y="422"/>
                    <a:pt x="358" y="400"/>
                  </a:cubicBezTo>
                  <a:cubicBezTo>
                    <a:pt x="336" y="378"/>
                    <a:pt x="329" y="352"/>
                    <a:pt x="321" y="327"/>
                  </a:cubicBezTo>
                  <a:cubicBezTo>
                    <a:pt x="314" y="303"/>
                    <a:pt x="308" y="281"/>
                    <a:pt x="289" y="262"/>
                  </a:cubicBezTo>
                  <a:cubicBezTo>
                    <a:pt x="271" y="244"/>
                    <a:pt x="248" y="237"/>
                    <a:pt x="224" y="230"/>
                  </a:cubicBezTo>
                  <a:cubicBezTo>
                    <a:pt x="199" y="223"/>
                    <a:pt x="173" y="215"/>
                    <a:pt x="151" y="193"/>
                  </a:cubicBezTo>
                  <a:cubicBezTo>
                    <a:pt x="129" y="171"/>
                    <a:pt x="121" y="145"/>
                    <a:pt x="114" y="120"/>
                  </a:cubicBezTo>
                  <a:cubicBezTo>
                    <a:pt x="107" y="96"/>
                    <a:pt x="100" y="73"/>
                    <a:pt x="82" y="55"/>
                  </a:cubicBezTo>
                  <a:cubicBezTo>
                    <a:pt x="63" y="36"/>
                    <a:pt x="41" y="30"/>
                    <a:pt x="17" y="23"/>
                  </a:cubicBezTo>
                  <a:cubicBezTo>
                    <a:pt x="11" y="21"/>
                    <a:pt x="6" y="20"/>
                    <a:pt x="0" y="18"/>
                  </a:cubicBezTo>
                  <a:cubicBezTo>
                    <a:pt x="6" y="0"/>
                    <a:pt x="6" y="0"/>
                    <a:pt x="6" y="0"/>
                  </a:cubicBezTo>
                  <a:cubicBezTo>
                    <a:pt x="11" y="2"/>
                    <a:pt x="17" y="3"/>
                    <a:pt x="22" y="5"/>
                  </a:cubicBezTo>
                  <a:cubicBezTo>
                    <a:pt x="47" y="12"/>
                    <a:pt x="73" y="20"/>
                    <a:pt x="95" y="42"/>
                  </a:cubicBezTo>
                  <a:cubicBezTo>
                    <a:pt x="117" y="64"/>
                    <a:pt x="125" y="90"/>
                    <a:pt x="132" y="115"/>
                  </a:cubicBezTo>
                  <a:cubicBezTo>
                    <a:pt x="139" y="139"/>
                    <a:pt x="146" y="161"/>
                    <a:pt x="164" y="180"/>
                  </a:cubicBezTo>
                  <a:cubicBezTo>
                    <a:pt x="183" y="198"/>
                    <a:pt x="205" y="205"/>
                    <a:pt x="229" y="212"/>
                  </a:cubicBezTo>
                  <a:cubicBezTo>
                    <a:pt x="254" y="219"/>
                    <a:pt x="280" y="227"/>
                    <a:pt x="302" y="249"/>
                  </a:cubicBezTo>
                  <a:cubicBezTo>
                    <a:pt x="324" y="271"/>
                    <a:pt x="332" y="297"/>
                    <a:pt x="339" y="322"/>
                  </a:cubicBezTo>
                  <a:cubicBezTo>
                    <a:pt x="346" y="346"/>
                    <a:pt x="353" y="368"/>
                    <a:pt x="371" y="387"/>
                  </a:cubicBezTo>
                  <a:cubicBezTo>
                    <a:pt x="390" y="405"/>
                    <a:pt x="413" y="412"/>
                    <a:pt x="436" y="419"/>
                  </a:cubicBezTo>
                  <a:cubicBezTo>
                    <a:pt x="462" y="426"/>
                    <a:pt x="488" y="434"/>
                    <a:pt x="509" y="456"/>
                  </a:cubicBezTo>
                  <a:cubicBezTo>
                    <a:pt x="531" y="478"/>
                    <a:pt x="539" y="504"/>
                    <a:pt x="546" y="529"/>
                  </a:cubicBezTo>
                  <a:cubicBezTo>
                    <a:pt x="553" y="553"/>
                    <a:pt x="560" y="576"/>
                    <a:pt x="579" y="594"/>
                  </a:cubicBezTo>
                  <a:cubicBezTo>
                    <a:pt x="597" y="613"/>
                    <a:pt x="620" y="619"/>
                    <a:pt x="644" y="626"/>
                  </a:cubicBezTo>
                  <a:cubicBezTo>
                    <a:pt x="669" y="634"/>
                    <a:pt x="695" y="641"/>
                    <a:pt x="717" y="663"/>
                  </a:cubicBezTo>
                  <a:cubicBezTo>
                    <a:pt x="739" y="685"/>
                    <a:pt x="746" y="711"/>
                    <a:pt x="754" y="736"/>
                  </a:cubicBezTo>
                  <a:cubicBezTo>
                    <a:pt x="761" y="760"/>
                    <a:pt x="767" y="783"/>
                    <a:pt x="786" y="801"/>
                  </a:cubicBezTo>
                  <a:cubicBezTo>
                    <a:pt x="804" y="820"/>
                    <a:pt x="827" y="826"/>
                    <a:pt x="851" y="833"/>
                  </a:cubicBezTo>
                  <a:cubicBezTo>
                    <a:pt x="876" y="841"/>
                    <a:pt x="902" y="848"/>
                    <a:pt x="924" y="870"/>
                  </a:cubicBezTo>
                  <a:cubicBezTo>
                    <a:pt x="946" y="892"/>
                    <a:pt x="953" y="918"/>
                    <a:pt x="961" y="943"/>
                  </a:cubicBezTo>
                  <a:cubicBezTo>
                    <a:pt x="968" y="967"/>
                    <a:pt x="974" y="990"/>
                    <a:pt x="993" y="1008"/>
                  </a:cubicBezTo>
                  <a:cubicBezTo>
                    <a:pt x="1011" y="1027"/>
                    <a:pt x="1034" y="1034"/>
                    <a:pt x="1058" y="1041"/>
                  </a:cubicBezTo>
                  <a:cubicBezTo>
                    <a:pt x="1083" y="1048"/>
                    <a:pt x="1109" y="1056"/>
                    <a:pt x="1131" y="1077"/>
                  </a:cubicBezTo>
                  <a:cubicBezTo>
                    <a:pt x="1153" y="1099"/>
                    <a:pt x="1160" y="1125"/>
                    <a:pt x="1168" y="1151"/>
                  </a:cubicBezTo>
                  <a:cubicBezTo>
                    <a:pt x="1169" y="1156"/>
                    <a:pt x="1171" y="1161"/>
                    <a:pt x="1173" y="1167"/>
                  </a:cubicBezTo>
                  <a:lnTo>
                    <a:pt x="1155" y="11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îsḷídé">
              <a:extLst>
                <a:ext uri="{FF2B5EF4-FFF2-40B4-BE49-F238E27FC236}">
                  <a16:creationId xmlns:a16="http://schemas.microsoft.com/office/drawing/2014/main" id="{D118BEC7-EDCC-4CBB-BBD7-0DFF4233DCE8}"/>
                </a:ext>
              </a:extLst>
            </p:cNvPr>
            <p:cNvSpPr/>
            <p:nvPr/>
          </p:nvSpPr>
          <p:spPr bwMode="auto">
            <a:xfrm>
              <a:off x="3873500" y="1420812"/>
              <a:ext cx="4232275" cy="4232275"/>
            </a:xfrm>
            <a:custGeom>
              <a:avLst/>
              <a:gdLst>
                <a:gd name="T0" fmla="*/ 1104 w 1122"/>
                <a:gd name="T1" fmla="*/ 1122 h 1122"/>
                <a:gd name="T2" fmla="*/ 1079 w 1122"/>
                <a:gd name="T3" fmla="*/ 1079 h 1122"/>
                <a:gd name="T4" fmla="*/ 1014 w 1122"/>
                <a:gd name="T5" fmla="*/ 1046 h 1122"/>
                <a:gd name="T6" fmla="*/ 941 w 1122"/>
                <a:gd name="T7" fmla="*/ 1010 h 1122"/>
                <a:gd name="T8" fmla="*/ 904 w 1122"/>
                <a:gd name="T9" fmla="*/ 936 h 1122"/>
                <a:gd name="T10" fmla="*/ 872 w 1122"/>
                <a:gd name="T11" fmla="*/ 871 h 1122"/>
                <a:gd name="T12" fmla="*/ 807 w 1122"/>
                <a:gd name="T13" fmla="*/ 839 h 1122"/>
                <a:gd name="T14" fmla="*/ 734 w 1122"/>
                <a:gd name="T15" fmla="*/ 802 h 1122"/>
                <a:gd name="T16" fmla="*/ 697 w 1122"/>
                <a:gd name="T17" fmla="*/ 729 h 1122"/>
                <a:gd name="T18" fmla="*/ 665 w 1122"/>
                <a:gd name="T19" fmla="*/ 664 h 1122"/>
                <a:gd name="T20" fmla="*/ 599 w 1122"/>
                <a:gd name="T21" fmla="*/ 632 h 1122"/>
                <a:gd name="T22" fmla="*/ 526 w 1122"/>
                <a:gd name="T23" fmla="*/ 595 h 1122"/>
                <a:gd name="T24" fmla="*/ 490 w 1122"/>
                <a:gd name="T25" fmla="*/ 522 h 1122"/>
                <a:gd name="T26" fmla="*/ 457 w 1122"/>
                <a:gd name="T27" fmla="*/ 457 h 1122"/>
                <a:gd name="T28" fmla="*/ 392 w 1122"/>
                <a:gd name="T29" fmla="*/ 425 h 1122"/>
                <a:gd name="T30" fmla="*/ 319 w 1122"/>
                <a:gd name="T31" fmla="*/ 388 h 1122"/>
                <a:gd name="T32" fmla="*/ 282 w 1122"/>
                <a:gd name="T33" fmla="*/ 315 h 1122"/>
                <a:gd name="T34" fmla="*/ 250 w 1122"/>
                <a:gd name="T35" fmla="*/ 250 h 1122"/>
                <a:gd name="T36" fmla="*/ 185 w 1122"/>
                <a:gd name="T37" fmla="*/ 218 h 1122"/>
                <a:gd name="T38" fmla="*/ 112 w 1122"/>
                <a:gd name="T39" fmla="*/ 181 h 1122"/>
                <a:gd name="T40" fmla="*/ 75 w 1122"/>
                <a:gd name="T41" fmla="*/ 108 h 1122"/>
                <a:gd name="T42" fmla="*/ 43 w 1122"/>
                <a:gd name="T43" fmla="*/ 43 h 1122"/>
                <a:gd name="T44" fmla="*/ 0 w 1122"/>
                <a:gd name="T45" fmla="*/ 18 h 1122"/>
                <a:gd name="T46" fmla="*/ 6 w 1122"/>
                <a:gd name="T47" fmla="*/ 0 h 1122"/>
                <a:gd name="T48" fmla="*/ 56 w 1122"/>
                <a:gd name="T49" fmla="*/ 30 h 1122"/>
                <a:gd name="T50" fmla="*/ 93 w 1122"/>
                <a:gd name="T51" fmla="*/ 103 h 1122"/>
                <a:gd name="T52" fmla="*/ 125 w 1122"/>
                <a:gd name="T53" fmla="*/ 168 h 1122"/>
                <a:gd name="T54" fmla="*/ 190 w 1122"/>
                <a:gd name="T55" fmla="*/ 200 h 1122"/>
                <a:gd name="T56" fmla="*/ 263 w 1122"/>
                <a:gd name="T57" fmla="*/ 237 h 1122"/>
                <a:gd name="T58" fmla="*/ 300 w 1122"/>
                <a:gd name="T59" fmla="*/ 310 h 1122"/>
                <a:gd name="T60" fmla="*/ 333 w 1122"/>
                <a:gd name="T61" fmla="*/ 375 h 1122"/>
                <a:gd name="T62" fmla="*/ 398 w 1122"/>
                <a:gd name="T63" fmla="*/ 407 h 1122"/>
                <a:gd name="T64" fmla="*/ 471 w 1122"/>
                <a:gd name="T65" fmla="*/ 444 h 1122"/>
                <a:gd name="T66" fmla="*/ 508 w 1122"/>
                <a:gd name="T67" fmla="*/ 517 h 1122"/>
                <a:gd name="T68" fmla="*/ 540 w 1122"/>
                <a:gd name="T69" fmla="*/ 582 h 1122"/>
                <a:gd name="T70" fmla="*/ 605 w 1122"/>
                <a:gd name="T71" fmla="*/ 614 h 1122"/>
                <a:gd name="T72" fmla="*/ 678 w 1122"/>
                <a:gd name="T73" fmla="*/ 651 h 1122"/>
                <a:gd name="T74" fmla="*/ 715 w 1122"/>
                <a:gd name="T75" fmla="*/ 724 h 1122"/>
                <a:gd name="T76" fmla="*/ 747 w 1122"/>
                <a:gd name="T77" fmla="*/ 789 h 1122"/>
                <a:gd name="T78" fmla="*/ 812 w 1122"/>
                <a:gd name="T79" fmla="*/ 821 h 1122"/>
                <a:gd name="T80" fmla="*/ 885 w 1122"/>
                <a:gd name="T81" fmla="*/ 858 h 1122"/>
                <a:gd name="T82" fmla="*/ 922 w 1122"/>
                <a:gd name="T83" fmla="*/ 931 h 1122"/>
                <a:gd name="T84" fmla="*/ 954 w 1122"/>
                <a:gd name="T85" fmla="*/ 996 h 1122"/>
                <a:gd name="T86" fmla="*/ 1019 w 1122"/>
                <a:gd name="T87" fmla="*/ 1028 h 1122"/>
                <a:gd name="T88" fmla="*/ 1092 w 1122"/>
                <a:gd name="T89" fmla="*/ 1065 h 1122"/>
                <a:gd name="T90" fmla="*/ 1122 w 1122"/>
                <a:gd name="T91" fmla="*/ 1115 h 1122"/>
                <a:gd name="T92" fmla="*/ 1104 w 1122"/>
                <a:gd name="T9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2" h="1122">
                  <a:moveTo>
                    <a:pt x="1104" y="1122"/>
                  </a:moveTo>
                  <a:cubicBezTo>
                    <a:pt x="1100" y="1109"/>
                    <a:pt x="1093" y="1093"/>
                    <a:pt x="1079" y="1079"/>
                  </a:cubicBezTo>
                  <a:cubicBezTo>
                    <a:pt x="1060" y="1060"/>
                    <a:pt x="1038" y="1053"/>
                    <a:pt x="1014" y="1046"/>
                  </a:cubicBezTo>
                  <a:cubicBezTo>
                    <a:pt x="989" y="1039"/>
                    <a:pt x="963" y="1031"/>
                    <a:pt x="941" y="1010"/>
                  </a:cubicBezTo>
                  <a:cubicBezTo>
                    <a:pt x="919" y="988"/>
                    <a:pt x="911" y="962"/>
                    <a:pt x="904" y="936"/>
                  </a:cubicBezTo>
                  <a:cubicBezTo>
                    <a:pt x="897" y="913"/>
                    <a:pt x="890" y="890"/>
                    <a:pt x="872" y="871"/>
                  </a:cubicBezTo>
                  <a:cubicBezTo>
                    <a:pt x="853" y="853"/>
                    <a:pt x="831" y="846"/>
                    <a:pt x="807" y="839"/>
                  </a:cubicBezTo>
                  <a:cubicBezTo>
                    <a:pt x="781" y="832"/>
                    <a:pt x="755" y="824"/>
                    <a:pt x="734" y="802"/>
                  </a:cubicBezTo>
                  <a:cubicBezTo>
                    <a:pt x="712" y="780"/>
                    <a:pt x="704" y="754"/>
                    <a:pt x="697" y="729"/>
                  </a:cubicBezTo>
                  <a:cubicBezTo>
                    <a:pt x="690" y="705"/>
                    <a:pt x="683" y="683"/>
                    <a:pt x="665" y="664"/>
                  </a:cubicBezTo>
                  <a:cubicBezTo>
                    <a:pt x="646" y="646"/>
                    <a:pt x="623" y="639"/>
                    <a:pt x="599" y="632"/>
                  </a:cubicBezTo>
                  <a:cubicBezTo>
                    <a:pt x="574" y="625"/>
                    <a:pt x="548" y="617"/>
                    <a:pt x="526" y="595"/>
                  </a:cubicBezTo>
                  <a:cubicBezTo>
                    <a:pt x="505" y="573"/>
                    <a:pt x="497" y="547"/>
                    <a:pt x="490" y="522"/>
                  </a:cubicBezTo>
                  <a:cubicBezTo>
                    <a:pt x="483" y="498"/>
                    <a:pt x="476" y="476"/>
                    <a:pt x="457" y="457"/>
                  </a:cubicBezTo>
                  <a:cubicBezTo>
                    <a:pt x="439" y="439"/>
                    <a:pt x="416" y="432"/>
                    <a:pt x="392" y="425"/>
                  </a:cubicBezTo>
                  <a:cubicBezTo>
                    <a:pt x="367" y="418"/>
                    <a:pt x="341" y="410"/>
                    <a:pt x="319" y="388"/>
                  </a:cubicBezTo>
                  <a:cubicBezTo>
                    <a:pt x="297" y="366"/>
                    <a:pt x="290" y="340"/>
                    <a:pt x="282" y="315"/>
                  </a:cubicBezTo>
                  <a:cubicBezTo>
                    <a:pt x="275" y="291"/>
                    <a:pt x="269" y="268"/>
                    <a:pt x="250" y="250"/>
                  </a:cubicBezTo>
                  <a:cubicBezTo>
                    <a:pt x="232" y="231"/>
                    <a:pt x="209" y="225"/>
                    <a:pt x="185" y="218"/>
                  </a:cubicBezTo>
                  <a:cubicBezTo>
                    <a:pt x="160" y="210"/>
                    <a:pt x="134" y="203"/>
                    <a:pt x="112" y="181"/>
                  </a:cubicBezTo>
                  <a:cubicBezTo>
                    <a:pt x="90" y="159"/>
                    <a:pt x="83" y="133"/>
                    <a:pt x="75" y="108"/>
                  </a:cubicBezTo>
                  <a:cubicBezTo>
                    <a:pt x="68" y="84"/>
                    <a:pt x="62" y="61"/>
                    <a:pt x="43" y="43"/>
                  </a:cubicBezTo>
                  <a:cubicBezTo>
                    <a:pt x="29" y="29"/>
                    <a:pt x="13" y="22"/>
                    <a:pt x="0" y="18"/>
                  </a:cubicBezTo>
                  <a:cubicBezTo>
                    <a:pt x="6" y="0"/>
                    <a:pt x="6" y="0"/>
                    <a:pt x="6" y="0"/>
                  </a:cubicBezTo>
                  <a:cubicBezTo>
                    <a:pt x="21" y="5"/>
                    <a:pt x="40" y="13"/>
                    <a:pt x="56" y="30"/>
                  </a:cubicBezTo>
                  <a:cubicBezTo>
                    <a:pt x="78" y="51"/>
                    <a:pt x="86" y="77"/>
                    <a:pt x="93" y="103"/>
                  </a:cubicBezTo>
                  <a:cubicBezTo>
                    <a:pt x="100" y="127"/>
                    <a:pt x="107" y="149"/>
                    <a:pt x="125" y="168"/>
                  </a:cubicBezTo>
                  <a:cubicBezTo>
                    <a:pt x="144" y="186"/>
                    <a:pt x="167" y="193"/>
                    <a:pt x="190" y="200"/>
                  </a:cubicBezTo>
                  <a:cubicBezTo>
                    <a:pt x="216" y="207"/>
                    <a:pt x="242" y="215"/>
                    <a:pt x="263" y="237"/>
                  </a:cubicBezTo>
                  <a:cubicBezTo>
                    <a:pt x="285" y="259"/>
                    <a:pt x="293" y="285"/>
                    <a:pt x="300" y="310"/>
                  </a:cubicBezTo>
                  <a:cubicBezTo>
                    <a:pt x="307" y="334"/>
                    <a:pt x="314" y="356"/>
                    <a:pt x="333" y="375"/>
                  </a:cubicBezTo>
                  <a:cubicBezTo>
                    <a:pt x="351" y="393"/>
                    <a:pt x="374" y="400"/>
                    <a:pt x="398" y="407"/>
                  </a:cubicBezTo>
                  <a:cubicBezTo>
                    <a:pt x="423" y="414"/>
                    <a:pt x="449" y="422"/>
                    <a:pt x="471" y="444"/>
                  </a:cubicBezTo>
                  <a:cubicBezTo>
                    <a:pt x="493" y="466"/>
                    <a:pt x="500" y="492"/>
                    <a:pt x="508" y="517"/>
                  </a:cubicBezTo>
                  <a:cubicBezTo>
                    <a:pt x="515" y="541"/>
                    <a:pt x="521" y="563"/>
                    <a:pt x="540" y="582"/>
                  </a:cubicBezTo>
                  <a:cubicBezTo>
                    <a:pt x="558" y="600"/>
                    <a:pt x="581" y="607"/>
                    <a:pt x="605" y="614"/>
                  </a:cubicBezTo>
                  <a:cubicBezTo>
                    <a:pt x="630" y="621"/>
                    <a:pt x="656" y="629"/>
                    <a:pt x="678" y="651"/>
                  </a:cubicBezTo>
                  <a:cubicBezTo>
                    <a:pt x="700" y="673"/>
                    <a:pt x="707" y="699"/>
                    <a:pt x="715" y="724"/>
                  </a:cubicBezTo>
                  <a:cubicBezTo>
                    <a:pt x="722" y="748"/>
                    <a:pt x="728" y="771"/>
                    <a:pt x="747" y="789"/>
                  </a:cubicBezTo>
                  <a:cubicBezTo>
                    <a:pt x="765" y="808"/>
                    <a:pt x="788" y="814"/>
                    <a:pt x="812" y="821"/>
                  </a:cubicBezTo>
                  <a:cubicBezTo>
                    <a:pt x="837" y="829"/>
                    <a:pt x="863" y="836"/>
                    <a:pt x="885" y="858"/>
                  </a:cubicBezTo>
                  <a:cubicBezTo>
                    <a:pt x="907" y="880"/>
                    <a:pt x="914" y="906"/>
                    <a:pt x="922" y="931"/>
                  </a:cubicBezTo>
                  <a:cubicBezTo>
                    <a:pt x="929" y="955"/>
                    <a:pt x="935" y="978"/>
                    <a:pt x="954" y="996"/>
                  </a:cubicBezTo>
                  <a:cubicBezTo>
                    <a:pt x="973" y="1015"/>
                    <a:pt x="995" y="1021"/>
                    <a:pt x="1019" y="1028"/>
                  </a:cubicBezTo>
                  <a:cubicBezTo>
                    <a:pt x="1044" y="1036"/>
                    <a:pt x="1070" y="1043"/>
                    <a:pt x="1092" y="1065"/>
                  </a:cubicBezTo>
                  <a:cubicBezTo>
                    <a:pt x="1109" y="1082"/>
                    <a:pt x="1117" y="1101"/>
                    <a:pt x="1122" y="1115"/>
                  </a:cubicBezTo>
                  <a:lnTo>
                    <a:pt x="1104" y="11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iśḷiḍè">
              <a:extLst>
                <a:ext uri="{FF2B5EF4-FFF2-40B4-BE49-F238E27FC236}">
                  <a16:creationId xmlns:a16="http://schemas.microsoft.com/office/drawing/2014/main" id="{BD962F42-C882-4EF8-A25C-46F4357AD79C}"/>
                </a:ext>
              </a:extLst>
            </p:cNvPr>
            <p:cNvSpPr/>
            <p:nvPr/>
          </p:nvSpPr>
          <p:spPr bwMode="auto">
            <a:xfrm>
              <a:off x="3862388" y="1651000"/>
              <a:ext cx="4013200" cy="4010025"/>
            </a:xfrm>
            <a:custGeom>
              <a:avLst/>
              <a:gdLst>
                <a:gd name="T0" fmla="*/ 1049 w 1064"/>
                <a:gd name="T1" fmla="*/ 1063 h 1063"/>
                <a:gd name="T2" fmla="*/ 1043 w 1064"/>
                <a:gd name="T3" fmla="*/ 1056 h 1063"/>
                <a:gd name="T4" fmla="*/ 978 w 1064"/>
                <a:gd name="T5" fmla="*/ 1024 h 1063"/>
                <a:gd name="T6" fmla="*/ 905 w 1064"/>
                <a:gd name="T7" fmla="*/ 987 h 1063"/>
                <a:gd name="T8" fmla="*/ 868 w 1064"/>
                <a:gd name="T9" fmla="*/ 914 h 1063"/>
                <a:gd name="T10" fmla="*/ 836 w 1064"/>
                <a:gd name="T11" fmla="*/ 849 h 1063"/>
                <a:gd name="T12" fmla="*/ 771 w 1064"/>
                <a:gd name="T13" fmla="*/ 817 h 1063"/>
                <a:gd name="T14" fmla="*/ 698 w 1064"/>
                <a:gd name="T15" fmla="*/ 780 h 1063"/>
                <a:gd name="T16" fmla="*/ 661 w 1064"/>
                <a:gd name="T17" fmla="*/ 707 h 1063"/>
                <a:gd name="T18" fmla="*/ 629 w 1064"/>
                <a:gd name="T19" fmla="*/ 642 h 1063"/>
                <a:gd name="T20" fmla="*/ 564 w 1064"/>
                <a:gd name="T21" fmla="*/ 610 h 1063"/>
                <a:gd name="T22" fmla="*/ 491 w 1064"/>
                <a:gd name="T23" fmla="*/ 573 h 1063"/>
                <a:gd name="T24" fmla="*/ 454 w 1064"/>
                <a:gd name="T25" fmla="*/ 500 h 1063"/>
                <a:gd name="T26" fmla="*/ 422 w 1064"/>
                <a:gd name="T27" fmla="*/ 435 h 1063"/>
                <a:gd name="T28" fmla="*/ 356 w 1064"/>
                <a:gd name="T29" fmla="*/ 403 h 1063"/>
                <a:gd name="T30" fmla="*/ 283 w 1064"/>
                <a:gd name="T31" fmla="*/ 366 h 1063"/>
                <a:gd name="T32" fmla="*/ 247 w 1064"/>
                <a:gd name="T33" fmla="*/ 293 h 1063"/>
                <a:gd name="T34" fmla="*/ 214 w 1064"/>
                <a:gd name="T35" fmla="*/ 228 h 1063"/>
                <a:gd name="T36" fmla="*/ 149 w 1064"/>
                <a:gd name="T37" fmla="*/ 196 h 1063"/>
                <a:gd name="T38" fmla="*/ 76 w 1064"/>
                <a:gd name="T39" fmla="*/ 159 h 1063"/>
                <a:gd name="T40" fmla="*/ 39 w 1064"/>
                <a:gd name="T41" fmla="*/ 86 h 1063"/>
                <a:gd name="T42" fmla="*/ 7 w 1064"/>
                <a:gd name="T43" fmla="*/ 21 h 1063"/>
                <a:gd name="T44" fmla="*/ 0 w 1064"/>
                <a:gd name="T45" fmla="*/ 14 h 1063"/>
                <a:gd name="T46" fmla="*/ 12 w 1064"/>
                <a:gd name="T47" fmla="*/ 0 h 1063"/>
                <a:gd name="T48" fmla="*/ 20 w 1064"/>
                <a:gd name="T49" fmla="*/ 7 h 1063"/>
                <a:gd name="T50" fmla="*/ 57 w 1064"/>
                <a:gd name="T51" fmla="*/ 80 h 1063"/>
                <a:gd name="T52" fmla="*/ 90 w 1064"/>
                <a:gd name="T53" fmla="*/ 145 h 1063"/>
                <a:gd name="T54" fmla="*/ 155 w 1064"/>
                <a:gd name="T55" fmla="*/ 178 h 1063"/>
                <a:gd name="T56" fmla="*/ 228 w 1064"/>
                <a:gd name="T57" fmla="*/ 215 h 1063"/>
                <a:gd name="T58" fmla="*/ 265 w 1064"/>
                <a:gd name="T59" fmla="*/ 288 h 1063"/>
                <a:gd name="T60" fmla="*/ 297 w 1064"/>
                <a:gd name="T61" fmla="*/ 353 h 1063"/>
                <a:gd name="T62" fmla="*/ 362 w 1064"/>
                <a:gd name="T63" fmla="*/ 385 h 1063"/>
                <a:gd name="T64" fmla="*/ 435 w 1064"/>
                <a:gd name="T65" fmla="*/ 422 h 1063"/>
                <a:gd name="T66" fmla="*/ 472 w 1064"/>
                <a:gd name="T67" fmla="*/ 495 h 1063"/>
                <a:gd name="T68" fmla="*/ 504 w 1064"/>
                <a:gd name="T69" fmla="*/ 560 h 1063"/>
                <a:gd name="T70" fmla="*/ 569 w 1064"/>
                <a:gd name="T71" fmla="*/ 592 h 1063"/>
                <a:gd name="T72" fmla="*/ 642 w 1064"/>
                <a:gd name="T73" fmla="*/ 629 h 1063"/>
                <a:gd name="T74" fmla="*/ 679 w 1064"/>
                <a:gd name="T75" fmla="*/ 702 h 1063"/>
                <a:gd name="T76" fmla="*/ 711 w 1064"/>
                <a:gd name="T77" fmla="*/ 767 h 1063"/>
                <a:gd name="T78" fmla="*/ 776 w 1064"/>
                <a:gd name="T79" fmla="*/ 799 h 1063"/>
                <a:gd name="T80" fmla="*/ 849 w 1064"/>
                <a:gd name="T81" fmla="*/ 836 h 1063"/>
                <a:gd name="T82" fmla="*/ 886 w 1064"/>
                <a:gd name="T83" fmla="*/ 909 h 1063"/>
                <a:gd name="T84" fmla="*/ 918 w 1064"/>
                <a:gd name="T85" fmla="*/ 974 h 1063"/>
                <a:gd name="T86" fmla="*/ 983 w 1064"/>
                <a:gd name="T87" fmla="*/ 1006 h 1063"/>
                <a:gd name="T88" fmla="*/ 1056 w 1064"/>
                <a:gd name="T89" fmla="*/ 1043 h 1063"/>
                <a:gd name="T90" fmla="*/ 1064 w 1064"/>
                <a:gd name="T91" fmla="*/ 1052 h 1063"/>
                <a:gd name="T92" fmla="*/ 1049 w 1064"/>
                <a:gd name="T93"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4" h="1063">
                  <a:moveTo>
                    <a:pt x="1049" y="1063"/>
                  </a:moveTo>
                  <a:cubicBezTo>
                    <a:pt x="1047" y="1061"/>
                    <a:pt x="1045" y="1059"/>
                    <a:pt x="1043" y="1056"/>
                  </a:cubicBezTo>
                  <a:cubicBezTo>
                    <a:pt x="1024" y="1038"/>
                    <a:pt x="1002" y="1031"/>
                    <a:pt x="978" y="1024"/>
                  </a:cubicBezTo>
                  <a:cubicBezTo>
                    <a:pt x="953" y="1017"/>
                    <a:pt x="927" y="1009"/>
                    <a:pt x="905" y="987"/>
                  </a:cubicBezTo>
                  <a:cubicBezTo>
                    <a:pt x="883" y="965"/>
                    <a:pt x="875" y="939"/>
                    <a:pt x="868" y="914"/>
                  </a:cubicBezTo>
                  <a:cubicBezTo>
                    <a:pt x="861" y="890"/>
                    <a:pt x="854" y="868"/>
                    <a:pt x="836" y="849"/>
                  </a:cubicBezTo>
                  <a:cubicBezTo>
                    <a:pt x="817" y="831"/>
                    <a:pt x="795" y="824"/>
                    <a:pt x="771" y="817"/>
                  </a:cubicBezTo>
                  <a:cubicBezTo>
                    <a:pt x="746" y="810"/>
                    <a:pt x="720" y="802"/>
                    <a:pt x="698" y="780"/>
                  </a:cubicBezTo>
                  <a:cubicBezTo>
                    <a:pt x="676" y="758"/>
                    <a:pt x="668" y="732"/>
                    <a:pt x="661" y="707"/>
                  </a:cubicBezTo>
                  <a:cubicBezTo>
                    <a:pt x="654" y="683"/>
                    <a:pt x="647" y="661"/>
                    <a:pt x="629" y="642"/>
                  </a:cubicBezTo>
                  <a:cubicBezTo>
                    <a:pt x="610" y="624"/>
                    <a:pt x="588" y="617"/>
                    <a:pt x="564" y="610"/>
                  </a:cubicBezTo>
                  <a:cubicBezTo>
                    <a:pt x="538" y="603"/>
                    <a:pt x="513" y="595"/>
                    <a:pt x="491" y="573"/>
                  </a:cubicBezTo>
                  <a:cubicBezTo>
                    <a:pt x="469" y="551"/>
                    <a:pt x="461" y="525"/>
                    <a:pt x="454" y="500"/>
                  </a:cubicBezTo>
                  <a:cubicBezTo>
                    <a:pt x="447" y="476"/>
                    <a:pt x="440" y="453"/>
                    <a:pt x="422" y="435"/>
                  </a:cubicBezTo>
                  <a:cubicBezTo>
                    <a:pt x="403" y="416"/>
                    <a:pt x="380" y="410"/>
                    <a:pt x="356" y="403"/>
                  </a:cubicBezTo>
                  <a:cubicBezTo>
                    <a:pt x="331" y="395"/>
                    <a:pt x="305" y="388"/>
                    <a:pt x="283" y="366"/>
                  </a:cubicBezTo>
                  <a:cubicBezTo>
                    <a:pt x="262" y="344"/>
                    <a:pt x="254" y="318"/>
                    <a:pt x="247" y="293"/>
                  </a:cubicBezTo>
                  <a:cubicBezTo>
                    <a:pt x="240" y="269"/>
                    <a:pt x="233" y="246"/>
                    <a:pt x="214" y="228"/>
                  </a:cubicBezTo>
                  <a:cubicBezTo>
                    <a:pt x="196" y="209"/>
                    <a:pt x="173" y="203"/>
                    <a:pt x="149" y="196"/>
                  </a:cubicBezTo>
                  <a:cubicBezTo>
                    <a:pt x="124" y="188"/>
                    <a:pt x="98" y="181"/>
                    <a:pt x="76" y="159"/>
                  </a:cubicBezTo>
                  <a:cubicBezTo>
                    <a:pt x="54" y="137"/>
                    <a:pt x="47" y="111"/>
                    <a:pt x="39" y="86"/>
                  </a:cubicBezTo>
                  <a:cubicBezTo>
                    <a:pt x="32" y="62"/>
                    <a:pt x="26" y="39"/>
                    <a:pt x="7" y="21"/>
                  </a:cubicBezTo>
                  <a:cubicBezTo>
                    <a:pt x="5" y="18"/>
                    <a:pt x="3" y="16"/>
                    <a:pt x="0" y="14"/>
                  </a:cubicBezTo>
                  <a:cubicBezTo>
                    <a:pt x="12" y="0"/>
                    <a:pt x="12" y="0"/>
                    <a:pt x="12" y="0"/>
                  </a:cubicBezTo>
                  <a:cubicBezTo>
                    <a:pt x="15" y="2"/>
                    <a:pt x="18" y="5"/>
                    <a:pt x="20" y="7"/>
                  </a:cubicBezTo>
                  <a:cubicBezTo>
                    <a:pt x="42" y="29"/>
                    <a:pt x="50" y="55"/>
                    <a:pt x="57" y="80"/>
                  </a:cubicBezTo>
                  <a:cubicBezTo>
                    <a:pt x="64" y="104"/>
                    <a:pt x="71" y="127"/>
                    <a:pt x="90" y="145"/>
                  </a:cubicBezTo>
                  <a:cubicBezTo>
                    <a:pt x="108" y="164"/>
                    <a:pt x="131" y="171"/>
                    <a:pt x="155" y="178"/>
                  </a:cubicBezTo>
                  <a:cubicBezTo>
                    <a:pt x="180" y="185"/>
                    <a:pt x="206" y="193"/>
                    <a:pt x="228" y="215"/>
                  </a:cubicBezTo>
                  <a:cubicBezTo>
                    <a:pt x="250" y="236"/>
                    <a:pt x="257" y="262"/>
                    <a:pt x="265" y="288"/>
                  </a:cubicBezTo>
                  <a:cubicBezTo>
                    <a:pt x="272" y="312"/>
                    <a:pt x="278" y="334"/>
                    <a:pt x="297" y="353"/>
                  </a:cubicBezTo>
                  <a:cubicBezTo>
                    <a:pt x="315" y="371"/>
                    <a:pt x="338" y="378"/>
                    <a:pt x="362" y="385"/>
                  </a:cubicBezTo>
                  <a:cubicBezTo>
                    <a:pt x="387" y="392"/>
                    <a:pt x="413" y="400"/>
                    <a:pt x="435" y="422"/>
                  </a:cubicBezTo>
                  <a:cubicBezTo>
                    <a:pt x="457" y="444"/>
                    <a:pt x="464" y="470"/>
                    <a:pt x="472" y="495"/>
                  </a:cubicBezTo>
                  <a:cubicBezTo>
                    <a:pt x="479" y="519"/>
                    <a:pt x="485" y="541"/>
                    <a:pt x="504" y="560"/>
                  </a:cubicBezTo>
                  <a:cubicBezTo>
                    <a:pt x="522" y="578"/>
                    <a:pt x="545" y="585"/>
                    <a:pt x="569" y="592"/>
                  </a:cubicBezTo>
                  <a:cubicBezTo>
                    <a:pt x="594" y="599"/>
                    <a:pt x="620" y="607"/>
                    <a:pt x="642" y="629"/>
                  </a:cubicBezTo>
                  <a:cubicBezTo>
                    <a:pt x="664" y="651"/>
                    <a:pt x="671" y="677"/>
                    <a:pt x="679" y="702"/>
                  </a:cubicBezTo>
                  <a:cubicBezTo>
                    <a:pt x="686" y="726"/>
                    <a:pt x="692" y="748"/>
                    <a:pt x="711" y="767"/>
                  </a:cubicBezTo>
                  <a:cubicBezTo>
                    <a:pt x="730" y="785"/>
                    <a:pt x="752" y="792"/>
                    <a:pt x="776" y="799"/>
                  </a:cubicBezTo>
                  <a:cubicBezTo>
                    <a:pt x="801" y="806"/>
                    <a:pt x="827" y="814"/>
                    <a:pt x="849" y="836"/>
                  </a:cubicBezTo>
                  <a:cubicBezTo>
                    <a:pt x="871" y="858"/>
                    <a:pt x="879" y="884"/>
                    <a:pt x="886" y="909"/>
                  </a:cubicBezTo>
                  <a:cubicBezTo>
                    <a:pt x="893" y="933"/>
                    <a:pt x="900" y="956"/>
                    <a:pt x="918" y="974"/>
                  </a:cubicBezTo>
                  <a:cubicBezTo>
                    <a:pt x="937" y="993"/>
                    <a:pt x="959" y="999"/>
                    <a:pt x="983" y="1006"/>
                  </a:cubicBezTo>
                  <a:cubicBezTo>
                    <a:pt x="1008" y="1014"/>
                    <a:pt x="1034" y="1021"/>
                    <a:pt x="1056" y="1043"/>
                  </a:cubicBezTo>
                  <a:cubicBezTo>
                    <a:pt x="1059" y="1046"/>
                    <a:pt x="1061" y="1049"/>
                    <a:pt x="1064" y="1052"/>
                  </a:cubicBezTo>
                  <a:lnTo>
                    <a:pt x="1049" y="106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iṥliḑé">
              <a:extLst>
                <a:ext uri="{FF2B5EF4-FFF2-40B4-BE49-F238E27FC236}">
                  <a16:creationId xmlns:a16="http://schemas.microsoft.com/office/drawing/2014/main" id="{0B678430-8AD3-4B61-9EFA-39ED95181A62}"/>
                </a:ext>
              </a:extLst>
            </p:cNvPr>
            <p:cNvSpPr/>
            <p:nvPr/>
          </p:nvSpPr>
          <p:spPr bwMode="auto">
            <a:xfrm>
              <a:off x="3851275" y="2057400"/>
              <a:ext cx="3617913" cy="3614738"/>
            </a:xfrm>
            <a:custGeom>
              <a:avLst/>
              <a:gdLst>
                <a:gd name="T0" fmla="*/ 953 w 959"/>
                <a:gd name="T1" fmla="*/ 958 h 958"/>
                <a:gd name="T2" fmla="*/ 942 w 959"/>
                <a:gd name="T3" fmla="*/ 955 h 958"/>
                <a:gd name="T4" fmla="*/ 869 w 959"/>
                <a:gd name="T5" fmla="*/ 918 h 958"/>
                <a:gd name="T6" fmla="*/ 832 w 959"/>
                <a:gd name="T7" fmla="*/ 845 h 958"/>
                <a:gd name="T8" fmla="*/ 800 w 959"/>
                <a:gd name="T9" fmla="*/ 780 h 958"/>
                <a:gd name="T10" fmla="*/ 735 w 959"/>
                <a:gd name="T11" fmla="*/ 748 h 958"/>
                <a:gd name="T12" fmla="*/ 662 w 959"/>
                <a:gd name="T13" fmla="*/ 711 h 958"/>
                <a:gd name="T14" fmla="*/ 625 w 959"/>
                <a:gd name="T15" fmla="*/ 638 h 958"/>
                <a:gd name="T16" fmla="*/ 593 w 959"/>
                <a:gd name="T17" fmla="*/ 573 h 958"/>
                <a:gd name="T18" fmla="*/ 528 w 959"/>
                <a:gd name="T19" fmla="*/ 541 h 958"/>
                <a:gd name="T20" fmla="*/ 455 w 959"/>
                <a:gd name="T21" fmla="*/ 504 h 958"/>
                <a:gd name="T22" fmla="*/ 418 w 959"/>
                <a:gd name="T23" fmla="*/ 431 h 958"/>
                <a:gd name="T24" fmla="*/ 386 w 959"/>
                <a:gd name="T25" fmla="*/ 366 h 958"/>
                <a:gd name="T26" fmla="*/ 321 w 959"/>
                <a:gd name="T27" fmla="*/ 334 h 958"/>
                <a:gd name="T28" fmla="*/ 248 w 959"/>
                <a:gd name="T29" fmla="*/ 297 h 958"/>
                <a:gd name="T30" fmla="*/ 211 w 959"/>
                <a:gd name="T31" fmla="*/ 224 h 958"/>
                <a:gd name="T32" fmla="*/ 179 w 959"/>
                <a:gd name="T33" fmla="*/ 159 h 958"/>
                <a:gd name="T34" fmla="*/ 113 w 959"/>
                <a:gd name="T35" fmla="*/ 126 h 958"/>
                <a:gd name="T36" fmla="*/ 40 w 959"/>
                <a:gd name="T37" fmla="*/ 90 h 958"/>
                <a:gd name="T38" fmla="*/ 4 w 959"/>
                <a:gd name="T39" fmla="*/ 17 h 958"/>
                <a:gd name="T40" fmla="*/ 0 w 959"/>
                <a:gd name="T41" fmla="*/ 6 h 958"/>
                <a:gd name="T42" fmla="*/ 18 w 959"/>
                <a:gd name="T43" fmla="*/ 0 h 958"/>
                <a:gd name="T44" fmla="*/ 22 w 959"/>
                <a:gd name="T45" fmla="*/ 11 h 958"/>
                <a:gd name="T46" fmla="*/ 54 w 959"/>
                <a:gd name="T47" fmla="*/ 76 h 958"/>
                <a:gd name="T48" fmla="*/ 119 w 959"/>
                <a:gd name="T49" fmla="*/ 108 h 958"/>
                <a:gd name="T50" fmla="*/ 192 w 959"/>
                <a:gd name="T51" fmla="*/ 145 h 958"/>
                <a:gd name="T52" fmla="*/ 229 w 959"/>
                <a:gd name="T53" fmla="*/ 218 h 958"/>
                <a:gd name="T54" fmla="*/ 261 w 959"/>
                <a:gd name="T55" fmla="*/ 283 h 958"/>
                <a:gd name="T56" fmla="*/ 326 w 959"/>
                <a:gd name="T57" fmla="*/ 316 h 958"/>
                <a:gd name="T58" fmla="*/ 399 w 959"/>
                <a:gd name="T59" fmla="*/ 353 h 958"/>
                <a:gd name="T60" fmla="*/ 436 w 959"/>
                <a:gd name="T61" fmla="*/ 426 h 958"/>
                <a:gd name="T62" fmla="*/ 468 w 959"/>
                <a:gd name="T63" fmla="*/ 491 h 958"/>
                <a:gd name="T64" fmla="*/ 533 w 959"/>
                <a:gd name="T65" fmla="*/ 523 h 958"/>
                <a:gd name="T66" fmla="*/ 606 w 959"/>
                <a:gd name="T67" fmla="*/ 560 h 958"/>
                <a:gd name="T68" fmla="*/ 643 w 959"/>
                <a:gd name="T69" fmla="*/ 633 h 958"/>
                <a:gd name="T70" fmla="*/ 675 w 959"/>
                <a:gd name="T71" fmla="*/ 698 h 958"/>
                <a:gd name="T72" fmla="*/ 740 w 959"/>
                <a:gd name="T73" fmla="*/ 730 h 958"/>
                <a:gd name="T74" fmla="*/ 813 w 959"/>
                <a:gd name="T75" fmla="*/ 767 h 958"/>
                <a:gd name="T76" fmla="*/ 850 w 959"/>
                <a:gd name="T77" fmla="*/ 840 h 958"/>
                <a:gd name="T78" fmla="*/ 882 w 959"/>
                <a:gd name="T79" fmla="*/ 905 h 958"/>
                <a:gd name="T80" fmla="*/ 947 w 959"/>
                <a:gd name="T81" fmla="*/ 937 h 958"/>
                <a:gd name="T82" fmla="*/ 959 w 959"/>
                <a:gd name="T83" fmla="*/ 940 h 958"/>
                <a:gd name="T84" fmla="*/ 953 w 959"/>
                <a:gd name="T85"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9" h="958">
                  <a:moveTo>
                    <a:pt x="953" y="958"/>
                  </a:moveTo>
                  <a:cubicBezTo>
                    <a:pt x="949" y="957"/>
                    <a:pt x="946" y="956"/>
                    <a:pt x="942" y="955"/>
                  </a:cubicBezTo>
                  <a:cubicBezTo>
                    <a:pt x="917" y="948"/>
                    <a:pt x="891" y="940"/>
                    <a:pt x="869" y="918"/>
                  </a:cubicBezTo>
                  <a:cubicBezTo>
                    <a:pt x="847" y="896"/>
                    <a:pt x="840" y="870"/>
                    <a:pt x="832" y="845"/>
                  </a:cubicBezTo>
                  <a:cubicBezTo>
                    <a:pt x="825" y="821"/>
                    <a:pt x="819" y="799"/>
                    <a:pt x="800" y="780"/>
                  </a:cubicBezTo>
                  <a:cubicBezTo>
                    <a:pt x="781" y="762"/>
                    <a:pt x="759" y="755"/>
                    <a:pt x="735" y="748"/>
                  </a:cubicBezTo>
                  <a:cubicBezTo>
                    <a:pt x="710" y="741"/>
                    <a:pt x="684" y="733"/>
                    <a:pt x="662" y="711"/>
                  </a:cubicBezTo>
                  <a:cubicBezTo>
                    <a:pt x="640" y="689"/>
                    <a:pt x="632" y="663"/>
                    <a:pt x="625" y="638"/>
                  </a:cubicBezTo>
                  <a:cubicBezTo>
                    <a:pt x="618" y="614"/>
                    <a:pt x="611" y="591"/>
                    <a:pt x="593" y="573"/>
                  </a:cubicBezTo>
                  <a:cubicBezTo>
                    <a:pt x="574" y="554"/>
                    <a:pt x="552" y="548"/>
                    <a:pt x="528" y="541"/>
                  </a:cubicBezTo>
                  <a:cubicBezTo>
                    <a:pt x="503" y="533"/>
                    <a:pt x="477" y="526"/>
                    <a:pt x="455" y="504"/>
                  </a:cubicBezTo>
                  <a:cubicBezTo>
                    <a:pt x="433" y="482"/>
                    <a:pt x="425" y="456"/>
                    <a:pt x="418" y="431"/>
                  </a:cubicBezTo>
                  <a:cubicBezTo>
                    <a:pt x="411" y="407"/>
                    <a:pt x="404" y="384"/>
                    <a:pt x="386" y="366"/>
                  </a:cubicBezTo>
                  <a:cubicBezTo>
                    <a:pt x="367" y="347"/>
                    <a:pt x="345" y="341"/>
                    <a:pt x="321" y="334"/>
                  </a:cubicBezTo>
                  <a:cubicBezTo>
                    <a:pt x="295" y="326"/>
                    <a:pt x="270" y="319"/>
                    <a:pt x="248" y="297"/>
                  </a:cubicBezTo>
                  <a:cubicBezTo>
                    <a:pt x="226" y="275"/>
                    <a:pt x="218" y="249"/>
                    <a:pt x="211" y="224"/>
                  </a:cubicBezTo>
                  <a:cubicBezTo>
                    <a:pt x="204" y="200"/>
                    <a:pt x="197" y="177"/>
                    <a:pt x="179" y="159"/>
                  </a:cubicBezTo>
                  <a:cubicBezTo>
                    <a:pt x="160" y="140"/>
                    <a:pt x="137" y="134"/>
                    <a:pt x="113" y="126"/>
                  </a:cubicBezTo>
                  <a:cubicBezTo>
                    <a:pt x="88" y="119"/>
                    <a:pt x="62" y="112"/>
                    <a:pt x="40" y="90"/>
                  </a:cubicBezTo>
                  <a:cubicBezTo>
                    <a:pt x="19" y="68"/>
                    <a:pt x="11" y="42"/>
                    <a:pt x="4" y="17"/>
                  </a:cubicBezTo>
                  <a:cubicBezTo>
                    <a:pt x="2" y="13"/>
                    <a:pt x="1" y="9"/>
                    <a:pt x="0" y="6"/>
                  </a:cubicBezTo>
                  <a:cubicBezTo>
                    <a:pt x="18" y="0"/>
                    <a:pt x="18" y="0"/>
                    <a:pt x="18" y="0"/>
                  </a:cubicBezTo>
                  <a:cubicBezTo>
                    <a:pt x="19" y="4"/>
                    <a:pt x="20" y="8"/>
                    <a:pt x="22" y="11"/>
                  </a:cubicBezTo>
                  <a:cubicBezTo>
                    <a:pt x="29" y="35"/>
                    <a:pt x="35" y="58"/>
                    <a:pt x="54" y="76"/>
                  </a:cubicBezTo>
                  <a:cubicBezTo>
                    <a:pt x="72" y="95"/>
                    <a:pt x="95" y="101"/>
                    <a:pt x="119" y="108"/>
                  </a:cubicBezTo>
                  <a:cubicBezTo>
                    <a:pt x="144" y="116"/>
                    <a:pt x="170" y="123"/>
                    <a:pt x="192" y="145"/>
                  </a:cubicBezTo>
                  <a:cubicBezTo>
                    <a:pt x="214" y="167"/>
                    <a:pt x="221" y="193"/>
                    <a:pt x="229" y="218"/>
                  </a:cubicBezTo>
                  <a:cubicBezTo>
                    <a:pt x="236" y="242"/>
                    <a:pt x="242" y="265"/>
                    <a:pt x="261" y="283"/>
                  </a:cubicBezTo>
                  <a:cubicBezTo>
                    <a:pt x="279" y="302"/>
                    <a:pt x="302" y="309"/>
                    <a:pt x="326" y="316"/>
                  </a:cubicBezTo>
                  <a:cubicBezTo>
                    <a:pt x="351" y="323"/>
                    <a:pt x="377" y="331"/>
                    <a:pt x="399" y="353"/>
                  </a:cubicBezTo>
                  <a:cubicBezTo>
                    <a:pt x="421" y="374"/>
                    <a:pt x="428" y="400"/>
                    <a:pt x="436" y="426"/>
                  </a:cubicBezTo>
                  <a:cubicBezTo>
                    <a:pt x="443" y="450"/>
                    <a:pt x="449" y="472"/>
                    <a:pt x="468" y="491"/>
                  </a:cubicBezTo>
                  <a:cubicBezTo>
                    <a:pt x="487" y="509"/>
                    <a:pt x="509" y="516"/>
                    <a:pt x="533" y="523"/>
                  </a:cubicBezTo>
                  <a:cubicBezTo>
                    <a:pt x="558" y="530"/>
                    <a:pt x="584" y="538"/>
                    <a:pt x="606" y="560"/>
                  </a:cubicBezTo>
                  <a:cubicBezTo>
                    <a:pt x="628" y="582"/>
                    <a:pt x="636" y="608"/>
                    <a:pt x="643" y="633"/>
                  </a:cubicBezTo>
                  <a:cubicBezTo>
                    <a:pt x="650" y="657"/>
                    <a:pt x="657" y="679"/>
                    <a:pt x="675" y="698"/>
                  </a:cubicBezTo>
                  <a:cubicBezTo>
                    <a:pt x="694" y="716"/>
                    <a:pt x="716" y="723"/>
                    <a:pt x="740" y="730"/>
                  </a:cubicBezTo>
                  <a:cubicBezTo>
                    <a:pt x="765" y="737"/>
                    <a:pt x="791" y="745"/>
                    <a:pt x="813" y="767"/>
                  </a:cubicBezTo>
                  <a:cubicBezTo>
                    <a:pt x="835" y="789"/>
                    <a:pt x="843" y="815"/>
                    <a:pt x="850" y="840"/>
                  </a:cubicBezTo>
                  <a:cubicBezTo>
                    <a:pt x="857" y="864"/>
                    <a:pt x="864" y="886"/>
                    <a:pt x="882" y="905"/>
                  </a:cubicBezTo>
                  <a:cubicBezTo>
                    <a:pt x="901" y="923"/>
                    <a:pt x="923" y="930"/>
                    <a:pt x="947" y="937"/>
                  </a:cubicBezTo>
                  <a:cubicBezTo>
                    <a:pt x="951" y="938"/>
                    <a:pt x="955" y="939"/>
                    <a:pt x="959" y="940"/>
                  </a:cubicBezTo>
                  <a:lnTo>
                    <a:pt x="953" y="9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ïŝlîḍè">
              <a:extLst>
                <a:ext uri="{FF2B5EF4-FFF2-40B4-BE49-F238E27FC236}">
                  <a16:creationId xmlns:a16="http://schemas.microsoft.com/office/drawing/2014/main" id="{AD2A6C1E-3D64-4D25-A260-DD056C1A3E0A}"/>
                </a:ext>
              </a:extLst>
            </p:cNvPr>
            <p:cNvSpPr/>
            <p:nvPr/>
          </p:nvSpPr>
          <p:spPr bwMode="auto">
            <a:xfrm>
              <a:off x="3862388" y="2495550"/>
              <a:ext cx="3168650" cy="3168650"/>
            </a:xfrm>
            <a:custGeom>
              <a:avLst/>
              <a:gdLst>
                <a:gd name="T0" fmla="*/ 826 w 840"/>
                <a:gd name="T1" fmla="*/ 840 h 840"/>
                <a:gd name="T2" fmla="*/ 790 w 840"/>
                <a:gd name="T3" fmla="*/ 768 h 840"/>
                <a:gd name="T4" fmla="*/ 758 w 840"/>
                <a:gd name="T5" fmla="*/ 703 h 840"/>
                <a:gd name="T6" fmla="*/ 693 w 840"/>
                <a:gd name="T7" fmla="*/ 671 h 840"/>
                <a:gd name="T8" fmla="*/ 620 w 840"/>
                <a:gd name="T9" fmla="*/ 634 h 840"/>
                <a:gd name="T10" fmla="*/ 583 w 840"/>
                <a:gd name="T11" fmla="*/ 561 h 840"/>
                <a:gd name="T12" fmla="*/ 551 w 840"/>
                <a:gd name="T13" fmla="*/ 496 h 840"/>
                <a:gd name="T14" fmla="*/ 486 w 840"/>
                <a:gd name="T15" fmla="*/ 464 h 840"/>
                <a:gd name="T16" fmla="*/ 413 w 840"/>
                <a:gd name="T17" fmla="*/ 427 h 840"/>
                <a:gd name="T18" fmla="*/ 376 w 840"/>
                <a:gd name="T19" fmla="*/ 354 h 840"/>
                <a:gd name="T20" fmla="*/ 344 w 840"/>
                <a:gd name="T21" fmla="*/ 289 h 840"/>
                <a:gd name="T22" fmla="*/ 279 w 840"/>
                <a:gd name="T23" fmla="*/ 256 h 840"/>
                <a:gd name="T24" fmla="*/ 206 w 840"/>
                <a:gd name="T25" fmla="*/ 220 h 840"/>
                <a:gd name="T26" fmla="*/ 169 w 840"/>
                <a:gd name="T27" fmla="*/ 147 h 840"/>
                <a:gd name="T28" fmla="*/ 137 w 840"/>
                <a:gd name="T29" fmla="*/ 81 h 840"/>
                <a:gd name="T30" fmla="*/ 72 w 840"/>
                <a:gd name="T31" fmla="*/ 49 h 840"/>
                <a:gd name="T32" fmla="*/ 0 w 840"/>
                <a:gd name="T33" fmla="*/ 14 h 840"/>
                <a:gd name="T34" fmla="*/ 13 w 840"/>
                <a:gd name="T35" fmla="*/ 0 h 840"/>
                <a:gd name="T36" fmla="*/ 77 w 840"/>
                <a:gd name="T37" fmla="*/ 31 h 840"/>
                <a:gd name="T38" fmla="*/ 150 w 840"/>
                <a:gd name="T39" fmla="*/ 68 h 840"/>
                <a:gd name="T40" fmla="*/ 187 w 840"/>
                <a:gd name="T41" fmla="*/ 141 h 840"/>
                <a:gd name="T42" fmla="*/ 219 w 840"/>
                <a:gd name="T43" fmla="*/ 206 h 840"/>
                <a:gd name="T44" fmla="*/ 284 w 840"/>
                <a:gd name="T45" fmla="*/ 238 h 840"/>
                <a:gd name="T46" fmla="*/ 357 w 840"/>
                <a:gd name="T47" fmla="*/ 275 h 840"/>
                <a:gd name="T48" fmla="*/ 394 w 840"/>
                <a:gd name="T49" fmla="*/ 348 h 840"/>
                <a:gd name="T50" fmla="*/ 426 w 840"/>
                <a:gd name="T51" fmla="*/ 413 h 840"/>
                <a:gd name="T52" fmla="*/ 491 w 840"/>
                <a:gd name="T53" fmla="*/ 446 h 840"/>
                <a:gd name="T54" fmla="*/ 564 w 840"/>
                <a:gd name="T55" fmla="*/ 483 h 840"/>
                <a:gd name="T56" fmla="*/ 601 w 840"/>
                <a:gd name="T57" fmla="*/ 556 h 840"/>
                <a:gd name="T58" fmla="*/ 633 w 840"/>
                <a:gd name="T59" fmla="*/ 621 h 840"/>
                <a:gd name="T60" fmla="*/ 698 w 840"/>
                <a:gd name="T61" fmla="*/ 653 h 840"/>
                <a:gd name="T62" fmla="*/ 771 w 840"/>
                <a:gd name="T63" fmla="*/ 690 h 840"/>
                <a:gd name="T64" fmla="*/ 808 w 840"/>
                <a:gd name="T65" fmla="*/ 763 h 840"/>
                <a:gd name="T66" fmla="*/ 840 w 840"/>
                <a:gd name="T67" fmla="*/ 827 h 840"/>
                <a:gd name="T68" fmla="*/ 826 w 840"/>
                <a:gd name="T6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40">
                  <a:moveTo>
                    <a:pt x="826" y="840"/>
                  </a:moveTo>
                  <a:cubicBezTo>
                    <a:pt x="805" y="818"/>
                    <a:pt x="798" y="793"/>
                    <a:pt x="790" y="768"/>
                  </a:cubicBezTo>
                  <a:cubicBezTo>
                    <a:pt x="783" y="744"/>
                    <a:pt x="777" y="721"/>
                    <a:pt x="758" y="703"/>
                  </a:cubicBezTo>
                  <a:cubicBezTo>
                    <a:pt x="740" y="684"/>
                    <a:pt x="717" y="678"/>
                    <a:pt x="693" y="671"/>
                  </a:cubicBezTo>
                  <a:cubicBezTo>
                    <a:pt x="668" y="663"/>
                    <a:pt x="642" y="656"/>
                    <a:pt x="620" y="634"/>
                  </a:cubicBezTo>
                  <a:cubicBezTo>
                    <a:pt x="598" y="612"/>
                    <a:pt x="591" y="586"/>
                    <a:pt x="583" y="561"/>
                  </a:cubicBezTo>
                  <a:cubicBezTo>
                    <a:pt x="576" y="537"/>
                    <a:pt x="570" y="514"/>
                    <a:pt x="551" y="496"/>
                  </a:cubicBezTo>
                  <a:cubicBezTo>
                    <a:pt x="532" y="477"/>
                    <a:pt x="510" y="471"/>
                    <a:pt x="486" y="464"/>
                  </a:cubicBezTo>
                  <a:cubicBezTo>
                    <a:pt x="461" y="456"/>
                    <a:pt x="435" y="449"/>
                    <a:pt x="413" y="427"/>
                  </a:cubicBezTo>
                  <a:cubicBezTo>
                    <a:pt x="391" y="405"/>
                    <a:pt x="383" y="379"/>
                    <a:pt x="376" y="354"/>
                  </a:cubicBezTo>
                  <a:cubicBezTo>
                    <a:pt x="369" y="330"/>
                    <a:pt x="362" y="307"/>
                    <a:pt x="344" y="289"/>
                  </a:cubicBezTo>
                  <a:cubicBezTo>
                    <a:pt x="325" y="270"/>
                    <a:pt x="303" y="264"/>
                    <a:pt x="279" y="256"/>
                  </a:cubicBezTo>
                  <a:cubicBezTo>
                    <a:pt x="254" y="249"/>
                    <a:pt x="228" y="242"/>
                    <a:pt x="206" y="220"/>
                  </a:cubicBezTo>
                  <a:cubicBezTo>
                    <a:pt x="184" y="198"/>
                    <a:pt x="176" y="172"/>
                    <a:pt x="169" y="147"/>
                  </a:cubicBezTo>
                  <a:cubicBezTo>
                    <a:pt x="162" y="123"/>
                    <a:pt x="155" y="100"/>
                    <a:pt x="137" y="81"/>
                  </a:cubicBezTo>
                  <a:cubicBezTo>
                    <a:pt x="118" y="63"/>
                    <a:pt x="96" y="56"/>
                    <a:pt x="72" y="49"/>
                  </a:cubicBezTo>
                  <a:cubicBezTo>
                    <a:pt x="47" y="42"/>
                    <a:pt x="21" y="35"/>
                    <a:pt x="0" y="14"/>
                  </a:cubicBezTo>
                  <a:cubicBezTo>
                    <a:pt x="13" y="0"/>
                    <a:pt x="13" y="0"/>
                    <a:pt x="13" y="0"/>
                  </a:cubicBezTo>
                  <a:cubicBezTo>
                    <a:pt x="31" y="18"/>
                    <a:pt x="53" y="24"/>
                    <a:pt x="77" y="31"/>
                  </a:cubicBezTo>
                  <a:cubicBezTo>
                    <a:pt x="102" y="39"/>
                    <a:pt x="128" y="46"/>
                    <a:pt x="150" y="68"/>
                  </a:cubicBezTo>
                  <a:cubicBezTo>
                    <a:pt x="172" y="90"/>
                    <a:pt x="179" y="116"/>
                    <a:pt x="187" y="141"/>
                  </a:cubicBezTo>
                  <a:cubicBezTo>
                    <a:pt x="194" y="165"/>
                    <a:pt x="200" y="188"/>
                    <a:pt x="219" y="206"/>
                  </a:cubicBezTo>
                  <a:cubicBezTo>
                    <a:pt x="238" y="225"/>
                    <a:pt x="260" y="231"/>
                    <a:pt x="284" y="238"/>
                  </a:cubicBezTo>
                  <a:cubicBezTo>
                    <a:pt x="309" y="246"/>
                    <a:pt x="335" y="253"/>
                    <a:pt x="357" y="275"/>
                  </a:cubicBezTo>
                  <a:cubicBezTo>
                    <a:pt x="379" y="297"/>
                    <a:pt x="387" y="323"/>
                    <a:pt x="394" y="348"/>
                  </a:cubicBezTo>
                  <a:cubicBezTo>
                    <a:pt x="401" y="372"/>
                    <a:pt x="408" y="395"/>
                    <a:pt x="426" y="413"/>
                  </a:cubicBezTo>
                  <a:cubicBezTo>
                    <a:pt x="445" y="432"/>
                    <a:pt x="467" y="439"/>
                    <a:pt x="491" y="446"/>
                  </a:cubicBezTo>
                  <a:cubicBezTo>
                    <a:pt x="516" y="453"/>
                    <a:pt x="542" y="461"/>
                    <a:pt x="564" y="483"/>
                  </a:cubicBezTo>
                  <a:cubicBezTo>
                    <a:pt x="586" y="504"/>
                    <a:pt x="594" y="530"/>
                    <a:pt x="601" y="556"/>
                  </a:cubicBezTo>
                  <a:cubicBezTo>
                    <a:pt x="608" y="580"/>
                    <a:pt x="615" y="602"/>
                    <a:pt x="633" y="621"/>
                  </a:cubicBezTo>
                  <a:cubicBezTo>
                    <a:pt x="652" y="639"/>
                    <a:pt x="674" y="646"/>
                    <a:pt x="698" y="653"/>
                  </a:cubicBezTo>
                  <a:cubicBezTo>
                    <a:pt x="724" y="660"/>
                    <a:pt x="750" y="668"/>
                    <a:pt x="771" y="690"/>
                  </a:cubicBezTo>
                  <a:cubicBezTo>
                    <a:pt x="793" y="712"/>
                    <a:pt x="801" y="738"/>
                    <a:pt x="808" y="763"/>
                  </a:cubicBezTo>
                  <a:cubicBezTo>
                    <a:pt x="815" y="786"/>
                    <a:pt x="822" y="809"/>
                    <a:pt x="840" y="827"/>
                  </a:cubicBezTo>
                  <a:lnTo>
                    <a:pt x="826" y="8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íṣľíďé">
              <a:extLst>
                <a:ext uri="{FF2B5EF4-FFF2-40B4-BE49-F238E27FC236}">
                  <a16:creationId xmlns:a16="http://schemas.microsoft.com/office/drawing/2014/main" id="{7F685C94-094C-424C-BC9F-E54EB20D9EB2}"/>
                </a:ext>
              </a:extLst>
            </p:cNvPr>
            <p:cNvSpPr/>
            <p:nvPr/>
          </p:nvSpPr>
          <p:spPr bwMode="auto">
            <a:xfrm>
              <a:off x="3873500" y="2725737"/>
              <a:ext cx="2927350" cy="2927350"/>
            </a:xfrm>
            <a:custGeom>
              <a:avLst/>
              <a:gdLst>
                <a:gd name="T0" fmla="*/ 758 w 776"/>
                <a:gd name="T1" fmla="*/ 776 h 776"/>
                <a:gd name="T2" fmla="*/ 748 w 776"/>
                <a:gd name="T3" fmla="*/ 746 h 776"/>
                <a:gd name="T4" fmla="*/ 716 w 776"/>
                <a:gd name="T5" fmla="*/ 681 h 776"/>
                <a:gd name="T6" fmla="*/ 651 w 776"/>
                <a:gd name="T7" fmla="*/ 649 h 776"/>
                <a:gd name="T8" fmla="*/ 578 w 776"/>
                <a:gd name="T9" fmla="*/ 612 h 776"/>
                <a:gd name="T10" fmla="*/ 541 w 776"/>
                <a:gd name="T11" fmla="*/ 539 h 776"/>
                <a:gd name="T12" fmla="*/ 509 w 776"/>
                <a:gd name="T13" fmla="*/ 474 h 776"/>
                <a:gd name="T14" fmla="*/ 444 w 776"/>
                <a:gd name="T15" fmla="*/ 441 h 776"/>
                <a:gd name="T16" fmla="*/ 371 w 776"/>
                <a:gd name="T17" fmla="*/ 405 h 776"/>
                <a:gd name="T18" fmla="*/ 334 w 776"/>
                <a:gd name="T19" fmla="*/ 332 h 776"/>
                <a:gd name="T20" fmla="*/ 302 w 776"/>
                <a:gd name="T21" fmla="*/ 266 h 776"/>
                <a:gd name="T22" fmla="*/ 237 w 776"/>
                <a:gd name="T23" fmla="*/ 234 h 776"/>
                <a:gd name="T24" fmla="*/ 164 w 776"/>
                <a:gd name="T25" fmla="*/ 197 h 776"/>
                <a:gd name="T26" fmla="*/ 127 w 776"/>
                <a:gd name="T27" fmla="*/ 124 h 776"/>
                <a:gd name="T28" fmla="*/ 95 w 776"/>
                <a:gd name="T29" fmla="*/ 59 h 776"/>
                <a:gd name="T30" fmla="*/ 30 w 776"/>
                <a:gd name="T31" fmla="*/ 27 h 776"/>
                <a:gd name="T32" fmla="*/ 0 w 776"/>
                <a:gd name="T33" fmla="*/ 17 h 776"/>
                <a:gd name="T34" fmla="*/ 7 w 776"/>
                <a:gd name="T35" fmla="*/ 0 h 776"/>
                <a:gd name="T36" fmla="*/ 35 w 776"/>
                <a:gd name="T37" fmla="*/ 9 h 776"/>
                <a:gd name="T38" fmla="*/ 108 w 776"/>
                <a:gd name="T39" fmla="*/ 46 h 776"/>
                <a:gd name="T40" fmla="*/ 145 w 776"/>
                <a:gd name="T41" fmla="*/ 119 h 776"/>
                <a:gd name="T42" fmla="*/ 177 w 776"/>
                <a:gd name="T43" fmla="*/ 184 h 776"/>
                <a:gd name="T44" fmla="*/ 242 w 776"/>
                <a:gd name="T45" fmla="*/ 216 h 776"/>
                <a:gd name="T46" fmla="*/ 315 w 776"/>
                <a:gd name="T47" fmla="*/ 253 h 776"/>
                <a:gd name="T48" fmla="*/ 352 w 776"/>
                <a:gd name="T49" fmla="*/ 326 h 776"/>
                <a:gd name="T50" fmla="*/ 384 w 776"/>
                <a:gd name="T51" fmla="*/ 391 h 776"/>
                <a:gd name="T52" fmla="*/ 449 w 776"/>
                <a:gd name="T53" fmla="*/ 423 h 776"/>
                <a:gd name="T54" fmla="*/ 522 w 776"/>
                <a:gd name="T55" fmla="*/ 460 h 776"/>
                <a:gd name="T56" fmla="*/ 559 w 776"/>
                <a:gd name="T57" fmla="*/ 533 h 776"/>
                <a:gd name="T58" fmla="*/ 591 w 776"/>
                <a:gd name="T59" fmla="*/ 598 h 776"/>
                <a:gd name="T60" fmla="*/ 657 w 776"/>
                <a:gd name="T61" fmla="*/ 631 h 776"/>
                <a:gd name="T62" fmla="*/ 730 w 776"/>
                <a:gd name="T63" fmla="*/ 668 h 776"/>
                <a:gd name="T64" fmla="*/ 766 w 776"/>
                <a:gd name="T65" fmla="*/ 741 h 776"/>
                <a:gd name="T66" fmla="*/ 776 w 776"/>
                <a:gd name="T67" fmla="*/ 769 h 776"/>
                <a:gd name="T68" fmla="*/ 758 w 776"/>
                <a:gd name="T69" fmla="*/ 77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776">
                  <a:moveTo>
                    <a:pt x="758" y="776"/>
                  </a:moveTo>
                  <a:cubicBezTo>
                    <a:pt x="754" y="766"/>
                    <a:pt x="751" y="756"/>
                    <a:pt x="748" y="746"/>
                  </a:cubicBezTo>
                  <a:cubicBezTo>
                    <a:pt x="741" y="722"/>
                    <a:pt x="735" y="699"/>
                    <a:pt x="716" y="681"/>
                  </a:cubicBezTo>
                  <a:cubicBezTo>
                    <a:pt x="698" y="662"/>
                    <a:pt x="675" y="656"/>
                    <a:pt x="651" y="649"/>
                  </a:cubicBezTo>
                  <a:cubicBezTo>
                    <a:pt x="626" y="641"/>
                    <a:pt x="600" y="634"/>
                    <a:pt x="578" y="612"/>
                  </a:cubicBezTo>
                  <a:cubicBezTo>
                    <a:pt x="556" y="590"/>
                    <a:pt x="549" y="564"/>
                    <a:pt x="541" y="539"/>
                  </a:cubicBezTo>
                  <a:cubicBezTo>
                    <a:pt x="534" y="515"/>
                    <a:pt x="528" y="492"/>
                    <a:pt x="509" y="474"/>
                  </a:cubicBezTo>
                  <a:cubicBezTo>
                    <a:pt x="491" y="455"/>
                    <a:pt x="468" y="449"/>
                    <a:pt x="444" y="441"/>
                  </a:cubicBezTo>
                  <a:cubicBezTo>
                    <a:pt x="419" y="434"/>
                    <a:pt x="393" y="427"/>
                    <a:pt x="371" y="405"/>
                  </a:cubicBezTo>
                  <a:cubicBezTo>
                    <a:pt x="349" y="383"/>
                    <a:pt x="342" y="357"/>
                    <a:pt x="334" y="332"/>
                  </a:cubicBezTo>
                  <a:cubicBezTo>
                    <a:pt x="327" y="308"/>
                    <a:pt x="321" y="285"/>
                    <a:pt x="302" y="266"/>
                  </a:cubicBezTo>
                  <a:cubicBezTo>
                    <a:pt x="283" y="248"/>
                    <a:pt x="261" y="241"/>
                    <a:pt x="237" y="234"/>
                  </a:cubicBezTo>
                  <a:cubicBezTo>
                    <a:pt x="212" y="227"/>
                    <a:pt x="186" y="219"/>
                    <a:pt x="164" y="197"/>
                  </a:cubicBezTo>
                  <a:cubicBezTo>
                    <a:pt x="142" y="176"/>
                    <a:pt x="134" y="150"/>
                    <a:pt x="127" y="124"/>
                  </a:cubicBezTo>
                  <a:cubicBezTo>
                    <a:pt x="120" y="100"/>
                    <a:pt x="113" y="78"/>
                    <a:pt x="95" y="59"/>
                  </a:cubicBezTo>
                  <a:cubicBezTo>
                    <a:pt x="76" y="41"/>
                    <a:pt x="54" y="34"/>
                    <a:pt x="30" y="27"/>
                  </a:cubicBezTo>
                  <a:cubicBezTo>
                    <a:pt x="20" y="24"/>
                    <a:pt x="10" y="21"/>
                    <a:pt x="0" y="17"/>
                  </a:cubicBezTo>
                  <a:cubicBezTo>
                    <a:pt x="7" y="0"/>
                    <a:pt x="7" y="0"/>
                    <a:pt x="7" y="0"/>
                  </a:cubicBezTo>
                  <a:cubicBezTo>
                    <a:pt x="16" y="4"/>
                    <a:pt x="25" y="6"/>
                    <a:pt x="35" y="9"/>
                  </a:cubicBezTo>
                  <a:cubicBezTo>
                    <a:pt x="60" y="17"/>
                    <a:pt x="86" y="24"/>
                    <a:pt x="108" y="46"/>
                  </a:cubicBezTo>
                  <a:cubicBezTo>
                    <a:pt x="130" y="68"/>
                    <a:pt x="138" y="94"/>
                    <a:pt x="145" y="119"/>
                  </a:cubicBezTo>
                  <a:cubicBezTo>
                    <a:pt x="152" y="143"/>
                    <a:pt x="159" y="166"/>
                    <a:pt x="177" y="184"/>
                  </a:cubicBezTo>
                  <a:cubicBezTo>
                    <a:pt x="196" y="203"/>
                    <a:pt x="218" y="209"/>
                    <a:pt x="242" y="216"/>
                  </a:cubicBezTo>
                  <a:cubicBezTo>
                    <a:pt x="267" y="224"/>
                    <a:pt x="293" y="231"/>
                    <a:pt x="315" y="253"/>
                  </a:cubicBezTo>
                  <a:cubicBezTo>
                    <a:pt x="337" y="275"/>
                    <a:pt x="345" y="301"/>
                    <a:pt x="352" y="326"/>
                  </a:cubicBezTo>
                  <a:cubicBezTo>
                    <a:pt x="359" y="350"/>
                    <a:pt x="366" y="373"/>
                    <a:pt x="384" y="391"/>
                  </a:cubicBezTo>
                  <a:cubicBezTo>
                    <a:pt x="403" y="410"/>
                    <a:pt x="425" y="416"/>
                    <a:pt x="449" y="423"/>
                  </a:cubicBezTo>
                  <a:cubicBezTo>
                    <a:pt x="475" y="431"/>
                    <a:pt x="501" y="438"/>
                    <a:pt x="522" y="460"/>
                  </a:cubicBezTo>
                  <a:cubicBezTo>
                    <a:pt x="544" y="482"/>
                    <a:pt x="552" y="508"/>
                    <a:pt x="559" y="533"/>
                  </a:cubicBezTo>
                  <a:cubicBezTo>
                    <a:pt x="566" y="557"/>
                    <a:pt x="573" y="580"/>
                    <a:pt x="591" y="598"/>
                  </a:cubicBezTo>
                  <a:cubicBezTo>
                    <a:pt x="610" y="617"/>
                    <a:pt x="633" y="624"/>
                    <a:pt x="657" y="631"/>
                  </a:cubicBezTo>
                  <a:cubicBezTo>
                    <a:pt x="682" y="638"/>
                    <a:pt x="708" y="646"/>
                    <a:pt x="730" y="668"/>
                  </a:cubicBezTo>
                  <a:cubicBezTo>
                    <a:pt x="752" y="689"/>
                    <a:pt x="759" y="715"/>
                    <a:pt x="766" y="741"/>
                  </a:cubicBezTo>
                  <a:cubicBezTo>
                    <a:pt x="769" y="750"/>
                    <a:pt x="772" y="760"/>
                    <a:pt x="776" y="769"/>
                  </a:cubicBezTo>
                  <a:lnTo>
                    <a:pt x="758" y="7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ïṩlîḋè">
              <a:extLst>
                <a:ext uri="{FF2B5EF4-FFF2-40B4-BE49-F238E27FC236}">
                  <a16:creationId xmlns:a16="http://schemas.microsoft.com/office/drawing/2014/main" id="{F72BA3A8-A8AF-49F8-B8BE-FABB9B086434}"/>
                </a:ext>
              </a:extLst>
            </p:cNvPr>
            <p:cNvSpPr/>
            <p:nvPr/>
          </p:nvSpPr>
          <p:spPr bwMode="auto">
            <a:xfrm>
              <a:off x="3878263" y="2917825"/>
              <a:ext cx="2730500" cy="2732088"/>
            </a:xfrm>
            <a:custGeom>
              <a:avLst/>
              <a:gdLst>
                <a:gd name="T0" fmla="*/ 706 w 724"/>
                <a:gd name="T1" fmla="*/ 724 h 724"/>
                <a:gd name="T2" fmla="*/ 676 w 724"/>
                <a:gd name="T3" fmla="*/ 669 h 724"/>
                <a:gd name="T4" fmla="*/ 611 w 724"/>
                <a:gd name="T5" fmla="*/ 636 h 724"/>
                <a:gd name="T6" fmla="*/ 538 w 724"/>
                <a:gd name="T7" fmla="*/ 600 h 724"/>
                <a:gd name="T8" fmla="*/ 501 w 724"/>
                <a:gd name="T9" fmla="*/ 527 h 724"/>
                <a:gd name="T10" fmla="*/ 469 w 724"/>
                <a:gd name="T11" fmla="*/ 461 h 724"/>
                <a:gd name="T12" fmla="*/ 404 w 724"/>
                <a:gd name="T13" fmla="*/ 429 h 724"/>
                <a:gd name="T14" fmla="*/ 331 w 724"/>
                <a:gd name="T15" fmla="*/ 392 h 724"/>
                <a:gd name="T16" fmla="*/ 294 w 724"/>
                <a:gd name="T17" fmla="*/ 319 h 724"/>
                <a:gd name="T18" fmla="*/ 262 w 724"/>
                <a:gd name="T19" fmla="*/ 254 h 724"/>
                <a:gd name="T20" fmla="*/ 197 w 724"/>
                <a:gd name="T21" fmla="*/ 222 h 724"/>
                <a:gd name="T22" fmla="*/ 124 w 724"/>
                <a:gd name="T23" fmla="*/ 185 h 724"/>
                <a:gd name="T24" fmla="*/ 87 w 724"/>
                <a:gd name="T25" fmla="*/ 112 h 724"/>
                <a:gd name="T26" fmla="*/ 55 w 724"/>
                <a:gd name="T27" fmla="*/ 47 h 724"/>
                <a:gd name="T28" fmla="*/ 0 w 724"/>
                <a:gd name="T29" fmla="*/ 18 h 724"/>
                <a:gd name="T30" fmla="*/ 5 w 724"/>
                <a:gd name="T31" fmla="*/ 0 h 724"/>
                <a:gd name="T32" fmla="*/ 68 w 724"/>
                <a:gd name="T33" fmla="*/ 34 h 724"/>
                <a:gd name="T34" fmla="*/ 105 w 724"/>
                <a:gd name="T35" fmla="*/ 107 h 724"/>
                <a:gd name="T36" fmla="*/ 137 w 724"/>
                <a:gd name="T37" fmla="*/ 172 h 724"/>
                <a:gd name="T38" fmla="*/ 202 w 724"/>
                <a:gd name="T39" fmla="*/ 204 h 724"/>
                <a:gd name="T40" fmla="*/ 275 w 724"/>
                <a:gd name="T41" fmla="*/ 241 h 724"/>
                <a:gd name="T42" fmla="*/ 312 w 724"/>
                <a:gd name="T43" fmla="*/ 314 h 724"/>
                <a:gd name="T44" fmla="*/ 344 w 724"/>
                <a:gd name="T45" fmla="*/ 379 h 724"/>
                <a:gd name="T46" fmla="*/ 410 w 724"/>
                <a:gd name="T47" fmla="*/ 411 h 724"/>
                <a:gd name="T48" fmla="*/ 483 w 724"/>
                <a:gd name="T49" fmla="*/ 448 h 724"/>
                <a:gd name="T50" fmla="*/ 519 w 724"/>
                <a:gd name="T51" fmla="*/ 521 h 724"/>
                <a:gd name="T52" fmla="*/ 552 w 724"/>
                <a:gd name="T53" fmla="*/ 586 h 724"/>
                <a:gd name="T54" fmla="*/ 617 w 724"/>
                <a:gd name="T55" fmla="*/ 618 h 724"/>
                <a:gd name="T56" fmla="*/ 690 w 724"/>
                <a:gd name="T57" fmla="*/ 655 h 724"/>
                <a:gd name="T58" fmla="*/ 724 w 724"/>
                <a:gd name="T59" fmla="*/ 719 h 724"/>
                <a:gd name="T60" fmla="*/ 706 w 724"/>
                <a:gd name="T61"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4" h="724">
                  <a:moveTo>
                    <a:pt x="706" y="724"/>
                  </a:moveTo>
                  <a:cubicBezTo>
                    <a:pt x="700" y="705"/>
                    <a:pt x="693" y="685"/>
                    <a:pt x="676" y="669"/>
                  </a:cubicBezTo>
                  <a:cubicBezTo>
                    <a:pt x="658" y="650"/>
                    <a:pt x="635" y="644"/>
                    <a:pt x="611" y="636"/>
                  </a:cubicBezTo>
                  <a:cubicBezTo>
                    <a:pt x="586" y="629"/>
                    <a:pt x="560" y="622"/>
                    <a:pt x="538" y="600"/>
                  </a:cubicBezTo>
                  <a:cubicBezTo>
                    <a:pt x="516" y="578"/>
                    <a:pt x="509" y="552"/>
                    <a:pt x="501" y="527"/>
                  </a:cubicBezTo>
                  <a:cubicBezTo>
                    <a:pt x="494" y="503"/>
                    <a:pt x="488" y="480"/>
                    <a:pt x="469" y="461"/>
                  </a:cubicBezTo>
                  <a:cubicBezTo>
                    <a:pt x="451" y="443"/>
                    <a:pt x="428" y="436"/>
                    <a:pt x="404" y="429"/>
                  </a:cubicBezTo>
                  <a:cubicBezTo>
                    <a:pt x="379" y="422"/>
                    <a:pt x="353" y="414"/>
                    <a:pt x="331" y="392"/>
                  </a:cubicBezTo>
                  <a:cubicBezTo>
                    <a:pt x="309" y="371"/>
                    <a:pt x="302" y="345"/>
                    <a:pt x="294" y="319"/>
                  </a:cubicBezTo>
                  <a:cubicBezTo>
                    <a:pt x="287" y="295"/>
                    <a:pt x="281" y="273"/>
                    <a:pt x="262" y="254"/>
                  </a:cubicBezTo>
                  <a:cubicBezTo>
                    <a:pt x="244" y="236"/>
                    <a:pt x="221" y="229"/>
                    <a:pt x="197" y="222"/>
                  </a:cubicBezTo>
                  <a:cubicBezTo>
                    <a:pt x="172" y="215"/>
                    <a:pt x="146" y="207"/>
                    <a:pt x="124" y="185"/>
                  </a:cubicBezTo>
                  <a:cubicBezTo>
                    <a:pt x="102" y="163"/>
                    <a:pt x="95" y="137"/>
                    <a:pt x="87" y="112"/>
                  </a:cubicBezTo>
                  <a:cubicBezTo>
                    <a:pt x="80" y="88"/>
                    <a:pt x="74" y="66"/>
                    <a:pt x="55" y="47"/>
                  </a:cubicBezTo>
                  <a:cubicBezTo>
                    <a:pt x="38" y="31"/>
                    <a:pt x="19" y="24"/>
                    <a:pt x="0" y="18"/>
                  </a:cubicBezTo>
                  <a:cubicBezTo>
                    <a:pt x="5" y="0"/>
                    <a:pt x="5" y="0"/>
                    <a:pt x="5" y="0"/>
                  </a:cubicBezTo>
                  <a:cubicBezTo>
                    <a:pt x="25" y="6"/>
                    <a:pt x="49" y="14"/>
                    <a:pt x="68" y="34"/>
                  </a:cubicBezTo>
                  <a:cubicBezTo>
                    <a:pt x="90" y="56"/>
                    <a:pt x="98" y="82"/>
                    <a:pt x="105" y="107"/>
                  </a:cubicBezTo>
                  <a:cubicBezTo>
                    <a:pt x="112" y="131"/>
                    <a:pt x="119" y="153"/>
                    <a:pt x="137" y="172"/>
                  </a:cubicBezTo>
                  <a:cubicBezTo>
                    <a:pt x="156" y="191"/>
                    <a:pt x="178" y="197"/>
                    <a:pt x="202" y="204"/>
                  </a:cubicBezTo>
                  <a:cubicBezTo>
                    <a:pt x="228" y="212"/>
                    <a:pt x="254" y="219"/>
                    <a:pt x="275" y="241"/>
                  </a:cubicBezTo>
                  <a:cubicBezTo>
                    <a:pt x="297" y="263"/>
                    <a:pt x="305" y="289"/>
                    <a:pt x="312" y="314"/>
                  </a:cubicBezTo>
                  <a:cubicBezTo>
                    <a:pt x="319" y="338"/>
                    <a:pt x="326" y="361"/>
                    <a:pt x="344" y="379"/>
                  </a:cubicBezTo>
                  <a:cubicBezTo>
                    <a:pt x="363" y="398"/>
                    <a:pt x="386" y="404"/>
                    <a:pt x="410" y="411"/>
                  </a:cubicBezTo>
                  <a:cubicBezTo>
                    <a:pt x="435" y="419"/>
                    <a:pt x="461" y="426"/>
                    <a:pt x="483" y="448"/>
                  </a:cubicBezTo>
                  <a:cubicBezTo>
                    <a:pt x="505" y="470"/>
                    <a:pt x="512" y="496"/>
                    <a:pt x="519" y="521"/>
                  </a:cubicBezTo>
                  <a:cubicBezTo>
                    <a:pt x="526" y="545"/>
                    <a:pt x="533" y="568"/>
                    <a:pt x="552" y="586"/>
                  </a:cubicBezTo>
                  <a:cubicBezTo>
                    <a:pt x="570" y="605"/>
                    <a:pt x="593" y="611"/>
                    <a:pt x="617" y="618"/>
                  </a:cubicBezTo>
                  <a:cubicBezTo>
                    <a:pt x="642" y="626"/>
                    <a:pt x="668" y="633"/>
                    <a:pt x="690" y="655"/>
                  </a:cubicBezTo>
                  <a:cubicBezTo>
                    <a:pt x="709" y="675"/>
                    <a:pt x="718" y="698"/>
                    <a:pt x="724" y="719"/>
                  </a:cubicBezTo>
                  <a:lnTo>
                    <a:pt x="706" y="7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íṥlîḍè">
              <a:extLst>
                <a:ext uri="{FF2B5EF4-FFF2-40B4-BE49-F238E27FC236}">
                  <a16:creationId xmlns:a16="http://schemas.microsoft.com/office/drawing/2014/main" id="{27418F54-317D-4A9E-A618-296A66F8E841}"/>
                </a:ext>
              </a:extLst>
            </p:cNvPr>
            <p:cNvSpPr/>
            <p:nvPr/>
          </p:nvSpPr>
          <p:spPr bwMode="auto">
            <a:xfrm>
              <a:off x="3867150" y="3125787"/>
              <a:ext cx="2530475" cy="2530475"/>
            </a:xfrm>
            <a:custGeom>
              <a:avLst/>
              <a:gdLst>
                <a:gd name="T0" fmla="*/ 655 w 671"/>
                <a:gd name="T1" fmla="*/ 671 h 671"/>
                <a:gd name="T2" fmla="*/ 641 w 671"/>
                <a:gd name="T3" fmla="*/ 652 h 671"/>
                <a:gd name="T4" fmla="*/ 576 w 671"/>
                <a:gd name="T5" fmla="*/ 620 h 671"/>
                <a:gd name="T6" fmla="*/ 503 w 671"/>
                <a:gd name="T7" fmla="*/ 583 h 671"/>
                <a:gd name="T8" fmla="*/ 466 w 671"/>
                <a:gd name="T9" fmla="*/ 510 h 671"/>
                <a:gd name="T10" fmla="*/ 433 w 671"/>
                <a:gd name="T11" fmla="*/ 445 h 671"/>
                <a:gd name="T12" fmla="*/ 368 w 671"/>
                <a:gd name="T13" fmla="*/ 413 h 671"/>
                <a:gd name="T14" fmla="*/ 295 w 671"/>
                <a:gd name="T15" fmla="*/ 376 h 671"/>
                <a:gd name="T16" fmla="*/ 258 w 671"/>
                <a:gd name="T17" fmla="*/ 303 h 671"/>
                <a:gd name="T18" fmla="*/ 226 w 671"/>
                <a:gd name="T19" fmla="*/ 238 h 671"/>
                <a:gd name="T20" fmla="*/ 161 w 671"/>
                <a:gd name="T21" fmla="*/ 206 h 671"/>
                <a:gd name="T22" fmla="*/ 88 w 671"/>
                <a:gd name="T23" fmla="*/ 169 h 671"/>
                <a:gd name="T24" fmla="*/ 51 w 671"/>
                <a:gd name="T25" fmla="*/ 96 h 671"/>
                <a:gd name="T26" fmla="*/ 19 w 671"/>
                <a:gd name="T27" fmla="*/ 31 h 671"/>
                <a:gd name="T28" fmla="*/ 0 w 671"/>
                <a:gd name="T29" fmla="*/ 17 h 671"/>
                <a:gd name="T30" fmla="*/ 10 w 671"/>
                <a:gd name="T31" fmla="*/ 0 h 671"/>
                <a:gd name="T32" fmla="*/ 32 w 671"/>
                <a:gd name="T33" fmla="*/ 18 h 671"/>
                <a:gd name="T34" fmla="*/ 69 w 671"/>
                <a:gd name="T35" fmla="*/ 91 h 671"/>
                <a:gd name="T36" fmla="*/ 101 w 671"/>
                <a:gd name="T37" fmla="*/ 156 h 671"/>
                <a:gd name="T38" fmla="*/ 167 w 671"/>
                <a:gd name="T39" fmla="*/ 188 h 671"/>
                <a:gd name="T40" fmla="*/ 240 w 671"/>
                <a:gd name="T41" fmla="*/ 225 h 671"/>
                <a:gd name="T42" fmla="*/ 276 w 671"/>
                <a:gd name="T43" fmla="*/ 298 h 671"/>
                <a:gd name="T44" fmla="*/ 309 w 671"/>
                <a:gd name="T45" fmla="*/ 363 h 671"/>
                <a:gd name="T46" fmla="*/ 374 w 671"/>
                <a:gd name="T47" fmla="*/ 395 h 671"/>
                <a:gd name="T48" fmla="*/ 447 w 671"/>
                <a:gd name="T49" fmla="*/ 432 h 671"/>
                <a:gd name="T50" fmla="*/ 484 w 671"/>
                <a:gd name="T51" fmla="*/ 505 h 671"/>
                <a:gd name="T52" fmla="*/ 516 w 671"/>
                <a:gd name="T53" fmla="*/ 570 h 671"/>
                <a:gd name="T54" fmla="*/ 581 w 671"/>
                <a:gd name="T55" fmla="*/ 602 h 671"/>
                <a:gd name="T56" fmla="*/ 654 w 671"/>
                <a:gd name="T57" fmla="*/ 639 h 671"/>
                <a:gd name="T58" fmla="*/ 671 w 671"/>
                <a:gd name="T59" fmla="*/ 662 h 671"/>
                <a:gd name="T60" fmla="*/ 655 w 671"/>
                <a:gd name="T61"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1" h="671">
                  <a:moveTo>
                    <a:pt x="655" y="671"/>
                  </a:moveTo>
                  <a:cubicBezTo>
                    <a:pt x="651" y="664"/>
                    <a:pt x="646" y="658"/>
                    <a:pt x="641" y="652"/>
                  </a:cubicBezTo>
                  <a:cubicBezTo>
                    <a:pt x="622" y="634"/>
                    <a:pt x="600" y="627"/>
                    <a:pt x="576" y="620"/>
                  </a:cubicBezTo>
                  <a:cubicBezTo>
                    <a:pt x="550" y="613"/>
                    <a:pt x="524" y="605"/>
                    <a:pt x="503" y="583"/>
                  </a:cubicBezTo>
                  <a:cubicBezTo>
                    <a:pt x="481" y="562"/>
                    <a:pt x="473" y="536"/>
                    <a:pt x="466" y="510"/>
                  </a:cubicBezTo>
                  <a:cubicBezTo>
                    <a:pt x="459" y="486"/>
                    <a:pt x="452" y="464"/>
                    <a:pt x="433" y="445"/>
                  </a:cubicBezTo>
                  <a:cubicBezTo>
                    <a:pt x="415" y="427"/>
                    <a:pt x="392" y="420"/>
                    <a:pt x="368" y="413"/>
                  </a:cubicBezTo>
                  <a:cubicBezTo>
                    <a:pt x="343" y="406"/>
                    <a:pt x="317" y="398"/>
                    <a:pt x="295" y="376"/>
                  </a:cubicBezTo>
                  <a:cubicBezTo>
                    <a:pt x="273" y="354"/>
                    <a:pt x="266" y="328"/>
                    <a:pt x="258" y="303"/>
                  </a:cubicBezTo>
                  <a:cubicBezTo>
                    <a:pt x="251" y="279"/>
                    <a:pt x="245" y="257"/>
                    <a:pt x="226" y="238"/>
                  </a:cubicBezTo>
                  <a:cubicBezTo>
                    <a:pt x="208" y="220"/>
                    <a:pt x="185" y="213"/>
                    <a:pt x="161" y="206"/>
                  </a:cubicBezTo>
                  <a:cubicBezTo>
                    <a:pt x="136" y="199"/>
                    <a:pt x="110" y="191"/>
                    <a:pt x="88" y="169"/>
                  </a:cubicBezTo>
                  <a:cubicBezTo>
                    <a:pt x="66" y="147"/>
                    <a:pt x="59" y="121"/>
                    <a:pt x="51" y="96"/>
                  </a:cubicBezTo>
                  <a:cubicBezTo>
                    <a:pt x="44" y="72"/>
                    <a:pt x="38" y="50"/>
                    <a:pt x="19" y="31"/>
                  </a:cubicBezTo>
                  <a:cubicBezTo>
                    <a:pt x="14" y="25"/>
                    <a:pt x="8" y="21"/>
                    <a:pt x="0" y="17"/>
                  </a:cubicBezTo>
                  <a:cubicBezTo>
                    <a:pt x="10" y="0"/>
                    <a:pt x="10" y="0"/>
                    <a:pt x="10" y="0"/>
                  </a:cubicBezTo>
                  <a:cubicBezTo>
                    <a:pt x="18" y="5"/>
                    <a:pt x="26" y="11"/>
                    <a:pt x="32" y="18"/>
                  </a:cubicBezTo>
                  <a:cubicBezTo>
                    <a:pt x="54" y="40"/>
                    <a:pt x="62" y="66"/>
                    <a:pt x="69" y="91"/>
                  </a:cubicBezTo>
                  <a:cubicBezTo>
                    <a:pt x="76" y="115"/>
                    <a:pt x="83" y="137"/>
                    <a:pt x="101" y="156"/>
                  </a:cubicBezTo>
                  <a:cubicBezTo>
                    <a:pt x="120" y="174"/>
                    <a:pt x="143" y="181"/>
                    <a:pt x="167" y="188"/>
                  </a:cubicBezTo>
                  <a:cubicBezTo>
                    <a:pt x="192" y="195"/>
                    <a:pt x="218" y="203"/>
                    <a:pt x="240" y="225"/>
                  </a:cubicBezTo>
                  <a:cubicBezTo>
                    <a:pt x="262" y="247"/>
                    <a:pt x="269" y="273"/>
                    <a:pt x="276" y="298"/>
                  </a:cubicBezTo>
                  <a:cubicBezTo>
                    <a:pt x="283" y="322"/>
                    <a:pt x="290" y="344"/>
                    <a:pt x="309" y="363"/>
                  </a:cubicBezTo>
                  <a:cubicBezTo>
                    <a:pt x="327" y="382"/>
                    <a:pt x="350" y="388"/>
                    <a:pt x="374" y="395"/>
                  </a:cubicBezTo>
                  <a:cubicBezTo>
                    <a:pt x="399" y="403"/>
                    <a:pt x="425" y="410"/>
                    <a:pt x="447" y="432"/>
                  </a:cubicBezTo>
                  <a:cubicBezTo>
                    <a:pt x="469" y="454"/>
                    <a:pt x="476" y="480"/>
                    <a:pt x="484" y="505"/>
                  </a:cubicBezTo>
                  <a:cubicBezTo>
                    <a:pt x="491" y="529"/>
                    <a:pt x="497" y="552"/>
                    <a:pt x="516" y="570"/>
                  </a:cubicBezTo>
                  <a:cubicBezTo>
                    <a:pt x="534" y="589"/>
                    <a:pt x="557" y="595"/>
                    <a:pt x="581" y="602"/>
                  </a:cubicBezTo>
                  <a:cubicBezTo>
                    <a:pt x="606" y="610"/>
                    <a:pt x="632" y="617"/>
                    <a:pt x="654" y="639"/>
                  </a:cubicBezTo>
                  <a:cubicBezTo>
                    <a:pt x="661" y="646"/>
                    <a:pt x="666" y="653"/>
                    <a:pt x="671" y="662"/>
                  </a:cubicBezTo>
                  <a:lnTo>
                    <a:pt x="655" y="67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ïṩlîḋé">
              <a:extLst>
                <a:ext uri="{FF2B5EF4-FFF2-40B4-BE49-F238E27FC236}">
                  <a16:creationId xmlns:a16="http://schemas.microsoft.com/office/drawing/2014/main" id="{24CD045E-54DE-4D90-922C-FF577CDFC52D}"/>
                </a:ext>
              </a:extLst>
            </p:cNvPr>
            <p:cNvSpPr/>
            <p:nvPr/>
          </p:nvSpPr>
          <p:spPr bwMode="auto">
            <a:xfrm>
              <a:off x="3854450" y="3441700"/>
              <a:ext cx="2230438" cy="2230438"/>
            </a:xfrm>
            <a:custGeom>
              <a:avLst/>
              <a:gdLst>
                <a:gd name="T0" fmla="*/ 582 w 591"/>
                <a:gd name="T1" fmla="*/ 591 h 591"/>
                <a:gd name="T2" fmla="*/ 540 w 591"/>
                <a:gd name="T3" fmla="*/ 575 h 591"/>
                <a:gd name="T4" fmla="*/ 467 w 591"/>
                <a:gd name="T5" fmla="*/ 538 h 591"/>
                <a:gd name="T6" fmla="*/ 430 w 591"/>
                <a:gd name="T7" fmla="*/ 465 h 591"/>
                <a:gd name="T8" fmla="*/ 398 w 591"/>
                <a:gd name="T9" fmla="*/ 400 h 591"/>
                <a:gd name="T10" fmla="*/ 333 w 591"/>
                <a:gd name="T11" fmla="*/ 368 h 591"/>
                <a:gd name="T12" fmla="*/ 260 w 591"/>
                <a:gd name="T13" fmla="*/ 331 h 591"/>
                <a:gd name="T14" fmla="*/ 223 w 591"/>
                <a:gd name="T15" fmla="*/ 258 h 591"/>
                <a:gd name="T16" fmla="*/ 190 w 591"/>
                <a:gd name="T17" fmla="*/ 193 h 591"/>
                <a:gd name="T18" fmla="*/ 125 w 591"/>
                <a:gd name="T19" fmla="*/ 161 h 591"/>
                <a:gd name="T20" fmla="*/ 52 w 591"/>
                <a:gd name="T21" fmla="*/ 124 h 591"/>
                <a:gd name="T22" fmla="*/ 15 w 591"/>
                <a:gd name="T23" fmla="*/ 51 h 591"/>
                <a:gd name="T24" fmla="*/ 0 w 591"/>
                <a:gd name="T25" fmla="*/ 9 h 591"/>
                <a:gd name="T26" fmla="*/ 17 w 591"/>
                <a:gd name="T27" fmla="*/ 0 h 591"/>
                <a:gd name="T28" fmla="*/ 33 w 591"/>
                <a:gd name="T29" fmla="*/ 46 h 591"/>
                <a:gd name="T30" fmla="*/ 66 w 591"/>
                <a:gd name="T31" fmla="*/ 111 h 591"/>
                <a:gd name="T32" fmla="*/ 131 w 591"/>
                <a:gd name="T33" fmla="*/ 143 h 591"/>
                <a:gd name="T34" fmla="*/ 204 w 591"/>
                <a:gd name="T35" fmla="*/ 180 h 591"/>
                <a:gd name="T36" fmla="*/ 241 w 591"/>
                <a:gd name="T37" fmla="*/ 253 h 591"/>
                <a:gd name="T38" fmla="*/ 273 w 591"/>
                <a:gd name="T39" fmla="*/ 318 h 591"/>
                <a:gd name="T40" fmla="*/ 338 w 591"/>
                <a:gd name="T41" fmla="*/ 350 h 591"/>
                <a:gd name="T42" fmla="*/ 411 w 591"/>
                <a:gd name="T43" fmla="*/ 387 h 591"/>
                <a:gd name="T44" fmla="*/ 448 w 591"/>
                <a:gd name="T45" fmla="*/ 460 h 591"/>
                <a:gd name="T46" fmla="*/ 480 w 591"/>
                <a:gd name="T47" fmla="*/ 525 h 591"/>
                <a:gd name="T48" fmla="*/ 545 w 591"/>
                <a:gd name="T49" fmla="*/ 557 h 591"/>
                <a:gd name="T50" fmla="*/ 591 w 591"/>
                <a:gd name="T51" fmla="*/ 574 h 591"/>
                <a:gd name="T52" fmla="*/ 582 w 591"/>
                <a:gd name="T5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1" h="591">
                  <a:moveTo>
                    <a:pt x="582" y="591"/>
                  </a:moveTo>
                  <a:cubicBezTo>
                    <a:pt x="569" y="584"/>
                    <a:pt x="555" y="580"/>
                    <a:pt x="540" y="575"/>
                  </a:cubicBezTo>
                  <a:cubicBezTo>
                    <a:pt x="515" y="568"/>
                    <a:pt x="489" y="560"/>
                    <a:pt x="467" y="538"/>
                  </a:cubicBezTo>
                  <a:cubicBezTo>
                    <a:pt x="445" y="516"/>
                    <a:pt x="437" y="490"/>
                    <a:pt x="430" y="465"/>
                  </a:cubicBezTo>
                  <a:cubicBezTo>
                    <a:pt x="423" y="441"/>
                    <a:pt x="416" y="419"/>
                    <a:pt x="398" y="400"/>
                  </a:cubicBezTo>
                  <a:cubicBezTo>
                    <a:pt x="379" y="382"/>
                    <a:pt x="357" y="375"/>
                    <a:pt x="333" y="368"/>
                  </a:cubicBezTo>
                  <a:cubicBezTo>
                    <a:pt x="307" y="361"/>
                    <a:pt x="281" y="353"/>
                    <a:pt x="260" y="331"/>
                  </a:cubicBezTo>
                  <a:cubicBezTo>
                    <a:pt x="238" y="309"/>
                    <a:pt x="230" y="283"/>
                    <a:pt x="223" y="258"/>
                  </a:cubicBezTo>
                  <a:cubicBezTo>
                    <a:pt x="216" y="234"/>
                    <a:pt x="209" y="212"/>
                    <a:pt x="190" y="193"/>
                  </a:cubicBezTo>
                  <a:cubicBezTo>
                    <a:pt x="172" y="174"/>
                    <a:pt x="149" y="168"/>
                    <a:pt x="125" y="161"/>
                  </a:cubicBezTo>
                  <a:cubicBezTo>
                    <a:pt x="100" y="153"/>
                    <a:pt x="74" y="146"/>
                    <a:pt x="52" y="124"/>
                  </a:cubicBezTo>
                  <a:cubicBezTo>
                    <a:pt x="30" y="102"/>
                    <a:pt x="23" y="76"/>
                    <a:pt x="15" y="51"/>
                  </a:cubicBezTo>
                  <a:cubicBezTo>
                    <a:pt x="11" y="36"/>
                    <a:pt x="7" y="22"/>
                    <a:pt x="0" y="9"/>
                  </a:cubicBezTo>
                  <a:cubicBezTo>
                    <a:pt x="17" y="0"/>
                    <a:pt x="17" y="0"/>
                    <a:pt x="17" y="0"/>
                  </a:cubicBezTo>
                  <a:cubicBezTo>
                    <a:pt x="24" y="15"/>
                    <a:pt x="29" y="30"/>
                    <a:pt x="33" y="46"/>
                  </a:cubicBezTo>
                  <a:cubicBezTo>
                    <a:pt x="40" y="70"/>
                    <a:pt x="47" y="92"/>
                    <a:pt x="66" y="111"/>
                  </a:cubicBezTo>
                  <a:cubicBezTo>
                    <a:pt x="84" y="129"/>
                    <a:pt x="107" y="136"/>
                    <a:pt x="131" y="143"/>
                  </a:cubicBezTo>
                  <a:cubicBezTo>
                    <a:pt x="156" y="150"/>
                    <a:pt x="182" y="158"/>
                    <a:pt x="204" y="180"/>
                  </a:cubicBezTo>
                  <a:cubicBezTo>
                    <a:pt x="226" y="202"/>
                    <a:pt x="233" y="228"/>
                    <a:pt x="241" y="253"/>
                  </a:cubicBezTo>
                  <a:cubicBezTo>
                    <a:pt x="248" y="277"/>
                    <a:pt x="254" y="299"/>
                    <a:pt x="273" y="318"/>
                  </a:cubicBezTo>
                  <a:cubicBezTo>
                    <a:pt x="291" y="336"/>
                    <a:pt x="314" y="343"/>
                    <a:pt x="338" y="350"/>
                  </a:cubicBezTo>
                  <a:cubicBezTo>
                    <a:pt x="363" y="357"/>
                    <a:pt x="389" y="365"/>
                    <a:pt x="411" y="387"/>
                  </a:cubicBezTo>
                  <a:cubicBezTo>
                    <a:pt x="433" y="409"/>
                    <a:pt x="440" y="435"/>
                    <a:pt x="448" y="460"/>
                  </a:cubicBezTo>
                  <a:cubicBezTo>
                    <a:pt x="455" y="484"/>
                    <a:pt x="461" y="506"/>
                    <a:pt x="480" y="525"/>
                  </a:cubicBezTo>
                  <a:cubicBezTo>
                    <a:pt x="498" y="544"/>
                    <a:pt x="521" y="550"/>
                    <a:pt x="545" y="557"/>
                  </a:cubicBezTo>
                  <a:cubicBezTo>
                    <a:pt x="560" y="562"/>
                    <a:pt x="576" y="566"/>
                    <a:pt x="591" y="574"/>
                  </a:cubicBezTo>
                  <a:lnTo>
                    <a:pt x="582" y="5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íšḻíḓè">
              <a:extLst>
                <a:ext uri="{FF2B5EF4-FFF2-40B4-BE49-F238E27FC236}">
                  <a16:creationId xmlns:a16="http://schemas.microsoft.com/office/drawing/2014/main" id="{E9EE391D-003F-41FE-BFED-F0F40CECF864}"/>
                </a:ext>
              </a:extLst>
            </p:cNvPr>
            <p:cNvSpPr/>
            <p:nvPr/>
          </p:nvSpPr>
          <p:spPr bwMode="auto">
            <a:xfrm>
              <a:off x="3854450" y="3956050"/>
              <a:ext cx="1712913" cy="1711325"/>
            </a:xfrm>
            <a:custGeom>
              <a:avLst/>
              <a:gdLst>
                <a:gd name="T0" fmla="*/ 444 w 454"/>
                <a:gd name="T1" fmla="*/ 454 h 454"/>
                <a:gd name="T2" fmla="*/ 428 w 454"/>
                <a:gd name="T3" fmla="*/ 441 h 454"/>
                <a:gd name="T4" fmla="*/ 391 w 454"/>
                <a:gd name="T5" fmla="*/ 368 h 454"/>
                <a:gd name="T6" fmla="*/ 359 w 454"/>
                <a:gd name="T7" fmla="*/ 303 h 454"/>
                <a:gd name="T8" fmla="*/ 294 w 454"/>
                <a:gd name="T9" fmla="*/ 271 h 454"/>
                <a:gd name="T10" fmla="*/ 221 w 454"/>
                <a:gd name="T11" fmla="*/ 234 h 454"/>
                <a:gd name="T12" fmla="*/ 184 w 454"/>
                <a:gd name="T13" fmla="*/ 161 h 454"/>
                <a:gd name="T14" fmla="*/ 152 w 454"/>
                <a:gd name="T15" fmla="*/ 96 h 454"/>
                <a:gd name="T16" fmla="*/ 87 w 454"/>
                <a:gd name="T17" fmla="*/ 64 h 454"/>
                <a:gd name="T18" fmla="*/ 14 w 454"/>
                <a:gd name="T19" fmla="*/ 27 h 454"/>
                <a:gd name="T20" fmla="*/ 0 w 454"/>
                <a:gd name="T21" fmla="*/ 11 h 454"/>
                <a:gd name="T22" fmla="*/ 16 w 454"/>
                <a:gd name="T23" fmla="*/ 0 h 454"/>
                <a:gd name="T24" fmla="*/ 27 w 454"/>
                <a:gd name="T25" fmla="*/ 14 h 454"/>
                <a:gd name="T26" fmla="*/ 92 w 454"/>
                <a:gd name="T27" fmla="*/ 46 h 454"/>
                <a:gd name="T28" fmla="*/ 165 w 454"/>
                <a:gd name="T29" fmla="*/ 83 h 454"/>
                <a:gd name="T30" fmla="*/ 202 w 454"/>
                <a:gd name="T31" fmla="*/ 156 h 454"/>
                <a:gd name="T32" fmla="*/ 234 w 454"/>
                <a:gd name="T33" fmla="*/ 221 h 454"/>
                <a:gd name="T34" fmla="*/ 299 w 454"/>
                <a:gd name="T35" fmla="*/ 253 h 454"/>
                <a:gd name="T36" fmla="*/ 372 w 454"/>
                <a:gd name="T37" fmla="*/ 290 h 454"/>
                <a:gd name="T38" fmla="*/ 409 w 454"/>
                <a:gd name="T39" fmla="*/ 363 h 454"/>
                <a:gd name="T40" fmla="*/ 441 w 454"/>
                <a:gd name="T41" fmla="*/ 428 h 454"/>
                <a:gd name="T42" fmla="*/ 454 w 454"/>
                <a:gd name="T43" fmla="*/ 439 h 454"/>
                <a:gd name="T44" fmla="*/ 444 w 454"/>
                <a:gd name="T45"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4" h="454">
                  <a:moveTo>
                    <a:pt x="444" y="454"/>
                  </a:moveTo>
                  <a:cubicBezTo>
                    <a:pt x="438" y="450"/>
                    <a:pt x="433" y="446"/>
                    <a:pt x="428" y="441"/>
                  </a:cubicBezTo>
                  <a:cubicBezTo>
                    <a:pt x="406" y="419"/>
                    <a:pt x="398" y="393"/>
                    <a:pt x="391" y="368"/>
                  </a:cubicBezTo>
                  <a:cubicBezTo>
                    <a:pt x="384" y="344"/>
                    <a:pt x="377" y="322"/>
                    <a:pt x="359" y="303"/>
                  </a:cubicBezTo>
                  <a:cubicBezTo>
                    <a:pt x="340" y="284"/>
                    <a:pt x="318" y="278"/>
                    <a:pt x="294" y="271"/>
                  </a:cubicBezTo>
                  <a:cubicBezTo>
                    <a:pt x="269" y="263"/>
                    <a:pt x="243" y="256"/>
                    <a:pt x="221" y="234"/>
                  </a:cubicBezTo>
                  <a:cubicBezTo>
                    <a:pt x="199" y="212"/>
                    <a:pt x="191" y="186"/>
                    <a:pt x="184" y="161"/>
                  </a:cubicBezTo>
                  <a:cubicBezTo>
                    <a:pt x="177" y="137"/>
                    <a:pt x="170" y="114"/>
                    <a:pt x="152" y="96"/>
                  </a:cubicBezTo>
                  <a:cubicBezTo>
                    <a:pt x="133" y="77"/>
                    <a:pt x="111" y="71"/>
                    <a:pt x="87" y="64"/>
                  </a:cubicBezTo>
                  <a:cubicBezTo>
                    <a:pt x="61" y="56"/>
                    <a:pt x="35" y="49"/>
                    <a:pt x="14" y="27"/>
                  </a:cubicBezTo>
                  <a:cubicBezTo>
                    <a:pt x="9" y="22"/>
                    <a:pt x="4" y="17"/>
                    <a:pt x="0" y="11"/>
                  </a:cubicBezTo>
                  <a:cubicBezTo>
                    <a:pt x="16" y="0"/>
                    <a:pt x="16" y="0"/>
                    <a:pt x="16" y="0"/>
                  </a:cubicBezTo>
                  <a:cubicBezTo>
                    <a:pt x="19" y="5"/>
                    <a:pt x="23" y="10"/>
                    <a:pt x="27" y="14"/>
                  </a:cubicBezTo>
                  <a:cubicBezTo>
                    <a:pt x="45" y="32"/>
                    <a:pt x="68" y="39"/>
                    <a:pt x="92" y="46"/>
                  </a:cubicBezTo>
                  <a:cubicBezTo>
                    <a:pt x="117" y="53"/>
                    <a:pt x="143" y="61"/>
                    <a:pt x="165" y="83"/>
                  </a:cubicBezTo>
                  <a:cubicBezTo>
                    <a:pt x="187" y="105"/>
                    <a:pt x="194" y="131"/>
                    <a:pt x="202" y="156"/>
                  </a:cubicBezTo>
                  <a:cubicBezTo>
                    <a:pt x="209" y="180"/>
                    <a:pt x="215" y="202"/>
                    <a:pt x="234" y="221"/>
                  </a:cubicBezTo>
                  <a:cubicBezTo>
                    <a:pt x="252" y="239"/>
                    <a:pt x="275" y="246"/>
                    <a:pt x="299" y="253"/>
                  </a:cubicBezTo>
                  <a:cubicBezTo>
                    <a:pt x="324" y="260"/>
                    <a:pt x="350" y="268"/>
                    <a:pt x="372" y="290"/>
                  </a:cubicBezTo>
                  <a:cubicBezTo>
                    <a:pt x="394" y="312"/>
                    <a:pt x="402" y="338"/>
                    <a:pt x="409" y="363"/>
                  </a:cubicBezTo>
                  <a:cubicBezTo>
                    <a:pt x="416" y="387"/>
                    <a:pt x="423" y="409"/>
                    <a:pt x="441" y="428"/>
                  </a:cubicBezTo>
                  <a:cubicBezTo>
                    <a:pt x="445" y="432"/>
                    <a:pt x="449" y="435"/>
                    <a:pt x="454" y="439"/>
                  </a:cubicBezTo>
                  <a:lnTo>
                    <a:pt x="444" y="4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îSḷídé">
              <a:extLst>
                <a:ext uri="{FF2B5EF4-FFF2-40B4-BE49-F238E27FC236}">
                  <a16:creationId xmlns:a16="http://schemas.microsoft.com/office/drawing/2014/main" id="{E99A075F-2DAD-48DA-9DAE-DFB3BE9EF7AD}"/>
                </a:ext>
              </a:extLst>
            </p:cNvPr>
            <p:cNvSpPr/>
            <p:nvPr/>
          </p:nvSpPr>
          <p:spPr bwMode="auto">
            <a:xfrm>
              <a:off x="3870325" y="4219575"/>
              <a:ext cx="1436688" cy="1436688"/>
            </a:xfrm>
            <a:custGeom>
              <a:avLst/>
              <a:gdLst>
                <a:gd name="T0" fmla="*/ 364 w 381"/>
                <a:gd name="T1" fmla="*/ 381 h 381"/>
                <a:gd name="T2" fmla="*/ 348 w 381"/>
                <a:gd name="T3" fmla="*/ 337 h 381"/>
                <a:gd name="T4" fmla="*/ 316 w 381"/>
                <a:gd name="T5" fmla="*/ 272 h 381"/>
                <a:gd name="T6" fmla="*/ 251 w 381"/>
                <a:gd name="T7" fmla="*/ 240 h 381"/>
                <a:gd name="T8" fmla="*/ 178 w 381"/>
                <a:gd name="T9" fmla="*/ 203 h 381"/>
                <a:gd name="T10" fmla="*/ 141 w 381"/>
                <a:gd name="T11" fmla="*/ 130 h 381"/>
                <a:gd name="T12" fmla="*/ 109 w 381"/>
                <a:gd name="T13" fmla="*/ 65 h 381"/>
                <a:gd name="T14" fmla="*/ 44 w 381"/>
                <a:gd name="T15" fmla="*/ 33 h 381"/>
                <a:gd name="T16" fmla="*/ 0 w 381"/>
                <a:gd name="T17" fmla="*/ 17 h 381"/>
                <a:gd name="T18" fmla="*/ 8 w 381"/>
                <a:gd name="T19" fmla="*/ 0 h 381"/>
                <a:gd name="T20" fmla="*/ 49 w 381"/>
                <a:gd name="T21" fmla="*/ 15 h 381"/>
                <a:gd name="T22" fmla="*/ 122 w 381"/>
                <a:gd name="T23" fmla="*/ 51 h 381"/>
                <a:gd name="T24" fmla="*/ 159 w 381"/>
                <a:gd name="T25" fmla="*/ 124 h 381"/>
                <a:gd name="T26" fmla="*/ 191 w 381"/>
                <a:gd name="T27" fmla="*/ 190 h 381"/>
                <a:gd name="T28" fmla="*/ 256 w 381"/>
                <a:gd name="T29" fmla="*/ 222 h 381"/>
                <a:gd name="T30" fmla="*/ 329 w 381"/>
                <a:gd name="T31" fmla="*/ 259 h 381"/>
                <a:gd name="T32" fmla="*/ 366 w 381"/>
                <a:gd name="T33" fmla="*/ 332 h 381"/>
                <a:gd name="T34" fmla="*/ 381 w 381"/>
                <a:gd name="T35" fmla="*/ 372 h 381"/>
                <a:gd name="T36" fmla="*/ 364 w 381"/>
                <a:gd name="T3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81">
                  <a:moveTo>
                    <a:pt x="364" y="381"/>
                  </a:moveTo>
                  <a:cubicBezTo>
                    <a:pt x="357" y="366"/>
                    <a:pt x="352" y="351"/>
                    <a:pt x="348" y="337"/>
                  </a:cubicBezTo>
                  <a:cubicBezTo>
                    <a:pt x="341" y="313"/>
                    <a:pt x="334" y="290"/>
                    <a:pt x="316" y="272"/>
                  </a:cubicBezTo>
                  <a:cubicBezTo>
                    <a:pt x="297" y="253"/>
                    <a:pt x="275" y="247"/>
                    <a:pt x="251" y="240"/>
                  </a:cubicBezTo>
                  <a:cubicBezTo>
                    <a:pt x="226" y="232"/>
                    <a:pt x="200" y="225"/>
                    <a:pt x="178" y="203"/>
                  </a:cubicBezTo>
                  <a:cubicBezTo>
                    <a:pt x="156" y="181"/>
                    <a:pt x="148" y="155"/>
                    <a:pt x="141" y="130"/>
                  </a:cubicBezTo>
                  <a:cubicBezTo>
                    <a:pt x="134" y="106"/>
                    <a:pt x="127" y="83"/>
                    <a:pt x="109" y="65"/>
                  </a:cubicBezTo>
                  <a:cubicBezTo>
                    <a:pt x="90" y="46"/>
                    <a:pt x="68" y="40"/>
                    <a:pt x="44" y="33"/>
                  </a:cubicBezTo>
                  <a:cubicBezTo>
                    <a:pt x="29" y="28"/>
                    <a:pt x="14" y="24"/>
                    <a:pt x="0" y="17"/>
                  </a:cubicBezTo>
                  <a:cubicBezTo>
                    <a:pt x="8" y="0"/>
                    <a:pt x="8" y="0"/>
                    <a:pt x="8" y="0"/>
                  </a:cubicBezTo>
                  <a:cubicBezTo>
                    <a:pt x="21" y="6"/>
                    <a:pt x="35" y="10"/>
                    <a:pt x="49" y="15"/>
                  </a:cubicBezTo>
                  <a:cubicBezTo>
                    <a:pt x="74" y="22"/>
                    <a:pt x="100" y="30"/>
                    <a:pt x="122" y="51"/>
                  </a:cubicBezTo>
                  <a:cubicBezTo>
                    <a:pt x="144" y="73"/>
                    <a:pt x="152" y="99"/>
                    <a:pt x="159" y="124"/>
                  </a:cubicBezTo>
                  <a:cubicBezTo>
                    <a:pt x="166" y="148"/>
                    <a:pt x="173" y="171"/>
                    <a:pt x="191" y="190"/>
                  </a:cubicBezTo>
                  <a:cubicBezTo>
                    <a:pt x="210" y="208"/>
                    <a:pt x="232" y="215"/>
                    <a:pt x="256" y="222"/>
                  </a:cubicBezTo>
                  <a:cubicBezTo>
                    <a:pt x="281" y="229"/>
                    <a:pt x="307" y="237"/>
                    <a:pt x="329" y="259"/>
                  </a:cubicBezTo>
                  <a:cubicBezTo>
                    <a:pt x="351" y="281"/>
                    <a:pt x="359" y="307"/>
                    <a:pt x="366" y="332"/>
                  </a:cubicBezTo>
                  <a:cubicBezTo>
                    <a:pt x="370" y="346"/>
                    <a:pt x="374" y="359"/>
                    <a:pt x="381" y="372"/>
                  </a:cubicBezTo>
                  <a:lnTo>
                    <a:pt x="364" y="3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íşľïḍê">
              <a:extLst>
                <a:ext uri="{FF2B5EF4-FFF2-40B4-BE49-F238E27FC236}">
                  <a16:creationId xmlns:a16="http://schemas.microsoft.com/office/drawing/2014/main" id="{FCDBC4D6-3241-42FC-8894-7AD5301AD1C8}"/>
                </a:ext>
              </a:extLst>
            </p:cNvPr>
            <p:cNvSpPr/>
            <p:nvPr/>
          </p:nvSpPr>
          <p:spPr bwMode="auto">
            <a:xfrm>
              <a:off x="3878263" y="4416425"/>
              <a:ext cx="1228725" cy="1233488"/>
            </a:xfrm>
            <a:custGeom>
              <a:avLst/>
              <a:gdLst>
                <a:gd name="T0" fmla="*/ 308 w 326"/>
                <a:gd name="T1" fmla="*/ 327 h 327"/>
                <a:gd name="T2" fmla="*/ 307 w 326"/>
                <a:gd name="T3" fmla="*/ 324 h 327"/>
                <a:gd name="T4" fmla="*/ 275 w 326"/>
                <a:gd name="T5" fmla="*/ 259 h 327"/>
                <a:gd name="T6" fmla="*/ 210 w 326"/>
                <a:gd name="T7" fmla="*/ 227 h 327"/>
                <a:gd name="T8" fmla="*/ 137 w 326"/>
                <a:gd name="T9" fmla="*/ 190 h 327"/>
                <a:gd name="T10" fmla="*/ 100 w 326"/>
                <a:gd name="T11" fmla="*/ 117 h 327"/>
                <a:gd name="T12" fmla="*/ 68 w 326"/>
                <a:gd name="T13" fmla="*/ 52 h 327"/>
                <a:gd name="T14" fmla="*/ 3 w 326"/>
                <a:gd name="T15" fmla="*/ 19 h 327"/>
                <a:gd name="T16" fmla="*/ 0 w 326"/>
                <a:gd name="T17" fmla="*/ 18 h 327"/>
                <a:gd name="T18" fmla="*/ 5 w 326"/>
                <a:gd name="T19" fmla="*/ 0 h 327"/>
                <a:gd name="T20" fmla="*/ 8 w 326"/>
                <a:gd name="T21" fmla="*/ 1 h 327"/>
                <a:gd name="T22" fmla="*/ 81 w 326"/>
                <a:gd name="T23" fmla="*/ 38 h 327"/>
                <a:gd name="T24" fmla="*/ 118 w 326"/>
                <a:gd name="T25" fmla="*/ 111 h 327"/>
                <a:gd name="T26" fmla="*/ 150 w 326"/>
                <a:gd name="T27" fmla="*/ 176 h 327"/>
                <a:gd name="T28" fmla="*/ 215 w 326"/>
                <a:gd name="T29" fmla="*/ 209 h 327"/>
                <a:gd name="T30" fmla="*/ 288 w 326"/>
                <a:gd name="T31" fmla="*/ 245 h 327"/>
                <a:gd name="T32" fmla="*/ 325 w 326"/>
                <a:gd name="T33" fmla="*/ 318 h 327"/>
                <a:gd name="T34" fmla="*/ 326 w 326"/>
                <a:gd name="T35" fmla="*/ 322 h 327"/>
                <a:gd name="T36" fmla="*/ 308 w 326"/>
                <a:gd name="T3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27">
                  <a:moveTo>
                    <a:pt x="308" y="327"/>
                  </a:moveTo>
                  <a:cubicBezTo>
                    <a:pt x="307" y="324"/>
                    <a:pt x="307" y="324"/>
                    <a:pt x="307" y="324"/>
                  </a:cubicBezTo>
                  <a:cubicBezTo>
                    <a:pt x="300" y="300"/>
                    <a:pt x="294" y="277"/>
                    <a:pt x="275" y="259"/>
                  </a:cubicBezTo>
                  <a:cubicBezTo>
                    <a:pt x="257" y="240"/>
                    <a:pt x="234" y="234"/>
                    <a:pt x="210" y="227"/>
                  </a:cubicBezTo>
                  <a:cubicBezTo>
                    <a:pt x="185" y="219"/>
                    <a:pt x="159" y="212"/>
                    <a:pt x="137" y="190"/>
                  </a:cubicBezTo>
                  <a:cubicBezTo>
                    <a:pt x="115" y="168"/>
                    <a:pt x="107" y="142"/>
                    <a:pt x="100" y="117"/>
                  </a:cubicBezTo>
                  <a:cubicBezTo>
                    <a:pt x="93" y="93"/>
                    <a:pt x="86" y="70"/>
                    <a:pt x="68" y="52"/>
                  </a:cubicBezTo>
                  <a:cubicBezTo>
                    <a:pt x="49" y="33"/>
                    <a:pt x="27" y="26"/>
                    <a:pt x="3" y="19"/>
                  </a:cubicBezTo>
                  <a:cubicBezTo>
                    <a:pt x="0" y="18"/>
                    <a:pt x="0" y="18"/>
                    <a:pt x="0" y="18"/>
                  </a:cubicBezTo>
                  <a:cubicBezTo>
                    <a:pt x="5" y="0"/>
                    <a:pt x="5" y="0"/>
                    <a:pt x="5" y="0"/>
                  </a:cubicBezTo>
                  <a:cubicBezTo>
                    <a:pt x="8" y="1"/>
                    <a:pt x="8" y="1"/>
                    <a:pt x="8" y="1"/>
                  </a:cubicBezTo>
                  <a:cubicBezTo>
                    <a:pt x="33" y="9"/>
                    <a:pt x="59" y="16"/>
                    <a:pt x="81" y="38"/>
                  </a:cubicBezTo>
                  <a:cubicBezTo>
                    <a:pt x="103" y="60"/>
                    <a:pt x="111" y="86"/>
                    <a:pt x="118" y="111"/>
                  </a:cubicBezTo>
                  <a:cubicBezTo>
                    <a:pt x="125" y="135"/>
                    <a:pt x="132" y="158"/>
                    <a:pt x="150" y="176"/>
                  </a:cubicBezTo>
                  <a:cubicBezTo>
                    <a:pt x="169" y="195"/>
                    <a:pt x="191" y="202"/>
                    <a:pt x="215" y="209"/>
                  </a:cubicBezTo>
                  <a:cubicBezTo>
                    <a:pt x="240" y="216"/>
                    <a:pt x="266" y="224"/>
                    <a:pt x="288" y="245"/>
                  </a:cubicBezTo>
                  <a:cubicBezTo>
                    <a:pt x="310" y="267"/>
                    <a:pt x="318" y="293"/>
                    <a:pt x="325" y="318"/>
                  </a:cubicBezTo>
                  <a:cubicBezTo>
                    <a:pt x="326" y="322"/>
                    <a:pt x="326" y="322"/>
                    <a:pt x="326" y="322"/>
                  </a:cubicBezTo>
                  <a:lnTo>
                    <a:pt x="308" y="3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iṩlïḓe">
              <a:extLst>
                <a:ext uri="{FF2B5EF4-FFF2-40B4-BE49-F238E27FC236}">
                  <a16:creationId xmlns:a16="http://schemas.microsoft.com/office/drawing/2014/main" id="{9D098AF2-9BDC-4D80-A3BB-8B3F3392C94F}"/>
                </a:ext>
              </a:extLst>
            </p:cNvPr>
            <p:cNvSpPr/>
            <p:nvPr/>
          </p:nvSpPr>
          <p:spPr bwMode="auto">
            <a:xfrm>
              <a:off x="3870325" y="4614862"/>
              <a:ext cx="1041400" cy="1038225"/>
            </a:xfrm>
            <a:custGeom>
              <a:avLst/>
              <a:gdLst>
                <a:gd name="T0" fmla="*/ 259 w 276"/>
                <a:gd name="T1" fmla="*/ 275 h 275"/>
                <a:gd name="T2" fmla="*/ 238 w 276"/>
                <a:gd name="T3" fmla="*/ 245 h 275"/>
                <a:gd name="T4" fmla="*/ 173 w 276"/>
                <a:gd name="T5" fmla="*/ 212 h 275"/>
                <a:gd name="T6" fmla="*/ 100 w 276"/>
                <a:gd name="T7" fmla="*/ 175 h 275"/>
                <a:gd name="T8" fmla="*/ 63 w 276"/>
                <a:gd name="T9" fmla="*/ 102 h 275"/>
                <a:gd name="T10" fmla="*/ 31 w 276"/>
                <a:gd name="T11" fmla="*/ 37 h 275"/>
                <a:gd name="T12" fmla="*/ 0 w 276"/>
                <a:gd name="T13" fmla="*/ 17 h 275"/>
                <a:gd name="T14" fmla="*/ 8 w 276"/>
                <a:gd name="T15" fmla="*/ 0 h 275"/>
                <a:gd name="T16" fmla="*/ 44 w 276"/>
                <a:gd name="T17" fmla="*/ 24 h 275"/>
                <a:gd name="T18" fmla="*/ 81 w 276"/>
                <a:gd name="T19" fmla="*/ 97 h 275"/>
                <a:gd name="T20" fmla="*/ 113 w 276"/>
                <a:gd name="T21" fmla="*/ 162 h 275"/>
                <a:gd name="T22" fmla="*/ 178 w 276"/>
                <a:gd name="T23" fmla="*/ 194 h 275"/>
                <a:gd name="T24" fmla="*/ 252 w 276"/>
                <a:gd name="T25" fmla="*/ 231 h 275"/>
                <a:gd name="T26" fmla="*/ 276 w 276"/>
                <a:gd name="T27" fmla="*/ 268 h 275"/>
                <a:gd name="T28" fmla="*/ 259 w 276"/>
                <a:gd name="T2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275">
                  <a:moveTo>
                    <a:pt x="259" y="275"/>
                  </a:moveTo>
                  <a:cubicBezTo>
                    <a:pt x="253" y="263"/>
                    <a:pt x="247" y="253"/>
                    <a:pt x="238" y="245"/>
                  </a:cubicBezTo>
                  <a:cubicBezTo>
                    <a:pt x="220" y="226"/>
                    <a:pt x="197" y="219"/>
                    <a:pt x="173" y="212"/>
                  </a:cubicBezTo>
                  <a:cubicBezTo>
                    <a:pt x="148" y="205"/>
                    <a:pt x="122" y="197"/>
                    <a:pt x="100" y="175"/>
                  </a:cubicBezTo>
                  <a:cubicBezTo>
                    <a:pt x="78" y="154"/>
                    <a:pt x="71" y="128"/>
                    <a:pt x="63" y="102"/>
                  </a:cubicBezTo>
                  <a:cubicBezTo>
                    <a:pt x="56" y="79"/>
                    <a:pt x="50" y="56"/>
                    <a:pt x="31" y="37"/>
                  </a:cubicBezTo>
                  <a:cubicBezTo>
                    <a:pt x="23" y="29"/>
                    <a:pt x="13" y="22"/>
                    <a:pt x="0" y="17"/>
                  </a:cubicBezTo>
                  <a:cubicBezTo>
                    <a:pt x="8" y="0"/>
                    <a:pt x="8" y="0"/>
                    <a:pt x="8" y="0"/>
                  </a:cubicBezTo>
                  <a:cubicBezTo>
                    <a:pt x="22" y="6"/>
                    <a:pt x="34" y="14"/>
                    <a:pt x="44" y="24"/>
                  </a:cubicBezTo>
                  <a:cubicBezTo>
                    <a:pt x="66" y="46"/>
                    <a:pt x="74" y="72"/>
                    <a:pt x="81" y="97"/>
                  </a:cubicBezTo>
                  <a:cubicBezTo>
                    <a:pt x="88" y="121"/>
                    <a:pt x="95" y="144"/>
                    <a:pt x="113" y="162"/>
                  </a:cubicBezTo>
                  <a:cubicBezTo>
                    <a:pt x="132" y="181"/>
                    <a:pt x="155" y="187"/>
                    <a:pt x="178" y="194"/>
                  </a:cubicBezTo>
                  <a:cubicBezTo>
                    <a:pt x="204" y="202"/>
                    <a:pt x="230" y="209"/>
                    <a:pt x="252" y="231"/>
                  </a:cubicBezTo>
                  <a:cubicBezTo>
                    <a:pt x="262" y="241"/>
                    <a:pt x="270" y="253"/>
                    <a:pt x="276" y="268"/>
                  </a:cubicBezTo>
                  <a:lnTo>
                    <a:pt x="259" y="27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íśľïḓê">
              <a:extLst>
                <a:ext uri="{FF2B5EF4-FFF2-40B4-BE49-F238E27FC236}">
                  <a16:creationId xmlns:a16="http://schemas.microsoft.com/office/drawing/2014/main" id="{7D6EA613-3C0B-468B-9E1F-E716C69B2A93}"/>
                </a:ext>
              </a:extLst>
            </p:cNvPr>
            <p:cNvSpPr/>
            <p:nvPr/>
          </p:nvSpPr>
          <p:spPr bwMode="auto">
            <a:xfrm>
              <a:off x="3859213" y="4875212"/>
              <a:ext cx="787400" cy="792163"/>
            </a:xfrm>
            <a:custGeom>
              <a:avLst/>
              <a:gdLst>
                <a:gd name="T0" fmla="*/ 197 w 209"/>
                <a:gd name="T1" fmla="*/ 210 h 210"/>
                <a:gd name="T2" fmla="*/ 137 w 209"/>
                <a:gd name="T3" fmla="*/ 182 h 210"/>
                <a:gd name="T4" fmla="*/ 64 w 209"/>
                <a:gd name="T5" fmla="*/ 145 h 210"/>
                <a:gd name="T6" fmla="*/ 27 w 209"/>
                <a:gd name="T7" fmla="*/ 72 h 210"/>
                <a:gd name="T8" fmla="*/ 0 w 209"/>
                <a:gd name="T9" fmla="*/ 12 h 210"/>
                <a:gd name="T10" fmla="*/ 14 w 209"/>
                <a:gd name="T11" fmla="*/ 0 h 210"/>
                <a:gd name="T12" fmla="*/ 45 w 209"/>
                <a:gd name="T13" fmla="*/ 67 h 210"/>
                <a:gd name="T14" fmla="*/ 78 w 209"/>
                <a:gd name="T15" fmla="*/ 132 h 210"/>
                <a:gd name="T16" fmla="*/ 143 w 209"/>
                <a:gd name="T17" fmla="*/ 164 h 210"/>
                <a:gd name="T18" fmla="*/ 209 w 209"/>
                <a:gd name="T19" fmla="*/ 195 h 210"/>
                <a:gd name="T20" fmla="*/ 197 w 209"/>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210">
                  <a:moveTo>
                    <a:pt x="197" y="210"/>
                  </a:moveTo>
                  <a:cubicBezTo>
                    <a:pt x="180" y="195"/>
                    <a:pt x="159" y="189"/>
                    <a:pt x="137" y="182"/>
                  </a:cubicBezTo>
                  <a:cubicBezTo>
                    <a:pt x="112" y="175"/>
                    <a:pt x="86" y="167"/>
                    <a:pt x="64" y="145"/>
                  </a:cubicBezTo>
                  <a:cubicBezTo>
                    <a:pt x="42" y="123"/>
                    <a:pt x="35" y="97"/>
                    <a:pt x="27" y="72"/>
                  </a:cubicBezTo>
                  <a:cubicBezTo>
                    <a:pt x="21" y="51"/>
                    <a:pt x="15" y="30"/>
                    <a:pt x="0" y="12"/>
                  </a:cubicBezTo>
                  <a:cubicBezTo>
                    <a:pt x="14" y="0"/>
                    <a:pt x="14" y="0"/>
                    <a:pt x="14" y="0"/>
                  </a:cubicBezTo>
                  <a:cubicBezTo>
                    <a:pt x="32" y="21"/>
                    <a:pt x="39" y="44"/>
                    <a:pt x="45" y="67"/>
                  </a:cubicBezTo>
                  <a:cubicBezTo>
                    <a:pt x="52" y="91"/>
                    <a:pt x="59" y="114"/>
                    <a:pt x="78" y="132"/>
                  </a:cubicBezTo>
                  <a:cubicBezTo>
                    <a:pt x="96" y="151"/>
                    <a:pt x="119" y="157"/>
                    <a:pt x="143" y="164"/>
                  </a:cubicBezTo>
                  <a:cubicBezTo>
                    <a:pt x="165" y="171"/>
                    <a:pt x="189" y="178"/>
                    <a:pt x="209" y="195"/>
                  </a:cubicBezTo>
                  <a:lnTo>
                    <a:pt x="197" y="2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iŝľîďê">
              <a:extLst>
                <a:ext uri="{FF2B5EF4-FFF2-40B4-BE49-F238E27FC236}">
                  <a16:creationId xmlns:a16="http://schemas.microsoft.com/office/drawing/2014/main" id="{960C23DC-D0D5-457B-82BB-7114C275273F}"/>
                </a:ext>
              </a:extLst>
            </p:cNvPr>
            <p:cNvSpPr/>
            <p:nvPr/>
          </p:nvSpPr>
          <p:spPr bwMode="auto">
            <a:xfrm>
              <a:off x="3854450" y="5384800"/>
              <a:ext cx="287338" cy="287338"/>
            </a:xfrm>
            <a:custGeom>
              <a:avLst/>
              <a:gdLst>
                <a:gd name="T0" fmla="*/ 69 w 76"/>
                <a:gd name="T1" fmla="*/ 76 h 76"/>
                <a:gd name="T2" fmla="*/ 26 w 76"/>
                <a:gd name="T3" fmla="*/ 49 h 76"/>
                <a:gd name="T4" fmla="*/ 0 w 76"/>
                <a:gd name="T5" fmla="*/ 7 h 76"/>
                <a:gd name="T6" fmla="*/ 17 w 76"/>
                <a:gd name="T7" fmla="*/ 0 h 76"/>
                <a:gd name="T8" fmla="*/ 40 w 76"/>
                <a:gd name="T9" fmla="*/ 36 h 76"/>
                <a:gd name="T10" fmla="*/ 76 w 76"/>
                <a:gd name="T11" fmla="*/ 59 h 76"/>
                <a:gd name="T12" fmla="*/ 69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9" y="76"/>
                  </a:moveTo>
                  <a:cubicBezTo>
                    <a:pt x="52" y="69"/>
                    <a:pt x="38" y="61"/>
                    <a:pt x="26" y="49"/>
                  </a:cubicBezTo>
                  <a:cubicBezTo>
                    <a:pt x="15" y="38"/>
                    <a:pt x="6" y="24"/>
                    <a:pt x="0" y="7"/>
                  </a:cubicBezTo>
                  <a:cubicBezTo>
                    <a:pt x="17" y="0"/>
                    <a:pt x="17" y="0"/>
                    <a:pt x="17" y="0"/>
                  </a:cubicBezTo>
                  <a:cubicBezTo>
                    <a:pt x="23" y="15"/>
                    <a:pt x="30" y="26"/>
                    <a:pt x="40" y="36"/>
                  </a:cubicBezTo>
                  <a:cubicBezTo>
                    <a:pt x="49" y="45"/>
                    <a:pt x="61" y="53"/>
                    <a:pt x="76" y="59"/>
                  </a:cubicBezTo>
                  <a:lnTo>
                    <a:pt x="69"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 name="组合 14"/>
          <p:cNvGrpSpPr/>
          <p:nvPr/>
        </p:nvGrpSpPr>
        <p:grpSpPr>
          <a:xfrm>
            <a:off x="-487956" y="-1050588"/>
            <a:ext cx="7334655" cy="7334655"/>
            <a:chOff x="0" y="0"/>
            <a:chExt cx="6797964" cy="6797964"/>
          </a:xfrm>
          <a:effectLst>
            <a:outerShdw blurRad="50800" dist="38100" dir="2700000" algn="tl" rotWithShape="0">
              <a:prstClr val="black">
                <a:alpha val="40000"/>
              </a:prstClr>
            </a:outerShdw>
          </a:effectLst>
        </p:grpSpPr>
        <p:sp>
          <p:nvSpPr>
            <p:cNvPr id="2" name="椭圆 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弧形 5"/>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7" name="弧形 6"/>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 name="弧形 7"/>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 name="弧形 8"/>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0" name="弧形 9"/>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椭圆 10"/>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弧形 11"/>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3" name="组合 2"/>
          <p:cNvGrpSpPr/>
          <p:nvPr/>
        </p:nvGrpSpPr>
        <p:grpSpPr>
          <a:xfrm>
            <a:off x="5453976" y="-1566315"/>
            <a:ext cx="3091887" cy="3865614"/>
            <a:chOff x="6089485" y="1965063"/>
            <a:chExt cx="2230656" cy="2788865"/>
          </a:xfrm>
          <a:effectLst>
            <a:outerShdw blurRad="50800" dist="38100" dir="2700000" algn="tl" rotWithShape="0">
              <a:srgbClr val="485C65">
                <a:alpha val="69000"/>
              </a:srgbClr>
            </a:outerShdw>
          </a:effectLst>
        </p:grpSpPr>
        <p:sp>
          <p:nvSpPr>
            <p:cNvPr id="31" name="iṣlíḓe">
              <a:extLst>
                <a:ext uri="{FF2B5EF4-FFF2-40B4-BE49-F238E27FC236}">
                  <a16:creationId xmlns:a16="http://schemas.microsoft.com/office/drawing/2014/main" id="{B4DB76D2-6792-491C-B342-DAB99B6D815B}"/>
                </a:ext>
              </a:extLst>
            </p:cNvPr>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ïṣḷiḓè">
              <a:extLst>
                <a:ext uri="{FF2B5EF4-FFF2-40B4-BE49-F238E27FC236}">
                  <a16:creationId xmlns:a16="http://schemas.microsoft.com/office/drawing/2014/main" id="{C11EF301-148A-4814-9FF0-B609FE9753D0}"/>
                </a:ext>
              </a:extLst>
            </p:cNvPr>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ïSlíḍé">
              <a:extLst>
                <a:ext uri="{FF2B5EF4-FFF2-40B4-BE49-F238E27FC236}">
                  <a16:creationId xmlns:a16="http://schemas.microsoft.com/office/drawing/2014/main" id="{D19CBC3C-B78D-49F5-B77D-92980C3E8587}"/>
                </a:ext>
              </a:extLst>
            </p:cNvPr>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ïṧļiḋe">
              <a:extLst>
                <a:ext uri="{FF2B5EF4-FFF2-40B4-BE49-F238E27FC236}">
                  <a16:creationId xmlns:a16="http://schemas.microsoft.com/office/drawing/2014/main" id="{B0E1F8A5-5A9A-4229-A0CB-E1174FC7B910}"/>
                </a:ext>
              </a:extLst>
            </p:cNvPr>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îŝ1ïḋè">
              <a:extLst>
                <a:ext uri="{FF2B5EF4-FFF2-40B4-BE49-F238E27FC236}">
                  <a16:creationId xmlns:a16="http://schemas.microsoft.com/office/drawing/2014/main" id="{0D2B93C0-8382-4EEF-A535-C7796D46D8D9}"/>
                </a:ext>
              </a:extLst>
            </p:cNvPr>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išlîḍê">
              <a:extLst>
                <a:ext uri="{FF2B5EF4-FFF2-40B4-BE49-F238E27FC236}">
                  <a16:creationId xmlns:a16="http://schemas.microsoft.com/office/drawing/2014/main" id="{7A118230-8784-46D1-824D-FAA66034EF41}"/>
                </a:ext>
              </a:extLst>
            </p:cNvPr>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iṧḻïḑé">
              <a:extLst>
                <a:ext uri="{FF2B5EF4-FFF2-40B4-BE49-F238E27FC236}">
                  <a16:creationId xmlns:a16="http://schemas.microsoft.com/office/drawing/2014/main" id="{6DAA704C-FF22-44D9-8204-F5A6E1BEBBDE}"/>
                </a:ext>
              </a:extLst>
            </p:cNvPr>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ïSlíḍe">
              <a:extLst>
                <a:ext uri="{FF2B5EF4-FFF2-40B4-BE49-F238E27FC236}">
                  <a16:creationId xmlns:a16="http://schemas.microsoft.com/office/drawing/2014/main" id="{DBEE5177-A923-438C-A493-E00B0E8021FB}"/>
                </a:ext>
              </a:extLst>
            </p:cNvPr>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22" name="文本框 21"/>
          <p:cNvSpPr txBox="1"/>
          <p:nvPr/>
        </p:nvSpPr>
        <p:spPr>
          <a:xfrm>
            <a:off x="5380127" y="2464436"/>
            <a:ext cx="6119689" cy="1446550"/>
          </a:xfrm>
          <a:prstGeom prst="rect">
            <a:avLst/>
          </a:prstGeom>
          <a:noFill/>
        </p:spPr>
        <p:txBody>
          <a:bodyPr wrap="none" rtlCol="0">
            <a:spAutoFit/>
          </a:bodyPr>
          <a:lstStyle/>
          <a:p>
            <a:r>
              <a:rPr lang="en-US" altLang="zh-CN" sz="8800" b="1" i="1" dirty="0">
                <a:solidFill>
                  <a:srgbClr val="EBE6E2"/>
                </a:solidFill>
                <a:cs typeface="+mn-ea"/>
                <a:sym typeface="+mn-lt"/>
              </a:rPr>
              <a:t>Thank you</a:t>
            </a:r>
            <a:endParaRPr lang="zh-CN" altLang="en-US" sz="8800" b="1" i="1" dirty="0">
              <a:solidFill>
                <a:srgbClr val="EBE6E2"/>
              </a:solidFill>
              <a:cs typeface="+mn-ea"/>
              <a:sym typeface="+mn-lt"/>
            </a:endParaRPr>
          </a:p>
        </p:txBody>
      </p:sp>
      <p:sp>
        <p:nvSpPr>
          <p:cNvPr id="66" name="圆角矩形 65"/>
          <p:cNvSpPr/>
          <p:nvPr/>
        </p:nvSpPr>
        <p:spPr>
          <a:xfrm>
            <a:off x="7063748" y="4057609"/>
            <a:ext cx="2675881" cy="523611"/>
          </a:xfrm>
          <a:prstGeom prst="roundRect">
            <a:avLst/>
          </a:prstGeom>
          <a:solidFill>
            <a:srgbClr val="EBE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D455C"/>
                </a:solidFill>
                <a:cs typeface="+mn-ea"/>
                <a:sym typeface="+mn-lt"/>
              </a:rPr>
              <a:t>汇报人：第一</a:t>
            </a:r>
            <a:r>
              <a:rPr lang="en-US" altLang="zh-CN" dirty="0">
                <a:solidFill>
                  <a:srgbClr val="3D455C"/>
                </a:solidFill>
                <a:cs typeface="+mn-ea"/>
                <a:sym typeface="+mn-lt"/>
              </a:rPr>
              <a:t>PPT</a:t>
            </a:r>
            <a:endParaRPr lang="zh-CN" altLang="en-US" dirty="0">
              <a:solidFill>
                <a:srgbClr val="3D455C"/>
              </a:solidFill>
              <a:cs typeface="+mn-ea"/>
              <a:sym typeface="+mn-lt"/>
            </a:endParaRPr>
          </a:p>
        </p:txBody>
      </p:sp>
    </p:spTree>
    <p:custDataLst>
      <p:tags r:id="rId1"/>
    </p:custDataLst>
    <p:extLst>
      <p:ext uri="{BB962C8B-B14F-4D97-AF65-F5344CB8AC3E}">
        <p14:creationId xmlns:p14="http://schemas.microsoft.com/office/powerpoint/2010/main" val="349061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
        <p15:prstTrans prst="wind"/>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5"/>
                                        </p:tgtEl>
                                        <p:attrNameLst>
                                          <p:attrName>r</p:attrName>
                                        </p:attrNameLst>
                                      </p:cBhvr>
                                    </p:animRot>
                                  </p:childTnLst>
                                </p:cTn>
                              </p:par>
                              <p:par>
                                <p:cTn id="7" presetID="32" presetClass="emph" presetSubtype="0" fill="hold" nodeType="withEffect">
                                  <p:stCondLst>
                                    <p:cond delay="0"/>
                                  </p:stCondLst>
                                  <p:childTnLst>
                                    <p:animRot by="120000">
                                      <p:cBhvr>
                                        <p:cTn id="8" dur="200" fill="hold">
                                          <p:stCondLst>
                                            <p:cond delay="0"/>
                                          </p:stCondLst>
                                        </p:cTn>
                                        <p:tgtEl>
                                          <p:spTgt spid="3"/>
                                        </p:tgtEl>
                                        <p:attrNameLst>
                                          <p:attrName>r</p:attrName>
                                        </p:attrNameLst>
                                      </p:cBhvr>
                                    </p:animRot>
                                    <p:animRot by="-240000">
                                      <p:cBhvr>
                                        <p:cTn id="9" dur="400" fill="hold">
                                          <p:stCondLst>
                                            <p:cond delay="400"/>
                                          </p:stCondLst>
                                        </p:cTn>
                                        <p:tgtEl>
                                          <p:spTgt spid="3"/>
                                        </p:tgtEl>
                                        <p:attrNameLst>
                                          <p:attrName>r</p:attrName>
                                        </p:attrNameLst>
                                      </p:cBhvr>
                                    </p:animRot>
                                    <p:animRot by="240000">
                                      <p:cBhvr>
                                        <p:cTn id="10" dur="400" fill="hold">
                                          <p:stCondLst>
                                            <p:cond delay="800"/>
                                          </p:stCondLst>
                                        </p:cTn>
                                        <p:tgtEl>
                                          <p:spTgt spid="3"/>
                                        </p:tgtEl>
                                        <p:attrNameLst>
                                          <p:attrName>r</p:attrName>
                                        </p:attrNameLst>
                                      </p:cBhvr>
                                    </p:animRot>
                                    <p:animRot by="-240000">
                                      <p:cBhvr>
                                        <p:cTn id="11" dur="400" fill="hold">
                                          <p:stCondLst>
                                            <p:cond delay="1200"/>
                                          </p:stCondLst>
                                        </p:cTn>
                                        <p:tgtEl>
                                          <p:spTgt spid="3"/>
                                        </p:tgtEl>
                                        <p:attrNameLst>
                                          <p:attrName>r</p:attrName>
                                        </p:attrNameLst>
                                      </p:cBhvr>
                                    </p:animRot>
                                    <p:animRot by="120000">
                                      <p:cBhvr>
                                        <p:cTn id="12" dur="400" fill="hold">
                                          <p:stCondLst>
                                            <p:cond delay="1600"/>
                                          </p:stCondLst>
                                        </p:cTn>
                                        <p:tgtEl>
                                          <p:spTgt spid="3"/>
                                        </p:tgtEl>
                                        <p:attrNameLst>
                                          <p:attrName>r</p:attrName>
                                        </p:attrNameLst>
                                      </p:cBhvr>
                                    </p:animRot>
                                  </p:childTnLst>
                                </p:cTn>
                              </p:par>
                              <p:par>
                                <p:cTn id="13" presetID="2" presetClass="entr" presetSubtype="4"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150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ppt_x"/>
                                          </p:val>
                                        </p:tav>
                                        <p:tav tm="100000">
                                          <p:val>
                                            <p:strVal val="#ppt_x"/>
                                          </p:val>
                                        </p:tav>
                                      </p:tavLst>
                                    </p:anim>
                                    <p:anim calcmode="lin" valueType="num">
                                      <p:cBhvr additive="base">
                                        <p:cTn id="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04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55C"/>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6F3DEAA-281E-43C8-8A94-BB85E2CE9C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4520" y="1489733"/>
            <a:ext cx="5902960" cy="4427220"/>
          </a:xfrm>
          <a:prstGeom prst="rect">
            <a:avLst/>
          </a:prstGeom>
        </p:spPr>
      </p:pic>
      <p:sp>
        <p:nvSpPr>
          <p:cNvPr id="14" name="文本框 13"/>
          <p:cNvSpPr txBox="1"/>
          <p:nvPr/>
        </p:nvSpPr>
        <p:spPr>
          <a:xfrm>
            <a:off x="806391" y="1064817"/>
            <a:ext cx="2024913" cy="584775"/>
          </a:xfrm>
          <a:prstGeom prst="rect">
            <a:avLst/>
          </a:prstGeom>
          <a:noFill/>
        </p:spPr>
        <p:txBody>
          <a:bodyPr wrap="none" rtlCol="0">
            <a:spAutoFit/>
          </a:bodyPr>
          <a:lstStyle/>
          <a:p>
            <a:r>
              <a:rPr lang="en-US" altLang="zh-CN" sz="3200" b="1" dirty="0">
                <a:solidFill>
                  <a:srgbClr val="D28A7C"/>
                </a:solidFill>
                <a:cs typeface="+mn-ea"/>
                <a:sym typeface="+mn-lt"/>
              </a:rPr>
              <a:t>The desk</a:t>
            </a:r>
            <a:endParaRPr lang="zh-CN" altLang="en-US" sz="3200" b="1" dirty="0">
              <a:solidFill>
                <a:srgbClr val="D28A7C"/>
              </a:solidFill>
              <a:cs typeface="+mn-ea"/>
              <a:sym typeface="+mn-lt"/>
            </a:endParaRPr>
          </a:p>
        </p:txBody>
      </p:sp>
      <p:sp>
        <p:nvSpPr>
          <p:cNvPr id="19" name="文本框 18"/>
          <p:cNvSpPr txBox="1"/>
          <p:nvPr/>
        </p:nvSpPr>
        <p:spPr>
          <a:xfrm>
            <a:off x="9165753" y="1030547"/>
            <a:ext cx="2646878" cy="584775"/>
          </a:xfrm>
          <a:prstGeom prst="rect">
            <a:avLst/>
          </a:prstGeom>
          <a:noFill/>
        </p:spPr>
        <p:txBody>
          <a:bodyPr wrap="none" rtlCol="0">
            <a:spAutoFit/>
          </a:bodyPr>
          <a:lstStyle/>
          <a:p>
            <a:r>
              <a:rPr lang="zh-CN" altLang="en-US" sz="3200" b="1" dirty="0">
                <a:solidFill>
                  <a:srgbClr val="D28A7C"/>
                </a:solidFill>
                <a:cs typeface="+mn-ea"/>
                <a:sym typeface="+mn-lt"/>
              </a:rPr>
              <a:t>点击输入标题</a:t>
            </a:r>
          </a:p>
        </p:txBody>
      </p:sp>
      <p:grpSp>
        <p:nvGrpSpPr>
          <p:cNvPr id="21" name="组合 20"/>
          <p:cNvGrpSpPr/>
          <p:nvPr/>
        </p:nvGrpSpPr>
        <p:grpSpPr>
          <a:xfrm>
            <a:off x="11361828" y="1632457"/>
            <a:ext cx="279056" cy="181142"/>
            <a:chOff x="4824248" y="399393"/>
            <a:chExt cx="599090" cy="388883"/>
          </a:xfrm>
        </p:grpSpPr>
        <p:sp>
          <p:nvSpPr>
            <p:cNvPr id="22" name="圆角矩形 21"/>
            <p:cNvSpPr/>
            <p:nvPr/>
          </p:nvSpPr>
          <p:spPr>
            <a:xfrm>
              <a:off x="4824248" y="399393"/>
              <a:ext cx="599090" cy="388883"/>
            </a:xfrm>
            <a:prstGeom prst="roundRect">
              <a:avLst>
                <a:gd name="adj" fmla="val 24775"/>
              </a:avLst>
            </a:prstGeom>
            <a:noFill/>
            <a:ln w="222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rot="5400000">
              <a:off x="4997667" y="457924"/>
              <a:ext cx="315311" cy="27182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97794" y="2513183"/>
            <a:ext cx="2733510" cy="2446824"/>
          </a:xfrm>
          <a:prstGeom prst="rect">
            <a:avLst/>
          </a:prstGeom>
          <a:noFill/>
        </p:spPr>
        <p:txBody>
          <a:bodyPr wrap="square" rtlCol="0">
            <a:spAutoFit/>
          </a:bodyPr>
          <a:lstStyle/>
          <a:p>
            <a:pPr>
              <a:lnSpc>
                <a:spcPct val="150000"/>
              </a:lnSpc>
            </a:pPr>
            <a:r>
              <a:rPr lang="zh-CN" altLang="en-US" dirty="0">
                <a:solidFill>
                  <a:srgbClr val="EBE6E2"/>
                </a:solidFill>
                <a:cs typeface="+mn-ea"/>
                <a:sym typeface="+mn-lt"/>
              </a:rPr>
              <a:t>        点击输入你要阐述的内容点击输入你要阐述的内容点击输入你要阐述的内容点击输入你要阐述的内容</a:t>
            </a:r>
          </a:p>
          <a:p>
            <a:endParaRPr lang="zh-CN" altLang="en-US" dirty="0">
              <a:solidFill>
                <a:srgbClr val="EBE6E2"/>
              </a:solidFill>
              <a:cs typeface="+mn-ea"/>
              <a:sym typeface="+mn-lt"/>
            </a:endParaRPr>
          </a:p>
        </p:txBody>
      </p:sp>
      <p:sp>
        <p:nvSpPr>
          <p:cNvPr id="31" name="文本框 30"/>
          <p:cNvSpPr txBox="1"/>
          <p:nvPr/>
        </p:nvSpPr>
        <p:spPr>
          <a:xfrm>
            <a:off x="9639751" y="2814320"/>
            <a:ext cx="2092039" cy="2862322"/>
          </a:xfrm>
          <a:prstGeom prst="rect">
            <a:avLst/>
          </a:prstGeom>
          <a:noFill/>
        </p:spPr>
        <p:txBody>
          <a:bodyPr wrap="square" rtlCol="0">
            <a:spAutoFit/>
          </a:bodyPr>
          <a:lstStyle/>
          <a:p>
            <a:pPr>
              <a:lnSpc>
                <a:spcPct val="150000"/>
              </a:lnSpc>
            </a:pPr>
            <a:r>
              <a:rPr lang="zh-CN" altLang="en-US" dirty="0">
                <a:solidFill>
                  <a:srgbClr val="EBE6E2"/>
                </a:solidFill>
                <a:cs typeface="+mn-ea"/>
                <a:sym typeface="+mn-lt"/>
              </a:rPr>
              <a:t>        点击输入你要阐述的内容点击输入你要阐述的内容点击输入你要阐述的内容点击输入你要阐述的内容</a:t>
            </a:r>
          </a:p>
          <a:p>
            <a:endParaRPr lang="zh-CN" altLang="en-US" dirty="0">
              <a:solidFill>
                <a:srgbClr val="EBE6E2"/>
              </a:solidFill>
              <a:cs typeface="+mn-ea"/>
              <a:sym typeface="+mn-lt"/>
            </a:endParaRPr>
          </a:p>
        </p:txBody>
      </p:sp>
      <p:cxnSp>
        <p:nvCxnSpPr>
          <p:cNvPr id="7" name="直接箭头连接符 6">
            <a:extLst>
              <a:ext uri="{FF2B5EF4-FFF2-40B4-BE49-F238E27FC236}">
                <a16:creationId xmlns:a16="http://schemas.microsoft.com/office/drawing/2014/main" id="{A5F323F7-4842-4E96-A66B-385E7DE144FD}"/>
              </a:ext>
            </a:extLst>
          </p:cNvPr>
          <p:cNvCxnSpPr>
            <a:cxnSpLocks/>
          </p:cNvCxnSpPr>
          <p:nvPr/>
        </p:nvCxnSpPr>
        <p:spPr>
          <a:xfrm>
            <a:off x="2819495" y="1468873"/>
            <a:ext cx="958376" cy="8255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94311710"/>
      </p:ext>
    </p:extLst>
  </p:cSld>
  <p:clrMapOvr>
    <a:masterClrMapping/>
  </p:clrMapOvr>
  <p:transition spd="slow" advTm="0">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3"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4" name="左箭头 3"/>
          <p:cNvSpPr/>
          <p:nvPr/>
        </p:nvSpPr>
        <p:spPr>
          <a:xfrm>
            <a:off x="164387"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9"/>
          <p:cNvSpPr txBox="1">
            <a:spLocks noChangeArrowheads="1"/>
          </p:cNvSpPr>
          <p:nvPr/>
        </p:nvSpPr>
        <p:spPr bwMode="auto">
          <a:xfrm>
            <a:off x="8140796" y="3709554"/>
            <a:ext cx="2988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515C7B"/>
                </a:solidFill>
                <a:cs typeface="+mn-ea"/>
                <a:sym typeface="+mn-lt"/>
              </a:rPr>
              <a:t>ADD YOUR TITLE HERE</a:t>
            </a:r>
          </a:p>
        </p:txBody>
      </p:sp>
      <p:grpSp>
        <p:nvGrpSpPr>
          <p:cNvPr id="26" name="组合 25"/>
          <p:cNvGrpSpPr/>
          <p:nvPr/>
        </p:nvGrpSpPr>
        <p:grpSpPr>
          <a:xfrm>
            <a:off x="5140503" y="4568283"/>
            <a:ext cx="1910993" cy="1910993"/>
            <a:chOff x="5140503" y="4568283"/>
            <a:chExt cx="1910993" cy="1910993"/>
          </a:xfrm>
        </p:grpSpPr>
        <p:sp>
          <p:nvSpPr>
            <p:cNvPr id="17" name="椭圆 16"/>
            <p:cNvSpPr/>
            <p:nvPr/>
          </p:nvSpPr>
          <p:spPr>
            <a:xfrm>
              <a:off x="5140503" y="4568283"/>
              <a:ext cx="1910993" cy="1910993"/>
            </a:xfrm>
            <a:prstGeom prst="ellipse">
              <a:avLst/>
            </a:prstGeom>
            <a:solidFill>
              <a:srgbClr val="EBE6E2"/>
            </a:solidFill>
            <a:ln>
              <a:noFill/>
            </a:ln>
            <a:effectLst>
              <a:outerShdw blurRad="190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摘录 20"/>
            <p:cNvSpPr/>
            <p:nvPr/>
          </p:nvSpPr>
          <p:spPr>
            <a:xfrm rot="5400000">
              <a:off x="5692593" y="5076144"/>
              <a:ext cx="995174" cy="893852"/>
            </a:xfrm>
            <a:prstGeom prst="flowChartExtra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圆角矩形 22"/>
          <p:cNvSpPr/>
          <p:nvPr/>
        </p:nvSpPr>
        <p:spPr>
          <a:xfrm>
            <a:off x="1167080" y="4109664"/>
            <a:ext cx="9857839" cy="45719"/>
          </a:xfrm>
          <a:prstGeom prst="roundRect">
            <a:avLst/>
          </a:prstGeom>
          <a:solidFill>
            <a:srgbClr val="515C7B">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7331" y="1138125"/>
            <a:ext cx="1877110" cy="1877110"/>
            <a:chOff x="501001" y="1093822"/>
            <a:chExt cx="1634735" cy="1634735"/>
          </a:xfrm>
          <a:effectLst>
            <a:outerShdw blurRad="50800" dist="38100" dir="2700000" algn="tl" rotWithShape="0">
              <a:prstClr val="black">
                <a:alpha val="40000"/>
              </a:prstClr>
            </a:outerShdw>
          </a:effectLst>
        </p:grpSpPr>
        <p:sp>
          <p:nvSpPr>
            <p:cNvPr id="2" name="椭圆 1"/>
            <p:cNvSpPr/>
            <p:nvPr/>
          </p:nvSpPr>
          <p:spPr>
            <a:xfrm>
              <a:off x="501001" y="1093822"/>
              <a:ext cx="1634735" cy="1634735"/>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616693" y="1209514"/>
              <a:ext cx="1403350" cy="1403350"/>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686030" y="1277973"/>
              <a:ext cx="1266432" cy="1266432"/>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763400" y="1353482"/>
              <a:ext cx="1115414" cy="1115414"/>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flipH="1">
              <a:off x="830965" y="1416188"/>
              <a:ext cx="990001" cy="990001"/>
            </a:xfrm>
            <a:prstGeom prst="ellipse">
              <a:avLst/>
            </a:prstGeom>
            <a:solidFill>
              <a:srgbClr val="4B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solidFill>
                    <a:srgbClr val="EBE6E2"/>
                  </a:solidFill>
                  <a:cs typeface="+mn-ea"/>
                  <a:sym typeface="+mn-lt"/>
                </a:rPr>
                <a:t>1</a:t>
              </a:r>
              <a:endParaRPr lang="zh-CN" altLang="en-US" sz="6000" dirty="0">
                <a:solidFill>
                  <a:srgbClr val="EBE6E2"/>
                </a:solidFill>
                <a:cs typeface="+mn-ea"/>
                <a:sym typeface="+mn-lt"/>
              </a:endParaRPr>
            </a:p>
          </p:txBody>
        </p:sp>
      </p:grpSp>
      <p:sp>
        <p:nvSpPr>
          <p:cNvPr id="24" name="文本框 23"/>
          <p:cNvSpPr txBox="1"/>
          <p:nvPr/>
        </p:nvSpPr>
        <p:spPr>
          <a:xfrm>
            <a:off x="1840425" y="2970932"/>
            <a:ext cx="3570208" cy="769441"/>
          </a:xfrm>
          <a:prstGeom prst="rect">
            <a:avLst/>
          </a:prstGeom>
          <a:noFill/>
        </p:spPr>
        <p:txBody>
          <a:bodyPr wrap="square" rtlCol="0">
            <a:spAutoFit/>
          </a:bodyPr>
          <a:lstStyle/>
          <a:p>
            <a:r>
              <a:rPr lang="zh-CN" altLang="en-US" sz="4400" b="1" dirty="0">
                <a:solidFill>
                  <a:srgbClr val="3D455C"/>
                </a:solidFill>
                <a:cs typeface="+mn-ea"/>
                <a:sym typeface="+mn-lt"/>
              </a:rPr>
              <a:t>点击输入标题</a:t>
            </a:r>
          </a:p>
        </p:txBody>
      </p:sp>
      <p:sp>
        <p:nvSpPr>
          <p:cNvPr id="32" name="左箭头 31"/>
          <p:cNvSpPr/>
          <p:nvPr/>
        </p:nvSpPr>
        <p:spPr>
          <a:xfrm rot="10800000">
            <a:off x="11628634"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3" name="组合 32"/>
          <p:cNvGrpSpPr/>
          <p:nvPr/>
        </p:nvGrpSpPr>
        <p:grpSpPr>
          <a:xfrm rot="21423649">
            <a:off x="1869410" y="1216408"/>
            <a:ext cx="923196" cy="1154220"/>
            <a:chOff x="6089485" y="1965063"/>
            <a:chExt cx="2230656" cy="2788865"/>
          </a:xfrm>
          <a:effectLst>
            <a:outerShdw blurRad="50800" dist="38100" dir="2700000" algn="tl" rotWithShape="0">
              <a:srgbClr val="485C65">
                <a:alpha val="69000"/>
              </a:srgbClr>
            </a:outerShdw>
          </a:effectLst>
        </p:grpSpPr>
        <p:sp>
          <p:nvSpPr>
            <p:cNvPr id="34" name="iṣlíḓe">
              <a:extLst>
                <a:ext uri="{FF2B5EF4-FFF2-40B4-BE49-F238E27FC236}">
                  <a16:creationId xmlns:a16="http://schemas.microsoft.com/office/drawing/2014/main" id="{B4DB76D2-6792-491C-B342-DAB99B6D815B}"/>
                </a:ext>
              </a:extLst>
            </p:cNvPr>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ïṣḷiḓè">
              <a:extLst>
                <a:ext uri="{FF2B5EF4-FFF2-40B4-BE49-F238E27FC236}">
                  <a16:creationId xmlns:a16="http://schemas.microsoft.com/office/drawing/2014/main" id="{C11EF301-148A-4814-9FF0-B609FE9753D0}"/>
                </a:ext>
              </a:extLst>
            </p:cNvPr>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ïSlíḍé">
              <a:extLst>
                <a:ext uri="{FF2B5EF4-FFF2-40B4-BE49-F238E27FC236}">
                  <a16:creationId xmlns:a16="http://schemas.microsoft.com/office/drawing/2014/main" id="{D19CBC3C-B78D-49F5-B77D-92980C3E8587}"/>
                </a:ext>
              </a:extLst>
            </p:cNvPr>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ïṧļiḋe">
              <a:extLst>
                <a:ext uri="{FF2B5EF4-FFF2-40B4-BE49-F238E27FC236}">
                  <a16:creationId xmlns:a16="http://schemas.microsoft.com/office/drawing/2014/main" id="{B0E1F8A5-5A9A-4229-A0CB-E1174FC7B910}"/>
                </a:ext>
              </a:extLst>
            </p:cNvPr>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îŝ1ïḋè">
              <a:extLst>
                <a:ext uri="{FF2B5EF4-FFF2-40B4-BE49-F238E27FC236}">
                  <a16:creationId xmlns:a16="http://schemas.microsoft.com/office/drawing/2014/main" id="{0D2B93C0-8382-4EEF-A535-C7796D46D8D9}"/>
                </a:ext>
              </a:extLst>
            </p:cNvPr>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9" name="išlîḍê">
              <a:extLst>
                <a:ext uri="{FF2B5EF4-FFF2-40B4-BE49-F238E27FC236}">
                  <a16:creationId xmlns:a16="http://schemas.microsoft.com/office/drawing/2014/main" id="{7A118230-8784-46D1-824D-FAA66034EF41}"/>
                </a:ext>
              </a:extLst>
            </p:cNvPr>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iṧḻïḑé">
              <a:extLst>
                <a:ext uri="{FF2B5EF4-FFF2-40B4-BE49-F238E27FC236}">
                  <a16:creationId xmlns:a16="http://schemas.microsoft.com/office/drawing/2014/main" id="{6DAA704C-FF22-44D9-8204-F5A6E1BEBBDE}"/>
                </a:ext>
              </a:extLst>
            </p:cNvPr>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ïSlíḍe">
              <a:extLst>
                <a:ext uri="{FF2B5EF4-FFF2-40B4-BE49-F238E27FC236}">
                  <a16:creationId xmlns:a16="http://schemas.microsoft.com/office/drawing/2014/main" id="{DBEE5177-A923-438C-A493-E00B0E8021FB}"/>
                </a:ext>
              </a:extLst>
            </p:cNvPr>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Tree>
    <p:extLst>
      <p:ext uri="{BB962C8B-B14F-4D97-AF65-F5344CB8AC3E}">
        <p14:creationId xmlns:p14="http://schemas.microsoft.com/office/powerpoint/2010/main" val="273012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600" fill="hold"/>
                                        <p:tgtEl>
                                          <p:spTgt spid="8"/>
                                        </p:tgtEl>
                                        <p:attrNameLst>
                                          <p:attrName>r</p:attrName>
                                        </p:attrNameLst>
                                      </p:cBhvr>
                                    </p:animRot>
                                  </p:childTnLst>
                                </p:cTn>
                              </p:par>
                              <p:par>
                                <p:cTn id="7" presetID="2" presetClass="entr" presetSubtype="8"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500" fill="hold"/>
                                        <p:tgtEl>
                                          <p:spTgt spid="23"/>
                                        </p:tgtEl>
                                        <p:attrNameLst>
                                          <p:attrName>ppt_x</p:attrName>
                                        </p:attrNameLst>
                                      </p:cBhvr>
                                      <p:tavLst>
                                        <p:tav tm="0">
                                          <p:val>
                                            <p:strVal val="0-#ppt_w/2"/>
                                          </p:val>
                                        </p:tav>
                                        <p:tav tm="100000">
                                          <p:val>
                                            <p:strVal val="#ppt_x"/>
                                          </p:val>
                                        </p:tav>
                                      </p:tavLst>
                                    </p:anim>
                                    <p:anim calcmode="lin" valueType="num">
                                      <p:cBhvr additive="base">
                                        <p:cTn id="10" dur="500" fill="hold"/>
                                        <p:tgtEl>
                                          <p:spTgt spid="23"/>
                                        </p:tgtEl>
                                        <p:attrNameLst>
                                          <p:attrName>ppt_y</p:attrName>
                                        </p:attrNameLst>
                                      </p:cBhvr>
                                      <p:tavLst>
                                        <p:tav tm="0">
                                          <p:val>
                                            <p:strVal val="#ppt_y"/>
                                          </p:val>
                                        </p:tav>
                                        <p:tav tm="100000">
                                          <p:val>
                                            <p:strVal val="#ppt_y"/>
                                          </p:val>
                                        </p:tav>
                                      </p:tavLst>
                                    </p:anim>
                                  </p:childTnLst>
                                </p:cTn>
                              </p:par>
                              <p:par>
                                <p:cTn id="11" presetID="42" presetClass="entr" presetSubtype="0" fill="hold" nodeType="withEffect">
                                  <p:stCondLst>
                                    <p:cond delay="5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par>
                                <p:cTn id="16" presetID="16" presetClass="entr" presetSubtype="21" fill="hold" grpId="0" nodeType="withEffect">
                                  <p:stCondLst>
                                    <p:cond delay="150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16" presetClass="entr" presetSubtype="21" fill="hold" grpId="0" nodeType="withEffect">
                                  <p:stCondLst>
                                    <p:cond delay="200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5" name="矩形 4"/>
          <p:cNvSpPr/>
          <p:nvPr/>
        </p:nvSpPr>
        <p:spPr>
          <a:xfrm>
            <a:off x="2263092" y="1197091"/>
            <a:ext cx="6961613" cy="5177835"/>
          </a:xfrm>
          <a:prstGeom prst="rect">
            <a:avLst/>
          </a:prstGeom>
          <a:solidFill>
            <a:srgbClr val="3D455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469714" y="1758818"/>
            <a:ext cx="6080144" cy="4247317"/>
          </a:xfrm>
          <a:prstGeom prst="rect">
            <a:avLst/>
          </a:prstGeom>
        </p:spPr>
        <p:txBody>
          <a:bodyPr wrap="square">
            <a:spAutoFit/>
          </a:bodyPr>
          <a:lstStyle/>
          <a:p>
            <a:pPr>
              <a:lnSpc>
                <a:spcPct val="250000"/>
              </a:lnSpc>
            </a:pPr>
            <a:r>
              <a:rPr lang="en-US" altLang="zh-CN" b="1" dirty="0">
                <a:solidFill>
                  <a:srgbClr val="8691B0"/>
                </a:solidFill>
                <a:cs typeface="+mn-ea"/>
                <a:sym typeface="+mn-lt"/>
              </a:rPr>
              <a:t>“So I met up with some friends at the edge of the night</a:t>
            </a:r>
            <a:endParaRPr lang="en-US" altLang="zh-CN" dirty="0">
              <a:solidFill>
                <a:srgbClr val="8691B0"/>
              </a:solidFill>
              <a:cs typeface="+mn-ea"/>
              <a:sym typeface="+mn-lt"/>
            </a:endParaRPr>
          </a:p>
          <a:p>
            <a:pPr>
              <a:lnSpc>
                <a:spcPct val="250000"/>
              </a:lnSpc>
            </a:pPr>
            <a:r>
              <a:rPr lang="en-US" altLang="zh-CN" b="1" dirty="0">
                <a:solidFill>
                  <a:srgbClr val="8691B0"/>
                </a:solidFill>
                <a:cs typeface="+mn-ea"/>
                <a:sym typeface="+mn-lt"/>
              </a:rPr>
              <a:t>At a bar off 75</a:t>
            </a:r>
            <a:endParaRPr lang="en-US" altLang="zh-CN" dirty="0">
              <a:solidFill>
                <a:srgbClr val="8691B0"/>
              </a:solidFill>
              <a:cs typeface="+mn-ea"/>
              <a:sym typeface="+mn-lt"/>
            </a:endParaRPr>
          </a:p>
          <a:p>
            <a:pPr>
              <a:lnSpc>
                <a:spcPct val="250000"/>
              </a:lnSpc>
            </a:pPr>
            <a:r>
              <a:rPr lang="en-US" altLang="zh-CN" b="1" dirty="0">
                <a:solidFill>
                  <a:srgbClr val="8691B0"/>
                </a:solidFill>
                <a:cs typeface="+mn-ea"/>
                <a:sym typeface="+mn-lt"/>
              </a:rPr>
              <a:t>And we talked and talked about how our parents will die</a:t>
            </a:r>
            <a:endParaRPr lang="en-US" altLang="zh-CN" dirty="0">
              <a:solidFill>
                <a:srgbClr val="8691B0"/>
              </a:solidFill>
              <a:cs typeface="+mn-ea"/>
              <a:sym typeface="+mn-lt"/>
            </a:endParaRPr>
          </a:p>
          <a:p>
            <a:pPr>
              <a:lnSpc>
                <a:spcPct val="250000"/>
              </a:lnSpc>
            </a:pPr>
            <a:r>
              <a:rPr lang="en-US" altLang="zh-CN" b="1" dirty="0">
                <a:solidFill>
                  <a:srgbClr val="8691B0"/>
                </a:solidFill>
                <a:cs typeface="+mn-ea"/>
                <a:sym typeface="+mn-lt"/>
              </a:rPr>
              <a:t>All our neighbors and wives”</a:t>
            </a:r>
            <a:endParaRPr lang="en-US" altLang="zh-CN" dirty="0">
              <a:solidFill>
                <a:srgbClr val="8691B0"/>
              </a:solidFill>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738" y="512980"/>
            <a:ext cx="6961613" cy="5177835"/>
          </a:xfrm>
          <a:prstGeom prst="rect">
            <a:avLst/>
          </a:prstGeom>
          <a:effectLst>
            <a:outerShdw blurRad="50800" dist="38100" dir="8100000" algn="tr" rotWithShape="0">
              <a:prstClr val="black">
                <a:alpha val="40000"/>
              </a:prstClr>
            </a:outerShdw>
          </a:effectLst>
        </p:spPr>
      </p:pic>
      <p:sp>
        <p:nvSpPr>
          <p:cNvPr id="17" name="文本框 16"/>
          <p:cNvSpPr txBox="1"/>
          <p:nvPr/>
        </p:nvSpPr>
        <p:spPr>
          <a:xfrm>
            <a:off x="8414728" y="489932"/>
            <a:ext cx="2646878" cy="584775"/>
          </a:xfrm>
          <a:prstGeom prst="rect">
            <a:avLst/>
          </a:prstGeom>
          <a:noFill/>
        </p:spPr>
        <p:txBody>
          <a:bodyPr wrap="none" rtlCol="0">
            <a:spAutoFit/>
          </a:bodyPr>
          <a:lstStyle/>
          <a:p>
            <a:r>
              <a:rPr lang="zh-CN" altLang="en-US" sz="3200" b="1" dirty="0">
                <a:solidFill>
                  <a:srgbClr val="485C65"/>
                </a:solidFill>
                <a:cs typeface="+mn-ea"/>
                <a:sym typeface="+mn-lt"/>
              </a:rPr>
              <a:t>点击输入标题</a:t>
            </a:r>
          </a:p>
        </p:txBody>
      </p:sp>
      <p:sp>
        <p:nvSpPr>
          <p:cNvPr id="19" name="矩形 18"/>
          <p:cNvSpPr/>
          <p:nvPr/>
        </p:nvSpPr>
        <p:spPr>
          <a:xfrm>
            <a:off x="4833123" y="4925990"/>
            <a:ext cx="5098255" cy="369332"/>
          </a:xfrm>
          <a:prstGeom prst="rect">
            <a:avLst/>
          </a:prstGeom>
        </p:spPr>
        <p:txBody>
          <a:bodyPr wrap="none">
            <a:spAutoFit/>
          </a:bodyPr>
          <a:lstStyle/>
          <a:p>
            <a:r>
              <a:rPr lang="en-US" altLang="zh-CN" sz="1600" dirty="0">
                <a:solidFill>
                  <a:srgbClr val="E0E5E8"/>
                </a:solidFill>
                <a:effectLst>
                  <a:reflection blurRad="6350" stA="55000" endA="300" endPos="45500" dir="5400000" sy="-100000" algn="bl" rotWithShape="0"/>
                </a:effectLst>
                <a:cs typeface="+mn-ea"/>
                <a:sym typeface="+mn-lt"/>
              </a:rPr>
              <a:t>no dream is too big, and no dreamer is too small.</a:t>
            </a:r>
            <a:r>
              <a:rPr lang="en-US" altLang="zh-CN" dirty="0">
                <a:solidFill>
                  <a:srgbClr val="000000"/>
                </a:solidFill>
                <a:effectLst>
                  <a:reflection blurRad="6350" stA="55000" endA="300" endPos="45500" dir="5400000" sy="-100000" algn="bl" rotWithShape="0"/>
                </a:effectLst>
                <a:cs typeface="+mn-ea"/>
                <a:sym typeface="+mn-lt"/>
              </a:rPr>
              <a:t> </a:t>
            </a:r>
            <a:endParaRPr lang="zh-CN" altLang="en-US" dirty="0">
              <a:effectLst>
                <a:reflection blurRad="6350" stA="55000" endA="300" endPos="45500" dir="5400000" sy="-100000" algn="bl" rotWithShape="0"/>
              </a:effectLst>
              <a:cs typeface="+mn-ea"/>
              <a:sym typeface="+mn-lt"/>
            </a:endParaRPr>
          </a:p>
        </p:txBody>
      </p:sp>
      <p:grpSp>
        <p:nvGrpSpPr>
          <p:cNvPr id="20" name="组合 19"/>
          <p:cNvGrpSpPr/>
          <p:nvPr/>
        </p:nvGrpSpPr>
        <p:grpSpPr>
          <a:xfrm>
            <a:off x="251926" y="949246"/>
            <a:ext cx="1701557" cy="1701557"/>
            <a:chOff x="0" y="0"/>
            <a:chExt cx="6797964" cy="6797964"/>
          </a:xfrm>
          <a:effectLst>
            <a:outerShdw blurRad="50800" dist="38100" dir="2700000" algn="tl" rotWithShape="0">
              <a:prstClr val="black">
                <a:alpha val="40000"/>
              </a:prstClr>
            </a:outerShdw>
          </a:effectLst>
        </p:grpSpPr>
        <p:sp>
          <p:nvSpPr>
            <p:cNvPr id="21" name="椭圆 20"/>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弧形 22"/>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4" name="弧形 23"/>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5" name="弧形 24"/>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6" name="弧形 25"/>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7" name="弧形 26"/>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8" name="椭圆 27"/>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弧形 28"/>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30" name="文本框 29"/>
          <p:cNvSpPr txBox="1"/>
          <p:nvPr/>
        </p:nvSpPr>
        <p:spPr>
          <a:xfrm>
            <a:off x="5612047" y="1445275"/>
            <a:ext cx="3187362" cy="20313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32" name="文本框 9"/>
          <p:cNvSpPr txBox="1">
            <a:spLocks noChangeArrowheads="1"/>
          </p:cNvSpPr>
          <p:nvPr/>
        </p:nvSpPr>
        <p:spPr bwMode="auto">
          <a:xfrm>
            <a:off x="7004371" y="1023721"/>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Tree>
    <p:extLst>
      <p:ext uri="{BB962C8B-B14F-4D97-AF65-F5344CB8AC3E}">
        <p14:creationId xmlns:p14="http://schemas.microsoft.com/office/powerpoint/2010/main" val="1616129986"/>
      </p:ext>
    </p:extLst>
  </p:cSld>
  <p:clrMapOvr>
    <a:masterClrMapping/>
  </p:clrMapOvr>
  <p:transition spd="slow" advTm="0">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0"/>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16" presetClass="entr" presetSubtype="21" fill="hold" grpId="0" nodeType="withEffect">
                                  <p:stCondLst>
                                    <p:cond delay="100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100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grpId="0" nodeType="withEffect">
                                  <p:stCondLst>
                                    <p:cond delay="100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17" grpId="0"/>
      <p:bldP spid="19" grpId="0"/>
      <p:bldP spid="30"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28" name="组合 27"/>
          <p:cNvGrpSpPr/>
          <p:nvPr/>
        </p:nvGrpSpPr>
        <p:grpSpPr>
          <a:xfrm>
            <a:off x="1090778" y="788276"/>
            <a:ext cx="3678286" cy="5578920"/>
            <a:chOff x="1198179" y="840828"/>
            <a:chExt cx="3457904" cy="5244662"/>
          </a:xfrm>
        </p:grpSpPr>
        <p:sp>
          <p:nvSpPr>
            <p:cNvPr id="2" name="圆角矩形 1"/>
            <p:cNvSpPr/>
            <p:nvPr/>
          </p:nvSpPr>
          <p:spPr>
            <a:xfrm>
              <a:off x="1198179" y="840828"/>
              <a:ext cx="3457904" cy="5244662"/>
            </a:xfrm>
            <a:prstGeom prst="roundRect">
              <a:avLst>
                <a:gd name="adj" fmla="val 9676"/>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198179" y="840828"/>
              <a:ext cx="3457904" cy="987742"/>
              <a:chOff x="2049517" y="451945"/>
              <a:chExt cx="3457904" cy="987742"/>
            </a:xfrm>
          </p:grpSpPr>
          <p:sp>
            <p:nvSpPr>
              <p:cNvPr id="10" name="圆角矩形 9"/>
              <p:cNvSpPr/>
              <p:nvPr/>
            </p:nvSpPr>
            <p:spPr>
              <a:xfrm>
                <a:off x="2049517" y="451945"/>
                <a:ext cx="3457904" cy="651640"/>
              </a:xfrm>
              <a:prstGeom prst="roundRect">
                <a:avLst>
                  <a:gd name="adj" fmla="val 50000"/>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10"/>
              <p:cNvSpPr/>
              <p:nvPr/>
            </p:nvSpPr>
            <p:spPr>
              <a:xfrm>
                <a:off x="2049517" y="788047"/>
                <a:ext cx="3457904" cy="651640"/>
              </a:xfrm>
              <a:prstGeom prst="roundRect">
                <a:avLst>
                  <a:gd name="adj" fmla="val 0"/>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7" name="组合 26"/>
          <p:cNvGrpSpPr/>
          <p:nvPr/>
        </p:nvGrpSpPr>
        <p:grpSpPr>
          <a:xfrm>
            <a:off x="6953370" y="1711010"/>
            <a:ext cx="4567810" cy="4567810"/>
            <a:chOff x="6932349" y="1176930"/>
            <a:chExt cx="4567810" cy="4567810"/>
          </a:xfrm>
          <a:effectLst>
            <a:outerShdw blurRad="50800" dist="38100" dir="2700000" algn="tl" rotWithShape="0">
              <a:prstClr val="black">
                <a:alpha val="40000"/>
              </a:prstClr>
            </a:outerShdw>
          </a:effectLst>
        </p:grpSpPr>
        <p:sp>
          <p:nvSpPr>
            <p:cNvPr id="14" name="椭圆 13"/>
            <p:cNvSpPr/>
            <p:nvPr/>
          </p:nvSpPr>
          <p:spPr>
            <a:xfrm>
              <a:off x="6932349" y="1176930"/>
              <a:ext cx="4567810" cy="4567810"/>
            </a:xfrm>
            <a:prstGeom prst="ellipse">
              <a:avLst/>
            </a:prstGeom>
            <a:solidFill>
              <a:srgbClr val="D28A7C"/>
            </a:solidFill>
            <a:ln w="73025">
              <a:solidFill>
                <a:srgbClr val="FEC397">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l="37494" t="62069" r="34510"/>
            <a:stretch>
              <a:fillRect/>
            </a:stretch>
          </p:blipFill>
          <p:spPr>
            <a:xfrm>
              <a:off x="7749637" y="2003398"/>
              <a:ext cx="2933230" cy="2955213"/>
            </a:xfrm>
            <a:custGeom>
              <a:avLst/>
              <a:gdLst>
                <a:gd name="connsiteX0" fmla="*/ 1290980 w 2581960"/>
                <a:gd name="connsiteY0" fmla="*/ 0 h 2601310"/>
                <a:gd name="connsiteX1" fmla="*/ 2581960 w 2581960"/>
                <a:gd name="connsiteY1" fmla="*/ 1300655 h 2601310"/>
                <a:gd name="connsiteX2" fmla="*/ 1290980 w 2581960"/>
                <a:gd name="connsiteY2" fmla="*/ 2601310 h 2601310"/>
                <a:gd name="connsiteX3" fmla="*/ 0 w 2581960"/>
                <a:gd name="connsiteY3" fmla="*/ 1300655 h 2601310"/>
                <a:gd name="connsiteX4" fmla="*/ 1290980 w 2581960"/>
                <a:gd name="connsiteY4" fmla="*/ 0 h 2601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1960" h="2601310">
                  <a:moveTo>
                    <a:pt x="1290980" y="0"/>
                  </a:moveTo>
                  <a:cubicBezTo>
                    <a:pt x="2003969" y="0"/>
                    <a:pt x="2581960" y="582323"/>
                    <a:pt x="2581960" y="1300655"/>
                  </a:cubicBezTo>
                  <a:cubicBezTo>
                    <a:pt x="2581960" y="2018987"/>
                    <a:pt x="2003969" y="2601310"/>
                    <a:pt x="1290980" y="2601310"/>
                  </a:cubicBezTo>
                  <a:cubicBezTo>
                    <a:pt x="577991" y="2601310"/>
                    <a:pt x="0" y="2018987"/>
                    <a:pt x="0" y="1300655"/>
                  </a:cubicBezTo>
                  <a:cubicBezTo>
                    <a:pt x="0" y="582323"/>
                    <a:pt x="577991" y="0"/>
                    <a:pt x="1290980" y="0"/>
                  </a:cubicBezTo>
                  <a:close/>
                </a:path>
              </a:pathLst>
            </a:custGeom>
            <a:ln w="47625">
              <a:solidFill>
                <a:srgbClr val="FEC397">
                  <a:alpha val="97000"/>
                </a:srgbClr>
              </a:solidFill>
            </a:ln>
          </p:spPr>
        </p:pic>
        <p:sp>
          <p:nvSpPr>
            <p:cNvPr id="16" name="弧形 15"/>
            <p:cNvSpPr/>
            <p:nvPr/>
          </p:nvSpPr>
          <p:spPr>
            <a:xfrm>
              <a:off x="7242661" y="1507413"/>
              <a:ext cx="3947184" cy="3947184"/>
            </a:xfrm>
            <a:prstGeom prst="arc">
              <a:avLst>
                <a:gd name="adj1" fmla="val 16200000"/>
                <a:gd name="adj2" fmla="val 16118340"/>
              </a:avLst>
            </a:prstGeom>
            <a:ln w="19050">
              <a:solidFill>
                <a:srgbClr val="FEC397">
                  <a:alpha val="9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7" name="弧形 16"/>
            <p:cNvSpPr/>
            <p:nvPr/>
          </p:nvSpPr>
          <p:spPr>
            <a:xfrm>
              <a:off x="7380938" y="1624715"/>
              <a:ext cx="3670628" cy="3672239"/>
            </a:xfrm>
            <a:prstGeom prst="arc">
              <a:avLst>
                <a:gd name="adj1" fmla="val 2890845"/>
                <a:gd name="adj2" fmla="val 2796209"/>
              </a:avLst>
            </a:prstGeom>
            <a:ln w="19050">
              <a:solidFill>
                <a:srgbClr val="FEC397">
                  <a:alpha val="9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5" name="弧形 24"/>
            <p:cNvSpPr/>
            <p:nvPr/>
          </p:nvSpPr>
          <p:spPr>
            <a:xfrm>
              <a:off x="7089506" y="1354258"/>
              <a:ext cx="4253492" cy="4253492"/>
            </a:xfrm>
            <a:prstGeom prst="arc">
              <a:avLst>
                <a:gd name="adj1" fmla="val 2890845"/>
                <a:gd name="adj2" fmla="val 2796209"/>
              </a:avLst>
            </a:prstGeom>
            <a:ln w="19050">
              <a:solidFill>
                <a:srgbClr val="FEC397">
                  <a:alpha val="9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6" name="弧形 25"/>
            <p:cNvSpPr/>
            <p:nvPr/>
          </p:nvSpPr>
          <p:spPr>
            <a:xfrm>
              <a:off x="7544222" y="1808241"/>
              <a:ext cx="3344059" cy="3345526"/>
            </a:xfrm>
            <a:prstGeom prst="arc">
              <a:avLst>
                <a:gd name="adj1" fmla="val 2890845"/>
                <a:gd name="adj2" fmla="val 2796209"/>
              </a:avLst>
            </a:prstGeom>
            <a:ln w="19050">
              <a:solidFill>
                <a:srgbClr val="FEC397">
                  <a:alpha val="9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7" name="组合 6"/>
          <p:cNvGrpSpPr/>
          <p:nvPr/>
        </p:nvGrpSpPr>
        <p:grpSpPr>
          <a:xfrm>
            <a:off x="8888763" y="3549998"/>
            <a:ext cx="697018" cy="889832"/>
            <a:chOff x="8696847" y="4906169"/>
            <a:chExt cx="588971" cy="717413"/>
          </a:xfrm>
        </p:grpSpPr>
        <p:sp>
          <p:nvSpPr>
            <p:cNvPr id="8" name="圆角矩形 7"/>
            <p:cNvSpPr/>
            <p:nvPr/>
          </p:nvSpPr>
          <p:spPr>
            <a:xfrm flipH="1">
              <a:off x="8696847" y="4906169"/>
              <a:ext cx="201485" cy="706355"/>
            </a:xfrm>
            <a:prstGeom prst="roundRect">
              <a:avLst>
                <a:gd name="adj" fmla="val 50000"/>
              </a:avLst>
            </a:prstGeom>
            <a:solidFill>
              <a:srgbClr val="D9E2ED">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flipH="1">
              <a:off x="9084333" y="4917227"/>
              <a:ext cx="201485" cy="706355"/>
            </a:xfrm>
            <a:prstGeom prst="roundRect">
              <a:avLst>
                <a:gd name="adj" fmla="val 50000"/>
              </a:avLst>
            </a:prstGeom>
            <a:solidFill>
              <a:srgbClr val="D9E2ED">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1624384" y="1375905"/>
            <a:ext cx="2646878" cy="584775"/>
          </a:xfrm>
          <a:prstGeom prst="rect">
            <a:avLst/>
          </a:prstGeom>
          <a:noFill/>
        </p:spPr>
        <p:txBody>
          <a:bodyPr wrap="none" rtlCol="0">
            <a:spAutoFit/>
          </a:bodyPr>
          <a:lstStyle/>
          <a:p>
            <a:r>
              <a:rPr lang="zh-CN" altLang="en-US" sz="3200" b="1" dirty="0">
                <a:solidFill>
                  <a:srgbClr val="E0E5E8"/>
                </a:solidFill>
                <a:cs typeface="+mn-ea"/>
                <a:sym typeface="+mn-lt"/>
              </a:rPr>
              <a:t>点击输入标题</a:t>
            </a:r>
          </a:p>
        </p:txBody>
      </p:sp>
      <p:sp>
        <p:nvSpPr>
          <p:cNvPr id="31" name="矩形 30"/>
          <p:cNvSpPr/>
          <p:nvPr/>
        </p:nvSpPr>
        <p:spPr>
          <a:xfrm>
            <a:off x="5831008" y="1085701"/>
            <a:ext cx="6073467" cy="877356"/>
          </a:xfrm>
          <a:prstGeom prst="rect">
            <a:avLst/>
          </a:prstGeom>
        </p:spPr>
        <p:txBody>
          <a:bodyPr wrap="square">
            <a:spAutoFit/>
          </a:bodyPr>
          <a:lstStyle/>
          <a:p>
            <a:pPr>
              <a:lnSpc>
                <a:spcPct val="150000"/>
              </a:lnSpc>
            </a:pPr>
            <a:r>
              <a:rPr lang="en-US" altLang="zh-CN" dirty="0">
                <a:solidFill>
                  <a:srgbClr val="6F5F5F"/>
                </a:solidFill>
                <a:cs typeface="+mn-ea"/>
                <a:sym typeface="+mn-lt"/>
              </a:rPr>
              <a:t>“The sun will rise and we will try again.” – From “Truce,” by 21 Pilots</a:t>
            </a:r>
            <a:endParaRPr lang="zh-CN" altLang="en-US" dirty="0">
              <a:solidFill>
                <a:srgbClr val="6F5F5F"/>
              </a:solidFill>
              <a:cs typeface="+mn-ea"/>
              <a:sym typeface="+mn-lt"/>
            </a:endParaRPr>
          </a:p>
        </p:txBody>
      </p:sp>
      <p:sp>
        <p:nvSpPr>
          <p:cNvPr id="20" name="文本框 19"/>
          <p:cNvSpPr txBox="1"/>
          <p:nvPr/>
        </p:nvSpPr>
        <p:spPr>
          <a:xfrm>
            <a:off x="1336240" y="3087420"/>
            <a:ext cx="3187362" cy="20313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dirty="0">
                <a:solidFill>
                  <a:srgbClr val="EBE6E2"/>
                </a:solidFill>
                <a:cs typeface="+mn-ea"/>
                <a:sym typeface="+mn-lt"/>
              </a:rPr>
              <a:t>点击输入你要阐述的内容点击输入你要阐述的内容点击输入你要阐述的内容点击输入你要阐述的内容</a:t>
            </a:r>
          </a:p>
          <a:p>
            <a:endParaRPr lang="zh-CN" altLang="en-US" dirty="0">
              <a:solidFill>
                <a:srgbClr val="EBE6E2"/>
              </a:solidFill>
              <a:cs typeface="+mn-ea"/>
              <a:sym typeface="+mn-lt"/>
            </a:endParaRPr>
          </a:p>
        </p:txBody>
      </p:sp>
      <p:sp>
        <p:nvSpPr>
          <p:cNvPr id="22" name="文本框 9"/>
          <p:cNvSpPr txBox="1">
            <a:spLocks noChangeArrowheads="1"/>
          </p:cNvSpPr>
          <p:nvPr/>
        </p:nvSpPr>
        <p:spPr bwMode="auto">
          <a:xfrm>
            <a:off x="1649763" y="2027216"/>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EBE6E2"/>
                </a:solidFill>
                <a:cs typeface="+mn-ea"/>
                <a:sym typeface="+mn-lt"/>
              </a:rPr>
              <a:t>ADD YOUR TITLE HERE</a:t>
            </a:r>
          </a:p>
        </p:txBody>
      </p:sp>
    </p:spTree>
    <p:extLst>
      <p:ext uri="{BB962C8B-B14F-4D97-AF65-F5344CB8AC3E}">
        <p14:creationId xmlns:p14="http://schemas.microsoft.com/office/powerpoint/2010/main" val="2621432986"/>
      </p:ext>
    </p:extLst>
  </p:cSld>
  <p:clrMapOvr>
    <a:masterClrMapping/>
  </p:clrMapOvr>
  <p:transition spd="slow" advTm="0">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500" fill="hold"/>
                                        <p:tgtEl>
                                          <p:spTgt spid="27"/>
                                        </p:tgtEl>
                                        <p:attrNameLst>
                                          <p:attrName>r</p:attrName>
                                        </p:attrNameLst>
                                      </p:cBhvr>
                                    </p:animRot>
                                  </p:childTnLst>
                                </p:cTn>
                              </p:par>
                              <p:par>
                                <p:cTn id="7" presetID="2" presetClass="entr" presetSubtype="1" fill="hold" grpId="0" nodeType="withEffect">
                                  <p:stCondLst>
                                    <p:cond delay="500"/>
                                  </p:stCondLst>
                                  <p:childTnLst>
                                    <p:set>
                                      <p:cBhvr>
                                        <p:cTn id="8" dur="1" fill="hold">
                                          <p:stCondLst>
                                            <p:cond delay="0"/>
                                          </p:stCondLst>
                                        </p:cTn>
                                        <p:tgtEl>
                                          <p:spTgt spid="31"/>
                                        </p:tgtEl>
                                        <p:attrNameLst>
                                          <p:attrName>style.visibility</p:attrName>
                                        </p:attrNameLst>
                                      </p:cBhvr>
                                      <p:to>
                                        <p:strVal val="visible"/>
                                      </p:to>
                                    </p:set>
                                    <p:anim calcmode="lin" valueType="num">
                                      <p:cBhvr additive="base">
                                        <p:cTn id="9" dur="500" fill="hold"/>
                                        <p:tgtEl>
                                          <p:spTgt spid="31"/>
                                        </p:tgtEl>
                                        <p:attrNameLst>
                                          <p:attrName>ppt_x</p:attrName>
                                        </p:attrNameLst>
                                      </p:cBhvr>
                                      <p:tavLst>
                                        <p:tav tm="0">
                                          <p:val>
                                            <p:strVal val="#ppt_x"/>
                                          </p:val>
                                        </p:tav>
                                        <p:tav tm="100000">
                                          <p:val>
                                            <p:strVal val="#ppt_x"/>
                                          </p:val>
                                        </p:tav>
                                      </p:tavLst>
                                    </p:anim>
                                    <p:anim calcmode="lin" valueType="num">
                                      <p:cBhvr additive="base">
                                        <p:cTn id="10" dur="500" fill="hold"/>
                                        <p:tgtEl>
                                          <p:spTgt spid="31"/>
                                        </p:tgtEl>
                                        <p:attrNameLst>
                                          <p:attrName>ppt_y</p:attrName>
                                        </p:attrNameLst>
                                      </p:cBhvr>
                                      <p:tavLst>
                                        <p:tav tm="0">
                                          <p:val>
                                            <p:strVal val="0-#ppt_h/2"/>
                                          </p:val>
                                        </p:tav>
                                        <p:tav tm="100000">
                                          <p:val>
                                            <p:strVal val="#ppt_y"/>
                                          </p:val>
                                        </p:tav>
                                      </p:tavLst>
                                    </p:anim>
                                  </p:childTnLst>
                                </p:cTn>
                              </p:par>
                              <p:par>
                                <p:cTn id="11" presetID="22" presetClass="entr" presetSubtype="4" fill="hold" nodeType="withEffect">
                                  <p:stCondLst>
                                    <p:cond delay="100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16" presetClass="entr" presetSubtype="21" fill="hold" grpId="0" nodeType="withEffect">
                                  <p:stCondLst>
                                    <p:cond delay="150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par>
                                <p:cTn id="17" presetID="16" presetClass="entr" presetSubtype="21" fill="hold" grpId="0" nodeType="withEffect">
                                  <p:stCondLst>
                                    <p:cond delay="150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200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3" name="矩形 2"/>
          <p:cNvSpPr/>
          <p:nvPr/>
        </p:nvSpPr>
        <p:spPr>
          <a:xfrm>
            <a:off x="1083768" y="1283903"/>
            <a:ext cx="4213445" cy="4552405"/>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769" y="1283903"/>
            <a:ext cx="3034936" cy="4552405"/>
          </a:xfrm>
          <a:prstGeom prst="rect">
            <a:avLst/>
          </a:prstGeom>
        </p:spPr>
      </p:pic>
      <p:sp>
        <p:nvSpPr>
          <p:cNvPr id="4" name="矩形 3"/>
          <p:cNvSpPr/>
          <p:nvPr/>
        </p:nvSpPr>
        <p:spPr>
          <a:xfrm rot="21310435">
            <a:off x="1974398" y="3491076"/>
            <a:ext cx="1274698" cy="2221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rot="21310435">
            <a:off x="2032208" y="3506843"/>
            <a:ext cx="1274698" cy="222137"/>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下箭头 5"/>
          <p:cNvSpPr/>
          <p:nvPr/>
        </p:nvSpPr>
        <p:spPr>
          <a:xfrm>
            <a:off x="4538442" y="5213132"/>
            <a:ext cx="330326" cy="367862"/>
          </a:xfrm>
          <a:prstGeom prst="downArrow">
            <a:avLst>
              <a:gd name="adj1" fmla="val 36363"/>
              <a:gd name="adj2" fmla="val 52272"/>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下箭头 6"/>
          <p:cNvSpPr/>
          <p:nvPr/>
        </p:nvSpPr>
        <p:spPr>
          <a:xfrm rot="10800000">
            <a:off x="4555896" y="1573653"/>
            <a:ext cx="304125" cy="338684"/>
          </a:xfrm>
          <a:prstGeom prst="downArrow">
            <a:avLst>
              <a:gd name="adj1" fmla="val 36363"/>
              <a:gd name="adj2" fmla="val 52272"/>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心形 7"/>
          <p:cNvSpPr/>
          <p:nvPr/>
        </p:nvSpPr>
        <p:spPr>
          <a:xfrm>
            <a:off x="4476731" y="3331844"/>
            <a:ext cx="367187" cy="367187"/>
          </a:xfrm>
          <a:prstGeom prst="heart">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rot="835004">
            <a:off x="1591616" y="2462024"/>
            <a:ext cx="2441694" cy="584775"/>
          </a:xfrm>
          <a:prstGeom prst="rect">
            <a:avLst/>
          </a:prstGeom>
          <a:noFill/>
        </p:spPr>
        <p:txBody>
          <a:bodyPr wrap="none" rtlCol="0">
            <a:spAutoFit/>
          </a:bodyPr>
          <a:lstStyle/>
          <a:p>
            <a:r>
              <a:rPr lang="zh-CN" altLang="en-US" sz="3200" dirty="0">
                <a:solidFill>
                  <a:srgbClr val="EBE6E2"/>
                </a:solidFill>
                <a:cs typeface="+mn-ea"/>
                <a:sym typeface="+mn-lt"/>
              </a:rPr>
              <a:t>摇滚歌单 ！</a:t>
            </a:r>
          </a:p>
        </p:txBody>
      </p: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5938345" y="1511567"/>
            <a:ext cx="805148" cy="801541"/>
            <a:chOff x="4025900" y="1355725"/>
            <a:chExt cx="4252915" cy="4233861"/>
          </a:xfrm>
        </p:grpSpPr>
        <p:sp>
          <p:nvSpPr>
            <p:cNvPr id="11" name="iślïḋè">
              <a:extLst>
                <a:ext uri="{FF2B5EF4-FFF2-40B4-BE49-F238E27FC236}">
                  <a16:creationId xmlns:a16="http://schemas.microsoft.com/office/drawing/2014/main" id="{B52501E6-3F76-4B6F-B9B3-E101894F023D}"/>
                </a:ext>
              </a:extLst>
            </p:cNvPr>
            <p:cNvSpPr/>
            <p:nvPr/>
          </p:nvSpPr>
          <p:spPr bwMode="auto">
            <a:xfrm>
              <a:off x="7689850" y="5000625"/>
              <a:ext cx="463550" cy="476250"/>
            </a:xfrm>
            <a:custGeom>
              <a:avLst/>
              <a:gdLst>
                <a:gd name="T0" fmla="*/ 292 w 292"/>
                <a:gd name="T1" fmla="*/ 111 h 300"/>
                <a:gd name="T2" fmla="*/ 102 w 292"/>
                <a:gd name="T3" fmla="*/ 300 h 300"/>
                <a:gd name="T4" fmla="*/ 0 w 292"/>
                <a:gd name="T5" fmla="*/ 189 h 300"/>
                <a:gd name="T6" fmla="*/ 189 w 292"/>
                <a:gd name="T7" fmla="*/ 0 h 300"/>
                <a:gd name="T8" fmla="*/ 292 w 292"/>
                <a:gd name="T9" fmla="*/ 111 h 300"/>
              </a:gdLst>
              <a:ahLst/>
              <a:cxnLst>
                <a:cxn ang="0">
                  <a:pos x="T0" y="T1"/>
                </a:cxn>
                <a:cxn ang="0">
                  <a:pos x="T2" y="T3"/>
                </a:cxn>
                <a:cxn ang="0">
                  <a:pos x="T4" y="T5"/>
                </a:cxn>
                <a:cxn ang="0">
                  <a:pos x="T6" y="T7"/>
                </a:cxn>
                <a:cxn ang="0">
                  <a:pos x="T8" y="T9"/>
                </a:cxn>
              </a:cxnLst>
              <a:rect l="0" t="0" r="r" b="b"/>
              <a:pathLst>
                <a:path w="292" h="300">
                  <a:moveTo>
                    <a:pt x="292" y="111"/>
                  </a:moveTo>
                  <a:lnTo>
                    <a:pt x="102" y="300"/>
                  </a:lnTo>
                  <a:lnTo>
                    <a:pt x="0" y="189"/>
                  </a:lnTo>
                  <a:lnTo>
                    <a:pt x="189" y="0"/>
                  </a:lnTo>
                  <a:lnTo>
                    <a:pt x="292" y="111"/>
                  </a:lnTo>
                  <a:close/>
                </a:path>
              </a:pathLst>
            </a:custGeom>
            <a:solidFill>
              <a:srgbClr val="645D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 name="ïšliḓè">
              <a:extLst>
                <a:ext uri="{FF2B5EF4-FFF2-40B4-BE49-F238E27FC236}">
                  <a16:creationId xmlns:a16="http://schemas.microsoft.com/office/drawing/2014/main" id="{CC473BE8-8AB5-43EC-8423-C71BEE4CA077}"/>
                </a:ext>
              </a:extLst>
            </p:cNvPr>
            <p:cNvSpPr/>
            <p:nvPr/>
          </p:nvSpPr>
          <p:spPr bwMode="auto">
            <a:xfrm>
              <a:off x="5719763" y="3284538"/>
              <a:ext cx="2119313" cy="2192338"/>
            </a:xfrm>
            <a:custGeom>
              <a:avLst/>
              <a:gdLst>
                <a:gd name="T0" fmla="*/ 19 w 169"/>
                <a:gd name="T1" fmla="*/ 69 h 175"/>
                <a:gd name="T2" fmla="*/ 38 w 169"/>
                <a:gd name="T3" fmla="*/ 81 h 175"/>
                <a:gd name="T4" fmla="*/ 48 w 169"/>
                <a:gd name="T5" fmla="*/ 87 h 175"/>
                <a:gd name="T6" fmla="*/ 56 w 169"/>
                <a:gd name="T7" fmla="*/ 104 h 175"/>
                <a:gd name="T8" fmla="*/ 76 w 169"/>
                <a:gd name="T9" fmla="*/ 149 h 175"/>
                <a:gd name="T10" fmla="*/ 169 w 169"/>
                <a:gd name="T11" fmla="*/ 149 h 175"/>
                <a:gd name="T12" fmla="*/ 19 w 169"/>
                <a:gd name="T13" fmla="*/ 0 h 175"/>
                <a:gd name="T14" fmla="*/ 19 w 169"/>
                <a:gd name="T15" fmla="*/ 69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75">
                  <a:moveTo>
                    <a:pt x="19" y="69"/>
                  </a:moveTo>
                  <a:cubicBezTo>
                    <a:pt x="25" y="75"/>
                    <a:pt x="31" y="78"/>
                    <a:pt x="38" y="81"/>
                  </a:cubicBezTo>
                  <a:cubicBezTo>
                    <a:pt x="42" y="82"/>
                    <a:pt x="45" y="84"/>
                    <a:pt x="48" y="87"/>
                  </a:cubicBezTo>
                  <a:cubicBezTo>
                    <a:pt x="53" y="92"/>
                    <a:pt x="56" y="98"/>
                    <a:pt x="56" y="104"/>
                  </a:cubicBezTo>
                  <a:cubicBezTo>
                    <a:pt x="57" y="120"/>
                    <a:pt x="63" y="137"/>
                    <a:pt x="76" y="149"/>
                  </a:cubicBezTo>
                  <a:cubicBezTo>
                    <a:pt x="101" y="175"/>
                    <a:pt x="143" y="175"/>
                    <a:pt x="169" y="149"/>
                  </a:cubicBezTo>
                  <a:cubicBezTo>
                    <a:pt x="19" y="0"/>
                    <a:pt x="19" y="0"/>
                    <a:pt x="19" y="0"/>
                  </a:cubicBezTo>
                  <a:cubicBezTo>
                    <a:pt x="0" y="19"/>
                    <a:pt x="0" y="50"/>
                    <a:pt x="19" y="69"/>
                  </a:cubicBezTo>
                  <a:close/>
                </a:path>
              </a:pathLst>
            </a:custGeom>
            <a:solidFill>
              <a:srgbClr val="D490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 name="íṧļídê">
              <a:extLst>
                <a:ext uri="{FF2B5EF4-FFF2-40B4-BE49-F238E27FC236}">
                  <a16:creationId xmlns:a16="http://schemas.microsoft.com/office/drawing/2014/main" id="{27DB31A9-49AA-41C0-BCB5-EB6184FB95B3}"/>
                </a:ext>
              </a:extLst>
            </p:cNvPr>
            <p:cNvSpPr/>
            <p:nvPr/>
          </p:nvSpPr>
          <p:spPr bwMode="auto">
            <a:xfrm>
              <a:off x="5607053" y="2921000"/>
              <a:ext cx="2671762" cy="2668586"/>
            </a:xfrm>
            <a:custGeom>
              <a:avLst/>
              <a:gdLst>
                <a:gd name="T0" fmla="*/ 133 w 213"/>
                <a:gd name="T1" fmla="*/ 57 h 213"/>
                <a:gd name="T2" fmla="*/ 122 w 213"/>
                <a:gd name="T3" fmla="*/ 52 h 213"/>
                <a:gd name="T4" fmla="*/ 116 w 213"/>
                <a:gd name="T5" fmla="*/ 43 h 213"/>
                <a:gd name="T6" fmla="*/ 116 w 213"/>
                <a:gd name="T7" fmla="*/ 40 h 213"/>
                <a:gd name="T8" fmla="*/ 115 w 213"/>
                <a:gd name="T9" fmla="*/ 40 h 213"/>
                <a:gd name="T10" fmla="*/ 103 w 213"/>
                <a:gd name="T11" fmla="*/ 23 h 213"/>
                <a:gd name="T12" fmla="*/ 22 w 213"/>
                <a:gd name="T13" fmla="*/ 23 h 213"/>
                <a:gd name="T14" fmla="*/ 22 w 213"/>
                <a:gd name="T15" fmla="*/ 104 h 213"/>
                <a:gd name="T16" fmla="*/ 44 w 213"/>
                <a:gd name="T17" fmla="*/ 118 h 213"/>
                <a:gd name="T18" fmla="*/ 51 w 213"/>
                <a:gd name="T19" fmla="*/ 122 h 213"/>
                <a:gd name="T20" fmla="*/ 57 w 213"/>
                <a:gd name="T21" fmla="*/ 134 h 213"/>
                <a:gd name="T22" fmla="*/ 78 w 213"/>
                <a:gd name="T23" fmla="*/ 184 h 213"/>
                <a:gd name="T24" fmla="*/ 184 w 213"/>
                <a:gd name="T25" fmla="*/ 184 h 213"/>
                <a:gd name="T26" fmla="*/ 184 w 213"/>
                <a:gd name="T27" fmla="*/ 79 h 213"/>
                <a:gd name="T28" fmla="*/ 133 w 213"/>
                <a:gd name="T29" fmla="*/ 57 h 213"/>
                <a:gd name="T30" fmla="*/ 85 w 213"/>
                <a:gd name="T31" fmla="*/ 178 h 213"/>
                <a:gd name="T32" fmla="*/ 65 w 213"/>
                <a:gd name="T33" fmla="*/ 133 h 213"/>
                <a:gd name="T34" fmla="*/ 57 w 213"/>
                <a:gd name="T35" fmla="*/ 116 h 213"/>
                <a:gd name="T36" fmla="*/ 47 w 213"/>
                <a:gd name="T37" fmla="*/ 110 h 213"/>
                <a:gd name="T38" fmla="*/ 28 w 213"/>
                <a:gd name="T39" fmla="*/ 98 h 213"/>
                <a:gd name="T40" fmla="*/ 28 w 213"/>
                <a:gd name="T41" fmla="*/ 29 h 213"/>
                <a:gd name="T42" fmla="*/ 178 w 213"/>
                <a:gd name="T43" fmla="*/ 178 h 213"/>
                <a:gd name="T44" fmla="*/ 85 w 213"/>
                <a:gd name="T45" fmla="*/ 1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13">
                  <a:moveTo>
                    <a:pt x="133" y="57"/>
                  </a:moveTo>
                  <a:cubicBezTo>
                    <a:pt x="129" y="57"/>
                    <a:pt x="125" y="55"/>
                    <a:pt x="122" y="52"/>
                  </a:cubicBezTo>
                  <a:cubicBezTo>
                    <a:pt x="119" y="49"/>
                    <a:pt x="117" y="46"/>
                    <a:pt x="116" y="43"/>
                  </a:cubicBezTo>
                  <a:cubicBezTo>
                    <a:pt x="116" y="40"/>
                    <a:pt x="116" y="40"/>
                    <a:pt x="116" y="40"/>
                  </a:cubicBezTo>
                  <a:cubicBezTo>
                    <a:pt x="115" y="40"/>
                    <a:pt x="115" y="40"/>
                    <a:pt x="115" y="40"/>
                  </a:cubicBezTo>
                  <a:cubicBezTo>
                    <a:pt x="112" y="33"/>
                    <a:pt x="108" y="28"/>
                    <a:pt x="103" y="23"/>
                  </a:cubicBezTo>
                  <a:cubicBezTo>
                    <a:pt x="81" y="0"/>
                    <a:pt x="44" y="0"/>
                    <a:pt x="22" y="23"/>
                  </a:cubicBezTo>
                  <a:cubicBezTo>
                    <a:pt x="0" y="45"/>
                    <a:pt x="0" y="82"/>
                    <a:pt x="22" y="104"/>
                  </a:cubicBezTo>
                  <a:cubicBezTo>
                    <a:pt x="28" y="110"/>
                    <a:pt x="36" y="115"/>
                    <a:pt x="44" y="118"/>
                  </a:cubicBezTo>
                  <a:cubicBezTo>
                    <a:pt x="47" y="119"/>
                    <a:pt x="49" y="120"/>
                    <a:pt x="51" y="122"/>
                  </a:cubicBezTo>
                  <a:cubicBezTo>
                    <a:pt x="54" y="125"/>
                    <a:pt x="56" y="129"/>
                    <a:pt x="57" y="134"/>
                  </a:cubicBezTo>
                  <a:cubicBezTo>
                    <a:pt x="57" y="153"/>
                    <a:pt x="65" y="171"/>
                    <a:pt x="78" y="184"/>
                  </a:cubicBezTo>
                  <a:cubicBezTo>
                    <a:pt x="107" y="213"/>
                    <a:pt x="155" y="213"/>
                    <a:pt x="184" y="184"/>
                  </a:cubicBezTo>
                  <a:cubicBezTo>
                    <a:pt x="213" y="155"/>
                    <a:pt x="213" y="108"/>
                    <a:pt x="184" y="79"/>
                  </a:cubicBezTo>
                  <a:cubicBezTo>
                    <a:pt x="170" y="66"/>
                    <a:pt x="152" y="58"/>
                    <a:pt x="133" y="57"/>
                  </a:cubicBezTo>
                  <a:close/>
                  <a:moveTo>
                    <a:pt x="85" y="178"/>
                  </a:moveTo>
                  <a:cubicBezTo>
                    <a:pt x="72" y="166"/>
                    <a:pt x="66" y="149"/>
                    <a:pt x="65" y="133"/>
                  </a:cubicBezTo>
                  <a:cubicBezTo>
                    <a:pt x="65" y="127"/>
                    <a:pt x="62" y="121"/>
                    <a:pt x="57" y="116"/>
                  </a:cubicBezTo>
                  <a:cubicBezTo>
                    <a:pt x="54" y="113"/>
                    <a:pt x="51" y="111"/>
                    <a:pt x="47" y="110"/>
                  </a:cubicBezTo>
                  <a:cubicBezTo>
                    <a:pt x="40" y="107"/>
                    <a:pt x="34" y="104"/>
                    <a:pt x="28" y="98"/>
                  </a:cubicBezTo>
                  <a:cubicBezTo>
                    <a:pt x="9" y="79"/>
                    <a:pt x="9" y="48"/>
                    <a:pt x="28" y="29"/>
                  </a:cubicBezTo>
                  <a:cubicBezTo>
                    <a:pt x="178" y="178"/>
                    <a:pt x="178" y="178"/>
                    <a:pt x="178" y="178"/>
                  </a:cubicBezTo>
                  <a:cubicBezTo>
                    <a:pt x="152" y="204"/>
                    <a:pt x="110" y="204"/>
                    <a:pt x="85" y="178"/>
                  </a:cubicBezTo>
                  <a:close/>
                </a:path>
              </a:pathLst>
            </a:custGeom>
            <a:solidFill>
              <a:srgbClr val="3D4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 name="íş1ídè">
              <a:extLst>
                <a:ext uri="{FF2B5EF4-FFF2-40B4-BE49-F238E27FC236}">
                  <a16:creationId xmlns:a16="http://schemas.microsoft.com/office/drawing/2014/main" id="{5B831FE4-025A-4AAB-BBF8-81E8BCE98D4B}"/>
                </a:ext>
              </a:extLst>
            </p:cNvPr>
            <p:cNvSpPr/>
            <p:nvPr/>
          </p:nvSpPr>
          <p:spPr bwMode="auto">
            <a:xfrm>
              <a:off x="4025900" y="1819275"/>
              <a:ext cx="301625" cy="300038"/>
            </a:xfrm>
            <a:custGeom>
              <a:avLst/>
              <a:gdLst>
                <a:gd name="T0" fmla="*/ 190 w 190"/>
                <a:gd name="T1" fmla="*/ 47 h 189"/>
                <a:gd name="T2" fmla="*/ 48 w 190"/>
                <a:gd name="T3" fmla="*/ 189 h 189"/>
                <a:gd name="T4" fmla="*/ 0 w 190"/>
                <a:gd name="T5" fmla="*/ 142 h 189"/>
                <a:gd name="T6" fmla="*/ 142 w 190"/>
                <a:gd name="T7" fmla="*/ 0 h 189"/>
                <a:gd name="T8" fmla="*/ 190 w 190"/>
                <a:gd name="T9" fmla="*/ 47 h 189"/>
              </a:gdLst>
              <a:ahLst/>
              <a:cxnLst>
                <a:cxn ang="0">
                  <a:pos x="T0" y="T1"/>
                </a:cxn>
                <a:cxn ang="0">
                  <a:pos x="T2" y="T3"/>
                </a:cxn>
                <a:cxn ang="0">
                  <a:pos x="T4" y="T5"/>
                </a:cxn>
                <a:cxn ang="0">
                  <a:pos x="T6" y="T7"/>
                </a:cxn>
                <a:cxn ang="0">
                  <a:pos x="T8" y="T9"/>
                </a:cxn>
              </a:cxnLst>
              <a:rect l="0" t="0" r="r" b="b"/>
              <a:pathLst>
                <a:path w="190" h="189">
                  <a:moveTo>
                    <a:pt x="190" y="47"/>
                  </a:moveTo>
                  <a:lnTo>
                    <a:pt x="48" y="189"/>
                  </a:lnTo>
                  <a:lnTo>
                    <a:pt x="0" y="142"/>
                  </a:lnTo>
                  <a:lnTo>
                    <a:pt x="142" y="0"/>
                  </a:lnTo>
                  <a:lnTo>
                    <a:pt x="190" y="47"/>
                  </a:lnTo>
                  <a:close/>
                </a:path>
              </a:pathLst>
            </a:custGeom>
            <a:solidFill>
              <a:srgbClr val="645D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 name="íṣliḑe">
              <a:extLst>
                <a:ext uri="{FF2B5EF4-FFF2-40B4-BE49-F238E27FC236}">
                  <a16:creationId xmlns:a16="http://schemas.microsoft.com/office/drawing/2014/main" id="{F99D3EEC-F7A2-4974-9678-84A7C3B3AC18}"/>
                </a:ext>
              </a:extLst>
            </p:cNvPr>
            <p:cNvSpPr/>
            <p:nvPr/>
          </p:nvSpPr>
          <p:spPr bwMode="auto">
            <a:xfrm>
              <a:off x="4164013" y="1968500"/>
              <a:ext cx="301625" cy="288925"/>
            </a:xfrm>
            <a:custGeom>
              <a:avLst/>
              <a:gdLst>
                <a:gd name="T0" fmla="*/ 190 w 190"/>
                <a:gd name="T1" fmla="*/ 40 h 182"/>
                <a:gd name="T2" fmla="*/ 48 w 190"/>
                <a:gd name="T3" fmla="*/ 182 h 182"/>
                <a:gd name="T4" fmla="*/ 0 w 190"/>
                <a:gd name="T5" fmla="*/ 135 h 182"/>
                <a:gd name="T6" fmla="*/ 142 w 190"/>
                <a:gd name="T7" fmla="*/ 0 h 182"/>
                <a:gd name="T8" fmla="*/ 190 w 190"/>
                <a:gd name="T9" fmla="*/ 40 h 182"/>
              </a:gdLst>
              <a:ahLst/>
              <a:cxnLst>
                <a:cxn ang="0">
                  <a:pos x="T0" y="T1"/>
                </a:cxn>
                <a:cxn ang="0">
                  <a:pos x="T2" y="T3"/>
                </a:cxn>
                <a:cxn ang="0">
                  <a:pos x="T4" y="T5"/>
                </a:cxn>
                <a:cxn ang="0">
                  <a:pos x="T6" y="T7"/>
                </a:cxn>
                <a:cxn ang="0">
                  <a:pos x="T8" y="T9"/>
                </a:cxn>
              </a:cxnLst>
              <a:rect l="0" t="0" r="r" b="b"/>
              <a:pathLst>
                <a:path w="190" h="182">
                  <a:moveTo>
                    <a:pt x="190" y="40"/>
                  </a:moveTo>
                  <a:lnTo>
                    <a:pt x="48" y="182"/>
                  </a:lnTo>
                  <a:lnTo>
                    <a:pt x="0" y="135"/>
                  </a:lnTo>
                  <a:lnTo>
                    <a:pt x="142" y="0"/>
                  </a:lnTo>
                  <a:lnTo>
                    <a:pt x="190" y="40"/>
                  </a:lnTo>
                  <a:close/>
                </a:path>
              </a:pathLst>
            </a:custGeom>
            <a:solidFill>
              <a:srgbClr val="645D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 name="islîdè">
              <a:extLst>
                <a:ext uri="{FF2B5EF4-FFF2-40B4-BE49-F238E27FC236}">
                  <a16:creationId xmlns:a16="http://schemas.microsoft.com/office/drawing/2014/main" id="{C7BA4FCE-E28E-4455-9AAB-13F9D8438A1F}"/>
                </a:ext>
              </a:extLst>
            </p:cNvPr>
            <p:cNvSpPr/>
            <p:nvPr/>
          </p:nvSpPr>
          <p:spPr bwMode="auto">
            <a:xfrm>
              <a:off x="4302125" y="2106613"/>
              <a:ext cx="301625" cy="288925"/>
            </a:xfrm>
            <a:custGeom>
              <a:avLst/>
              <a:gdLst>
                <a:gd name="T0" fmla="*/ 190 w 190"/>
                <a:gd name="T1" fmla="*/ 40 h 182"/>
                <a:gd name="T2" fmla="*/ 47 w 190"/>
                <a:gd name="T3" fmla="*/ 182 h 182"/>
                <a:gd name="T4" fmla="*/ 0 w 190"/>
                <a:gd name="T5" fmla="*/ 142 h 182"/>
                <a:gd name="T6" fmla="*/ 142 w 190"/>
                <a:gd name="T7" fmla="*/ 0 h 182"/>
                <a:gd name="T8" fmla="*/ 190 w 190"/>
                <a:gd name="T9" fmla="*/ 40 h 182"/>
              </a:gdLst>
              <a:ahLst/>
              <a:cxnLst>
                <a:cxn ang="0">
                  <a:pos x="T0" y="T1"/>
                </a:cxn>
                <a:cxn ang="0">
                  <a:pos x="T2" y="T3"/>
                </a:cxn>
                <a:cxn ang="0">
                  <a:pos x="T4" y="T5"/>
                </a:cxn>
                <a:cxn ang="0">
                  <a:pos x="T6" y="T7"/>
                </a:cxn>
                <a:cxn ang="0">
                  <a:pos x="T8" y="T9"/>
                </a:cxn>
              </a:cxnLst>
              <a:rect l="0" t="0" r="r" b="b"/>
              <a:pathLst>
                <a:path w="190" h="182">
                  <a:moveTo>
                    <a:pt x="190" y="40"/>
                  </a:moveTo>
                  <a:lnTo>
                    <a:pt x="47" y="182"/>
                  </a:lnTo>
                  <a:lnTo>
                    <a:pt x="0" y="142"/>
                  </a:lnTo>
                  <a:lnTo>
                    <a:pt x="142" y="0"/>
                  </a:lnTo>
                  <a:lnTo>
                    <a:pt x="190" y="40"/>
                  </a:lnTo>
                  <a:close/>
                </a:path>
              </a:pathLst>
            </a:custGeom>
            <a:solidFill>
              <a:srgbClr val="645D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 name="i$ḷidê">
              <a:extLst>
                <a:ext uri="{FF2B5EF4-FFF2-40B4-BE49-F238E27FC236}">
                  <a16:creationId xmlns:a16="http://schemas.microsoft.com/office/drawing/2014/main" id="{F5D68C06-0605-465C-A5E9-98F05EC5F28C}"/>
                </a:ext>
              </a:extLst>
            </p:cNvPr>
            <p:cNvSpPr/>
            <p:nvPr/>
          </p:nvSpPr>
          <p:spPr bwMode="auto">
            <a:xfrm>
              <a:off x="4703763" y="2032000"/>
              <a:ext cx="1793875" cy="1790700"/>
            </a:xfrm>
            <a:custGeom>
              <a:avLst/>
              <a:gdLst>
                <a:gd name="T0" fmla="*/ 1130 w 1130"/>
                <a:gd name="T1" fmla="*/ 963 h 1128"/>
                <a:gd name="T2" fmla="*/ 972 w 1130"/>
                <a:gd name="T3" fmla="*/ 1128 h 1128"/>
                <a:gd name="T4" fmla="*/ 0 w 1130"/>
                <a:gd name="T5" fmla="*/ 166 h 1128"/>
                <a:gd name="T6" fmla="*/ 166 w 1130"/>
                <a:gd name="T7" fmla="*/ 0 h 1128"/>
                <a:gd name="T8" fmla="*/ 1130 w 1130"/>
                <a:gd name="T9" fmla="*/ 963 h 1128"/>
              </a:gdLst>
              <a:ahLst/>
              <a:cxnLst>
                <a:cxn ang="0">
                  <a:pos x="T0" y="T1"/>
                </a:cxn>
                <a:cxn ang="0">
                  <a:pos x="T2" y="T3"/>
                </a:cxn>
                <a:cxn ang="0">
                  <a:pos x="T4" y="T5"/>
                </a:cxn>
                <a:cxn ang="0">
                  <a:pos x="T6" y="T7"/>
                </a:cxn>
                <a:cxn ang="0">
                  <a:pos x="T8" y="T9"/>
                </a:cxn>
              </a:cxnLst>
              <a:rect l="0" t="0" r="r" b="b"/>
              <a:pathLst>
                <a:path w="1130" h="1128">
                  <a:moveTo>
                    <a:pt x="1130" y="963"/>
                  </a:moveTo>
                  <a:lnTo>
                    <a:pt x="972" y="1128"/>
                  </a:lnTo>
                  <a:lnTo>
                    <a:pt x="0" y="166"/>
                  </a:lnTo>
                  <a:lnTo>
                    <a:pt x="166" y="0"/>
                  </a:lnTo>
                  <a:lnTo>
                    <a:pt x="1130" y="963"/>
                  </a:lnTo>
                  <a:close/>
                </a:path>
              </a:pathLst>
            </a:custGeom>
            <a:solidFill>
              <a:srgbClr val="D28A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 name="íŝļïḓè">
              <a:extLst>
                <a:ext uri="{FF2B5EF4-FFF2-40B4-BE49-F238E27FC236}">
                  <a16:creationId xmlns:a16="http://schemas.microsoft.com/office/drawing/2014/main" id="{C0E7C18C-AF07-42F4-94C7-4E3278C2F67B}"/>
                </a:ext>
              </a:extLst>
            </p:cNvPr>
            <p:cNvSpPr/>
            <p:nvPr/>
          </p:nvSpPr>
          <p:spPr bwMode="auto">
            <a:xfrm>
              <a:off x="6121400" y="3435350"/>
              <a:ext cx="639763" cy="638175"/>
            </a:xfrm>
            <a:custGeom>
              <a:avLst/>
              <a:gdLst>
                <a:gd name="T0" fmla="*/ 41 w 51"/>
                <a:gd name="T1" fmla="*/ 9 h 51"/>
                <a:gd name="T2" fmla="*/ 41 w 51"/>
                <a:gd name="T3" fmla="*/ 42 h 51"/>
                <a:gd name="T4" fmla="*/ 9 w 51"/>
                <a:gd name="T5" fmla="*/ 42 h 51"/>
                <a:gd name="T6" fmla="*/ 9 w 51"/>
                <a:gd name="T7" fmla="*/ 9 h 51"/>
                <a:gd name="T8" fmla="*/ 41 w 51"/>
                <a:gd name="T9" fmla="*/ 9 h 51"/>
              </a:gdLst>
              <a:ahLst/>
              <a:cxnLst>
                <a:cxn ang="0">
                  <a:pos x="T0" y="T1"/>
                </a:cxn>
                <a:cxn ang="0">
                  <a:pos x="T2" y="T3"/>
                </a:cxn>
                <a:cxn ang="0">
                  <a:pos x="T4" y="T5"/>
                </a:cxn>
                <a:cxn ang="0">
                  <a:pos x="T6" y="T7"/>
                </a:cxn>
                <a:cxn ang="0">
                  <a:pos x="T8" y="T9"/>
                </a:cxn>
              </a:cxnLst>
              <a:rect l="0" t="0" r="r" b="b"/>
              <a:pathLst>
                <a:path w="51" h="51">
                  <a:moveTo>
                    <a:pt x="41" y="9"/>
                  </a:moveTo>
                  <a:cubicBezTo>
                    <a:pt x="51" y="18"/>
                    <a:pt x="51" y="33"/>
                    <a:pt x="41" y="42"/>
                  </a:cubicBezTo>
                  <a:cubicBezTo>
                    <a:pt x="32" y="51"/>
                    <a:pt x="18" y="51"/>
                    <a:pt x="9" y="42"/>
                  </a:cubicBezTo>
                  <a:cubicBezTo>
                    <a:pt x="0" y="33"/>
                    <a:pt x="0" y="18"/>
                    <a:pt x="9" y="9"/>
                  </a:cubicBezTo>
                  <a:cubicBezTo>
                    <a:pt x="18" y="0"/>
                    <a:pt x="32" y="0"/>
                    <a:pt x="41" y="9"/>
                  </a:cubicBezTo>
                  <a:close/>
                </a:path>
              </a:pathLst>
            </a:custGeom>
            <a:solidFill>
              <a:srgbClr val="645D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 name="iśļîḋê">
              <a:extLst>
                <a:ext uri="{FF2B5EF4-FFF2-40B4-BE49-F238E27FC236}">
                  <a16:creationId xmlns:a16="http://schemas.microsoft.com/office/drawing/2014/main" id="{35076827-665D-467B-AE24-915B60411415}"/>
                </a:ext>
              </a:extLst>
            </p:cNvPr>
            <p:cNvSpPr/>
            <p:nvPr/>
          </p:nvSpPr>
          <p:spPr bwMode="auto">
            <a:xfrm>
              <a:off x="4025900" y="1355725"/>
              <a:ext cx="990600" cy="976313"/>
            </a:xfrm>
            <a:custGeom>
              <a:avLst/>
              <a:gdLst>
                <a:gd name="T0" fmla="*/ 624 w 624"/>
                <a:gd name="T1" fmla="*/ 394 h 615"/>
                <a:gd name="T2" fmla="*/ 395 w 624"/>
                <a:gd name="T3" fmla="*/ 615 h 615"/>
                <a:gd name="T4" fmla="*/ 0 w 624"/>
                <a:gd name="T5" fmla="*/ 300 h 615"/>
                <a:gd name="T6" fmla="*/ 300 w 624"/>
                <a:gd name="T7" fmla="*/ 0 h 615"/>
                <a:gd name="T8" fmla="*/ 624 w 624"/>
                <a:gd name="T9" fmla="*/ 394 h 615"/>
              </a:gdLst>
              <a:ahLst/>
              <a:cxnLst>
                <a:cxn ang="0">
                  <a:pos x="T0" y="T1"/>
                </a:cxn>
                <a:cxn ang="0">
                  <a:pos x="T2" y="T3"/>
                </a:cxn>
                <a:cxn ang="0">
                  <a:pos x="T4" y="T5"/>
                </a:cxn>
                <a:cxn ang="0">
                  <a:pos x="T6" y="T7"/>
                </a:cxn>
                <a:cxn ang="0">
                  <a:pos x="T8" y="T9"/>
                </a:cxn>
              </a:cxnLst>
              <a:rect l="0" t="0" r="r" b="b"/>
              <a:pathLst>
                <a:path w="624" h="615">
                  <a:moveTo>
                    <a:pt x="624" y="394"/>
                  </a:moveTo>
                  <a:lnTo>
                    <a:pt x="395" y="615"/>
                  </a:lnTo>
                  <a:lnTo>
                    <a:pt x="0" y="300"/>
                  </a:lnTo>
                  <a:lnTo>
                    <a:pt x="300" y="0"/>
                  </a:lnTo>
                  <a:lnTo>
                    <a:pt x="624" y="394"/>
                  </a:lnTo>
                  <a:close/>
                </a:path>
              </a:pathLst>
            </a:custGeom>
            <a:solidFill>
              <a:srgbClr val="3D45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 name="ïṧlîḑé">
              <a:extLst>
                <a:ext uri="{FF2B5EF4-FFF2-40B4-BE49-F238E27FC236}">
                  <a16:creationId xmlns:a16="http://schemas.microsoft.com/office/drawing/2014/main" id="{8BA4AD1A-4BE8-4CF6-B6A0-31A94F1F48AD}"/>
                </a:ext>
              </a:extLst>
            </p:cNvPr>
            <p:cNvSpPr/>
            <p:nvPr/>
          </p:nvSpPr>
          <p:spPr bwMode="auto">
            <a:xfrm>
              <a:off x="4879975" y="2206625"/>
              <a:ext cx="325438" cy="325438"/>
            </a:xfrm>
            <a:custGeom>
              <a:avLst/>
              <a:gdLst>
                <a:gd name="T0" fmla="*/ 205 w 205"/>
                <a:gd name="T1" fmla="*/ 40 h 205"/>
                <a:gd name="T2" fmla="*/ 47 w 205"/>
                <a:gd name="T3" fmla="*/ 205 h 205"/>
                <a:gd name="T4" fmla="*/ 0 w 205"/>
                <a:gd name="T5" fmla="*/ 166 h 205"/>
                <a:gd name="T6" fmla="*/ 165 w 205"/>
                <a:gd name="T7" fmla="*/ 0 h 205"/>
                <a:gd name="T8" fmla="*/ 205 w 205"/>
                <a:gd name="T9" fmla="*/ 40 h 205"/>
              </a:gdLst>
              <a:ahLst/>
              <a:cxnLst>
                <a:cxn ang="0">
                  <a:pos x="T0" y="T1"/>
                </a:cxn>
                <a:cxn ang="0">
                  <a:pos x="T2" y="T3"/>
                </a:cxn>
                <a:cxn ang="0">
                  <a:pos x="T4" y="T5"/>
                </a:cxn>
                <a:cxn ang="0">
                  <a:pos x="T6" y="T7"/>
                </a:cxn>
                <a:cxn ang="0">
                  <a:pos x="T8" y="T9"/>
                </a:cxn>
              </a:cxnLst>
              <a:rect l="0" t="0" r="r" b="b"/>
              <a:pathLst>
                <a:path w="205" h="205">
                  <a:moveTo>
                    <a:pt x="205" y="40"/>
                  </a:moveTo>
                  <a:lnTo>
                    <a:pt x="47" y="205"/>
                  </a:lnTo>
                  <a:lnTo>
                    <a:pt x="0" y="166"/>
                  </a:lnTo>
                  <a:lnTo>
                    <a:pt x="165" y="0"/>
                  </a:lnTo>
                  <a:lnTo>
                    <a:pt x="205" y="4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 name="iṣliďé">
              <a:extLst>
                <a:ext uri="{FF2B5EF4-FFF2-40B4-BE49-F238E27FC236}">
                  <a16:creationId xmlns:a16="http://schemas.microsoft.com/office/drawing/2014/main" id="{AF17BE9C-85D8-4571-939E-EBF720186171}"/>
                </a:ext>
              </a:extLst>
            </p:cNvPr>
            <p:cNvSpPr/>
            <p:nvPr/>
          </p:nvSpPr>
          <p:spPr bwMode="auto">
            <a:xfrm>
              <a:off x="5130800" y="2444750"/>
              <a:ext cx="325438" cy="338138"/>
            </a:xfrm>
            <a:custGeom>
              <a:avLst/>
              <a:gdLst>
                <a:gd name="T0" fmla="*/ 205 w 205"/>
                <a:gd name="T1" fmla="*/ 48 h 213"/>
                <a:gd name="T2" fmla="*/ 39 w 205"/>
                <a:gd name="T3" fmla="*/ 213 h 213"/>
                <a:gd name="T4" fmla="*/ 0 w 205"/>
                <a:gd name="T5" fmla="*/ 166 h 213"/>
                <a:gd name="T6" fmla="*/ 165 w 205"/>
                <a:gd name="T7" fmla="*/ 0 h 213"/>
                <a:gd name="T8" fmla="*/ 205 w 205"/>
                <a:gd name="T9" fmla="*/ 48 h 213"/>
              </a:gdLst>
              <a:ahLst/>
              <a:cxnLst>
                <a:cxn ang="0">
                  <a:pos x="T0" y="T1"/>
                </a:cxn>
                <a:cxn ang="0">
                  <a:pos x="T2" y="T3"/>
                </a:cxn>
                <a:cxn ang="0">
                  <a:pos x="T4" y="T5"/>
                </a:cxn>
                <a:cxn ang="0">
                  <a:pos x="T6" y="T7"/>
                </a:cxn>
                <a:cxn ang="0">
                  <a:pos x="T8" y="T9"/>
                </a:cxn>
              </a:cxnLst>
              <a:rect l="0" t="0" r="r" b="b"/>
              <a:pathLst>
                <a:path w="205" h="213">
                  <a:moveTo>
                    <a:pt x="205" y="48"/>
                  </a:moveTo>
                  <a:lnTo>
                    <a:pt x="39" y="213"/>
                  </a:lnTo>
                  <a:lnTo>
                    <a:pt x="0" y="166"/>
                  </a:lnTo>
                  <a:lnTo>
                    <a:pt x="165" y="0"/>
                  </a:lnTo>
                  <a:lnTo>
                    <a:pt x="205" y="4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 name="iŝḷíḋê">
              <a:extLst>
                <a:ext uri="{FF2B5EF4-FFF2-40B4-BE49-F238E27FC236}">
                  <a16:creationId xmlns:a16="http://schemas.microsoft.com/office/drawing/2014/main" id="{F10D3A60-D15E-466B-A99B-3B15B5815269}"/>
                </a:ext>
              </a:extLst>
            </p:cNvPr>
            <p:cNvSpPr/>
            <p:nvPr/>
          </p:nvSpPr>
          <p:spPr bwMode="auto">
            <a:xfrm>
              <a:off x="5368925" y="2695575"/>
              <a:ext cx="338138" cy="325438"/>
            </a:xfrm>
            <a:custGeom>
              <a:avLst/>
              <a:gdLst>
                <a:gd name="T0" fmla="*/ 213 w 213"/>
                <a:gd name="T1" fmla="*/ 47 h 205"/>
                <a:gd name="T2" fmla="*/ 47 w 213"/>
                <a:gd name="T3" fmla="*/ 205 h 205"/>
                <a:gd name="T4" fmla="*/ 0 w 213"/>
                <a:gd name="T5" fmla="*/ 166 h 205"/>
                <a:gd name="T6" fmla="*/ 166 w 213"/>
                <a:gd name="T7" fmla="*/ 0 h 205"/>
                <a:gd name="T8" fmla="*/ 213 w 213"/>
                <a:gd name="T9" fmla="*/ 47 h 205"/>
              </a:gdLst>
              <a:ahLst/>
              <a:cxnLst>
                <a:cxn ang="0">
                  <a:pos x="T0" y="T1"/>
                </a:cxn>
                <a:cxn ang="0">
                  <a:pos x="T2" y="T3"/>
                </a:cxn>
                <a:cxn ang="0">
                  <a:pos x="T4" y="T5"/>
                </a:cxn>
                <a:cxn ang="0">
                  <a:pos x="T6" y="T7"/>
                </a:cxn>
                <a:cxn ang="0">
                  <a:pos x="T8" y="T9"/>
                </a:cxn>
              </a:cxnLst>
              <a:rect l="0" t="0" r="r" b="b"/>
              <a:pathLst>
                <a:path w="213" h="205">
                  <a:moveTo>
                    <a:pt x="213" y="47"/>
                  </a:moveTo>
                  <a:lnTo>
                    <a:pt x="47" y="205"/>
                  </a:lnTo>
                  <a:lnTo>
                    <a:pt x="0" y="166"/>
                  </a:lnTo>
                  <a:lnTo>
                    <a:pt x="166" y="0"/>
                  </a:lnTo>
                  <a:lnTo>
                    <a:pt x="213" y="4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i$ḻidè">
              <a:extLst>
                <a:ext uri="{FF2B5EF4-FFF2-40B4-BE49-F238E27FC236}">
                  <a16:creationId xmlns:a16="http://schemas.microsoft.com/office/drawing/2014/main" id="{7CC9C6AD-BF3F-4597-BB07-BCDE01DDB0C3}"/>
                </a:ext>
              </a:extLst>
            </p:cNvPr>
            <p:cNvSpPr/>
            <p:nvPr/>
          </p:nvSpPr>
          <p:spPr bwMode="auto">
            <a:xfrm>
              <a:off x="5619750" y="2946400"/>
              <a:ext cx="325438" cy="325438"/>
            </a:xfrm>
            <a:custGeom>
              <a:avLst/>
              <a:gdLst>
                <a:gd name="T0" fmla="*/ 205 w 205"/>
                <a:gd name="T1" fmla="*/ 39 h 205"/>
                <a:gd name="T2" fmla="*/ 39 w 205"/>
                <a:gd name="T3" fmla="*/ 205 h 205"/>
                <a:gd name="T4" fmla="*/ 0 w 205"/>
                <a:gd name="T5" fmla="*/ 166 h 205"/>
                <a:gd name="T6" fmla="*/ 166 w 205"/>
                <a:gd name="T7" fmla="*/ 0 h 205"/>
                <a:gd name="T8" fmla="*/ 205 w 205"/>
                <a:gd name="T9" fmla="*/ 39 h 205"/>
              </a:gdLst>
              <a:ahLst/>
              <a:cxnLst>
                <a:cxn ang="0">
                  <a:pos x="T0" y="T1"/>
                </a:cxn>
                <a:cxn ang="0">
                  <a:pos x="T2" y="T3"/>
                </a:cxn>
                <a:cxn ang="0">
                  <a:pos x="T4" y="T5"/>
                </a:cxn>
                <a:cxn ang="0">
                  <a:pos x="T6" y="T7"/>
                </a:cxn>
                <a:cxn ang="0">
                  <a:pos x="T8" y="T9"/>
                </a:cxn>
              </a:cxnLst>
              <a:rect l="0" t="0" r="r" b="b"/>
              <a:pathLst>
                <a:path w="205" h="205">
                  <a:moveTo>
                    <a:pt x="205" y="39"/>
                  </a:moveTo>
                  <a:lnTo>
                    <a:pt x="39" y="205"/>
                  </a:lnTo>
                  <a:lnTo>
                    <a:pt x="0" y="166"/>
                  </a:lnTo>
                  <a:lnTo>
                    <a:pt x="166" y="0"/>
                  </a:lnTo>
                  <a:lnTo>
                    <a:pt x="205" y="3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 name="ïṩḻïḋè">
              <a:extLst>
                <a:ext uri="{FF2B5EF4-FFF2-40B4-BE49-F238E27FC236}">
                  <a16:creationId xmlns:a16="http://schemas.microsoft.com/office/drawing/2014/main" id="{1C9BEF3C-CFE3-4700-9254-8BBE6F9D5654}"/>
                </a:ext>
              </a:extLst>
            </p:cNvPr>
            <p:cNvSpPr/>
            <p:nvPr/>
          </p:nvSpPr>
          <p:spPr bwMode="auto">
            <a:xfrm>
              <a:off x="5870575" y="3184525"/>
              <a:ext cx="325438" cy="338138"/>
            </a:xfrm>
            <a:custGeom>
              <a:avLst/>
              <a:gdLst>
                <a:gd name="T0" fmla="*/ 205 w 205"/>
                <a:gd name="T1" fmla="*/ 47 h 213"/>
                <a:gd name="T2" fmla="*/ 39 w 205"/>
                <a:gd name="T3" fmla="*/ 213 h 213"/>
                <a:gd name="T4" fmla="*/ 0 w 205"/>
                <a:gd name="T5" fmla="*/ 166 h 213"/>
                <a:gd name="T6" fmla="*/ 166 w 205"/>
                <a:gd name="T7" fmla="*/ 0 h 213"/>
                <a:gd name="T8" fmla="*/ 205 w 205"/>
                <a:gd name="T9" fmla="*/ 47 h 213"/>
              </a:gdLst>
              <a:ahLst/>
              <a:cxnLst>
                <a:cxn ang="0">
                  <a:pos x="T0" y="T1"/>
                </a:cxn>
                <a:cxn ang="0">
                  <a:pos x="T2" y="T3"/>
                </a:cxn>
                <a:cxn ang="0">
                  <a:pos x="T4" y="T5"/>
                </a:cxn>
                <a:cxn ang="0">
                  <a:pos x="T6" y="T7"/>
                </a:cxn>
                <a:cxn ang="0">
                  <a:pos x="T8" y="T9"/>
                </a:cxn>
              </a:cxnLst>
              <a:rect l="0" t="0" r="r" b="b"/>
              <a:pathLst>
                <a:path w="205" h="213">
                  <a:moveTo>
                    <a:pt x="205" y="47"/>
                  </a:moveTo>
                  <a:lnTo>
                    <a:pt x="39" y="213"/>
                  </a:lnTo>
                  <a:lnTo>
                    <a:pt x="0" y="166"/>
                  </a:lnTo>
                  <a:lnTo>
                    <a:pt x="166" y="0"/>
                  </a:lnTo>
                  <a:lnTo>
                    <a:pt x="205" y="4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 name="íṩḻíďè">
              <a:extLst>
                <a:ext uri="{FF2B5EF4-FFF2-40B4-BE49-F238E27FC236}">
                  <a16:creationId xmlns:a16="http://schemas.microsoft.com/office/drawing/2014/main" id="{DF2A0A51-D4CF-4919-83E5-74C41B395D80}"/>
                </a:ext>
              </a:extLst>
            </p:cNvPr>
            <p:cNvSpPr/>
            <p:nvPr/>
          </p:nvSpPr>
          <p:spPr bwMode="auto">
            <a:xfrm>
              <a:off x="6948488" y="4273550"/>
              <a:ext cx="565150" cy="563563"/>
            </a:xfrm>
            <a:custGeom>
              <a:avLst/>
              <a:gdLst>
                <a:gd name="T0" fmla="*/ 356 w 356"/>
                <a:gd name="T1" fmla="*/ 71 h 355"/>
                <a:gd name="T2" fmla="*/ 71 w 356"/>
                <a:gd name="T3" fmla="*/ 355 h 355"/>
                <a:gd name="T4" fmla="*/ 0 w 356"/>
                <a:gd name="T5" fmla="*/ 284 h 355"/>
                <a:gd name="T6" fmla="*/ 285 w 356"/>
                <a:gd name="T7" fmla="*/ 0 h 355"/>
                <a:gd name="T8" fmla="*/ 356 w 356"/>
                <a:gd name="T9" fmla="*/ 71 h 355"/>
              </a:gdLst>
              <a:ahLst/>
              <a:cxnLst>
                <a:cxn ang="0">
                  <a:pos x="T0" y="T1"/>
                </a:cxn>
                <a:cxn ang="0">
                  <a:pos x="T2" y="T3"/>
                </a:cxn>
                <a:cxn ang="0">
                  <a:pos x="T4" y="T5"/>
                </a:cxn>
                <a:cxn ang="0">
                  <a:pos x="T6" y="T7"/>
                </a:cxn>
                <a:cxn ang="0">
                  <a:pos x="T8" y="T9"/>
                </a:cxn>
              </a:cxnLst>
              <a:rect l="0" t="0" r="r" b="b"/>
              <a:pathLst>
                <a:path w="356" h="355">
                  <a:moveTo>
                    <a:pt x="356" y="71"/>
                  </a:moveTo>
                  <a:lnTo>
                    <a:pt x="71" y="355"/>
                  </a:lnTo>
                  <a:lnTo>
                    <a:pt x="0" y="284"/>
                  </a:lnTo>
                  <a:lnTo>
                    <a:pt x="285" y="0"/>
                  </a:lnTo>
                  <a:lnTo>
                    <a:pt x="356" y="71"/>
                  </a:lnTo>
                  <a:close/>
                </a:path>
              </a:pathLst>
            </a:custGeom>
            <a:solidFill>
              <a:srgbClr val="645D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6" name="iṥļiďé">
              <a:extLst>
                <a:ext uri="{FF2B5EF4-FFF2-40B4-BE49-F238E27FC236}">
                  <a16:creationId xmlns:a16="http://schemas.microsoft.com/office/drawing/2014/main" id="{8622B59B-CA5C-40D2-8FD1-2A44088242CE}"/>
                </a:ext>
              </a:extLst>
            </p:cNvPr>
            <p:cNvSpPr/>
            <p:nvPr/>
          </p:nvSpPr>
          <p:spPr bwMode="auto">
            <a:xfrm>
              <a:off x="4352925" y="1681163"/>
              <a:ext cx="112713" cy="112713"/>
            </a:xfrm>
            <a:custGeom>
              <a:avLst/>
              <a:gdLst>
                <a:gd name="T0" fmla="*/ 8 w 9"/>
                <a:gd name="T1" fmla="*/ 1 h 9"/>
                <a:gd name="T2" fmla="*/ 8 w 9"/>
                <a:gd name="T3" fmla="*/ 7 h 9"/>
                <a:gd name="T4" fmla="*/ 2 w 9"/>
                <a:gd name="T5" fmla="*/ 7 h 9"/>
                <a:gd name="T6" fmla="*/ 2 w 9"/>
                <a:gd name="T7" fmla="*/ 1 h 9"/>
                <a:gd name="T8" fmla="*/ 8 w 9"/>
                <a:gd name="T9" fmla="*/ 1 h 9"/>
              </a:gdLst>
              <a:ahLst/>
              <a:cxnLst>
                <a:cxn ang="0">
                  <a:pos x="T0" y="T1"/>
                </a:cxn>
                <a:cxn ang="0">
                  <a:pos x="T2" y="T3"/>
                </a:cxn>
                <a:cxn ang="0">
                  <a:pos x="T4" y="T5"/>
                </a:cxn>
                <a:cxn ang="0">
                  <a:pos x="T6" y="T7"/>
                </a:cxn>
                <a:cxn ang="0">
                  <a:pos x="T8" y="T9"/>
                </a:cxn>
              </a:cxnLst>
              <a:rect l="0" t="0" r="r" b="b"/>
              <a:pathLst>
                <a:path w="9" h="9">
                  <a:moveTo>
                    <a:pt x="8" y="1"/>
                  </a:moveTo>
                  <a:cubicBezTo>
                    <a:pt x="9" y="3"/>
                    <a:pt x="9" y="6"/>
                    <a:pt x="8" y="7"/>
                  </a:cubicBezTo>
                  <a:cubicBezTo>
                    <a:pt x="6" y="9"/>
                    <a:pt x="3" y="9"/>
                    <a:pt x="2" y="7"/>
                  </a:cubicBezTo>
                  <a:cubicBezTo>
                    <a:pt x="0" y="6"/>
                    <a:pt x="0" y="3"/>
                    <a:pt x="2" y="1"/>
                  </a:cubicBezTo>
                  <a:cubicBezTo>
                    <a:pt x="3" y="0"/>
                    <a:pt x="6" y="0"/>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7" name="î$ḷiďe">
              <a:extLst>
                <a:ext uri="{FF2B5EF4-FFF2-40B4-BE49-F238E27FC236}">
                  <a16:creationId xmlns:a16="http://schemas.microsoft.com/office/drawing/2014/main" id="{51BAEDFF-6344-4CDE-A136-55BDE86F7873}"/>
                </a:ext>
              </a:extLst>
            </p:cNvPr>
            <p:cNvSpPr/>
            <p:nvPr/>
          </p:nvSpPr>
          <p:spPr bwMode="auto">
            <a:xfrm>
              <a:off x="4491038" y="1819275"/>
              <a:ext cx="112713" cy="112713"/>
            </a:xfrm>
            <a:custGeom>
              <a:avLst/>
              <a:gdLst>
                <a:gd name="T0" fmla="*/ 8 w 9"/>
                <a:gd name="T1" fmla="*/ 1 h 9"/>
                <a:gd name="T2" fmla="*/ 8 w 9"/>
                <a:gd name="T3" fmla="*/ 7 h 9"/>
                <a:gd name="T4" fmla="*/ 2 w 9"/>
                <a:gd name="T5" fmla="*/ 7 h 9"/>
                <a:gd name="T6" fmla="*/ 2 w 9"/>
                <a:gd name="T7" fmla="*/ 1 h 9"/>
                <a:gd name="T8" fmla="*/ 8 w 9"/>
                <a:gd name="T9" fmla="*/ 1 h 9"/>
              </a:gdLst>
              <a:ahLst/>
              <a:cxnLst>
                <a:cxn ang="0">
                  <a:pos x="T0" y="T1"/>
                </a:cxn>
                <a:cxn ang="0">
                  <a:pos x="T2" y="T3"/>
                </a:cxn>
                <a:cxn ang="0">
                  <a:pos x="T4" y="T5"/>
                </a:cxn>
                <a:cxn ang="0">
                  <a:pos x="T6" y="T7"/>
                </a:cxn>
                <a:cxn ang="0">
                  <a:pos x="T8" y="T9"/>
                </a:cxn>
              </a:cxnLst>
              <a:rect l="0" t="0" r="r" b="b"/>
              <a:pathLst>
                <a:path w="9" h="9">
                  <a:moveTo>
                    <a:pt x="8" y="1"/>
                  </a:moveTo>
                  <a:cubicBezTo>
                    <a:pt x="9" y="3"/>
                    <a:pt x="9" y="6"/>
                    <a:pt x="8" y="7"/>
                  </a:cubicBezTo>
                  <a:cubicBezTo>
                    <a:pt x="6" y="9"/>
                    <a:pt x="3" y="9"/>
                    <a:pt x="2" y="7"/>
                  </a:cubicBezTo>
                  <a:cubicBezTo>
                    <a:pt x="0" y="6"/>
                    <a:pt x="0" y="3"/>
                    <a:pt x="2" y="1"/>
                  </a:cubicBezTo>
                  <a:cubicBezTo>
                    <a:pt x="3" y="0"/>
                    <a:pt x="6" y="0"/>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 name="îŝ1îḑe">
              <a:extLst>
                <a:ext uri="{FF2B5EF4-FFF2-40B4-BE49-F238E27FC236}">
                  <a16:creationId xmlns:a16="http://schemas.microsoft.com/office/drawing/2014/main" id="{7BF71294-2F15-469C-A5C0-1E45DD102078}"/>
                </a:ext>
              </a:extLst>
            </p:cNvPr>
            <p:cNvSpPr/>
            <p:nvPr/>
          </p:nvSpPr>
          <p:spPr bwMode="auto">
            <a:xfrm>
              <a:off x="4627563" y="1955800"/>
              <a:ext cx="114300" cy="112713"/>
            </a:xfrm>
            <a:custGeom>
              <a:avLst/>
              <a:gdLst>
                <a:gd name="T0" fmla="*/ 8 w 9"/>
                <a:gd name="T1" fmla="*/ 2 h 9"/>
                <a:gd name="T2" fmla="*/ 8 w 9"/>
                <a:gd name="T3" fmla="*/ 7 h 9"/>
                <a:gd name="T4" fmla="*/ 2 w 9"/>
                <a:gd name="T5" fmla="*/ 7 h 9"/>
                <a:gd name="T6" fmla="*/ 2 w 9"/>
                <a:gd name="T7" fmla="*/ 2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3"/>
                    <a:pt x="9" y="6"/>
                    <a:pt x="8" y="7"/>
                  </a:cubicBezTo>
                  <a:cubicBezTo>
                    <a:pt x="6" y="9"/>
                    <a:pt x="3" y="9"/>
                    <a:pt x="2" y="7"/>
                  </a:cubicBezTo>
                  <a:cubicBezTo>
                    <a:pt x="0" y="6"/>
                    <a:pt x="0" y="3"/>
                    <a:pt x="2" y="2"/>
                  </a:cubicBezTo>
                  <a:cubicBezTo>
                    <a:pt x="3" y="0"/>
                    <a:pt x="6" y="0"/>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29" name="文本框 28"/>
          <p:cNvSpPr txBox="1"/>
          <p:nvPr/>
        </p:nvSpPr>
        <p:spPr>
          <a:xfrm>
            <a:off x="7774657" y="3365738"/>
            <a:ext cx="3187362" cy="203132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30" name="文本框 29"/>
          <p:cNvSpPr txBox="1"/>
          <p:nvPr/>
        </p:nvSpPr>
        <p:spPr>
          <a:xfrm>
            <a:off x="6972935" y="1759264"/>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31" name="文本框 9"/>
          <p:cNvSpPr txBox="1">
            <a:spLocks noChangeArrowheads="1"/>
          </p:cNvSpPr>
          <p:nvPr/>
        </p:nvSpPr>
        <p:spPr bwMode="auto">
          <a:xfrm>
            <a:off x="6972935" y="2335514"/>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Tree>
    <p:extLst>
      <p:ext uri="{BB962C8B-B14F-4D97-AF65-F5344CB8AC3E}">
        <p14:creationId xmlns:p14="http://schemas.microsoft.com/office/powerpoint/2010/main" val="3979747943"/>
      </p:ext>
    </p:extLst>
  </p:cSld>
  <p:clrMapOvr>
    <a:masterClrMapping/>
  </p:clrMapOvr>
  <p:transition spd="slow" advTm="0">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4" name="左箭头 3"/>
          <p:cNvSpPr/>
          <p:nvPr/>
        </p:nvSpPr>
        <p:spPr>
          <a:xfrm>
            <a:off x="164387"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6" name="文本框 9"/>
          <p:cNvSpPr txBox="1">
            <a:spLocks noChangeArrowheads="1"/>
          </p:cNvSpPr>
          <p:nvPr/>
        </p:nvSpPr>
        <p:spPr bwMode="auto">
          <a:xfrm>
            <a:off x="8140796" y="3709554"/>
            <a:ext cx="2988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15C7B"/>
                </a:solidFill>
                <a:effectLst/>
                <a:uLnTx/>
                <a:uFillTx/>
                <a:cs typeface="+mn-ea"/>
                <a:sym typeface="+mn-lt"/>
              </a:rPr>
              <a:t>ADD YOUR TITLE HERE</a:t>
            </a:r>
          </a:p>
        </p:txBody>
      </p:sp>
      <p:grpSp>
        <p:nvGrpSpPr>
          <p:cNvPr id="26" name="组合 25"/>
          <p:cNvGrpSpPr/>
          <p:nvPr/>
        </p:nvGrpSpPr>
        <p:grpSpPr>
          <a:xfrm>
            <a:off x="5140503" y="4568283"/>
            <a:ext cx="1910993" cy="1910993"/>
            <a:chOff x="5140503" y="4568283"/>
            <a:chExt cx="1910993" cy="1910993"/>
          </a:xfrm>
        </p:grpSpPr>
        <p:sp>
          <p:nvSpPr>
            <p:cNvPr id="17" name="椭圆 16"/>
            <p:cNvSpPr/>
            <p:nvPr/>
          </p:nvSpPr>
          <p:spPr>
            <a:xfrm>
              <a:off x="5140503" y="4568283"/>
              <a:ext cx="1910993" cy="1910993"/>
            </a:xfrm>
            <a:prstGeom prst="ellipse">
              <a:avLst/>
            </a:prstGeom>
            <a:solidFill>
              <a:srgbClr val="EBE6E2"/>
            </a:solidFill>
            <a:ln>
              <a:noFill/>
            </a:ln>
            <a:effectLst>
              <a:outerShdw blurRad="190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流程图: 摘录 20"/>
            <p:cNvSpPr/>
            <p:nvPr/>
          </p:nvSpPr>
          <p:spPr>
            <a:xfrm rot="5400000">
              <a:off x="5692593" y="5076144"/>
              <a:ext cx="995174" cy="893852"/>
            </a:xfrm>
            <a:prstGeom prst="flowChartExtract">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23" name="圆角矩形 22"/>
          <p:cNvSpPr/>
          <p:nvPr/>
        </p:nvSpPr>
        <p:spPr>
          <a:xfrm>
            <a:off x="1167080" y="4109664"/>
            <a:ext cx="9857839" cy="45719"/>
          </a:xfrm>
          <a:prstGeom prst="roundRect">
            <a:avLst/>
          </a:prstGeom>
          <a:solidFill>
            <a:srgbClr val="515C7B">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327331" y="1138125"/>
            <a:ext cx="1877110" cy="1877110"/>
            <a:chOff x="501001" y="1093822"/>
            <a:chExt cx="1634735" cy="1634735"/>
          </a:xfrm>
          <a:effectLst>
            <a:outerShdw blurRad="50800" dist="38100" dir="2700000" algn="tl" rotWithShape="0">
              <a:prstClr val="black">
                <a:alpha val="40000"/>
              </a:prstClr>
            </a:outerShdw>
          </a:effectLst>
        </p:grpSpPr>
        <p:sp>
          <p:nvSpPr>
            <p:cNvPr id="2" name="椭圆 1"/>
            <p:cNvSpPr/>
            <p:nvPr/>
          </p:nvSpPr>
          <p:spPr>
            <a:xfrm>
              <a:off x="501001" y="1093822"/>
              <a:ext cx="1634735" cy="1634735"/>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616693" y="1209514"/>
              <a:ext cx="1403350" cy="1403350"/>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p:cNvSpPr/>
            <p:nvPr/>
          </p:nvSpPr>
          <p:spPr>
            <a:xfrm>
              <a:off x="686030" y="1277973"/>
              <a:ext cx="1266432" cy="1266432"/>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椭圆 42"/>
            <p:cNvSpPr/>
            <p:nvPr/>
          </p:nvSpPr>
          <p:spPr>
            <a:xfrm>
              <a:off x="763400" y="1353482"/>
              <a:ext cx="1115414" cy="1115414"/>
            </a:xfrm>
            <a:prstGeom prst="ellipse">
              <a:avLst/>
            </a:prstGeom>
            <a:noFill/>
            <a:ln>
              <a:solidFill>
                <a:srgbClr val="FDC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flipH="1">
              <a:off x="830965" y="1416188"/>
              <a:ext cx="990001" cy="990001"/>
            </a:xfrm>
            <a:prstGeom prst="ellipse">
              <a:avLst/>
            </a:prstGeom>
            <a:solidFill>
              <a:srgbClr val="4B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BE6E2"/>
                  </a:solidFill>
                  <a:effectLst/>
                  <a:uLnTx/>
                  <a:uFillTx/>
                  <a:cs typeface="+mn-ea"/>
                  <a:sym typeface="+mn-lt"/>
                </a:rPr>
                <a:t>2</a:t>
              </a:r>
              <a:endParaRPr kumimoji="0" lang="zh-CN" altLang="en-US" sz="6000" b="0" i="0" u="none" strike="noStrike" kern="1200" cap="none" spc="0" normalizeH="0" baseline="0" noProof="0" dirty="0">
                <a:ln>
                  <a:noFill/>
                </a:ln>
                <a:solidFill>
                  <a:srgbClr val="EBE6E2"/>
                </a:solidFill>
                <a:effectLst/>
                <a:uLnTx/>
                <a:uFillTx/>
                <a:cs typeface="+mn-ea"/>
                <a:sym typeface="+mn-lt"/>
              </a:endParaRPr>
            </a:p>
          </p:txBody>
        </p:sp>
      </p:grpSp>
      <p:sp>
        <p:nvSpPr>
          <p:cNvPr id="24" name="文本框 23"/>
          <p:cNvSpPr txBox="1"/>
          <p:nvPr/>
        </p:nvSpPr>
        <p:spPr>
          <a:xfrm>
            <a:off x="1840425" y="2970932"/>
            <a:ext cx="357020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3D455C"/>
                </a:solidFill>
                <a:effectLst/>
                <a:uLnTx/>
                <a:uFillTx/>
                <a:cs typeface="+mn-ea"/>
                <a:sym typeface="+mn-lt"/>
              </a:rPr>
              <a:t>点击输入标题</a:t>
            </a:r>
          </a:p>
        </p:txBody>
      </p:sp>
      <p:sp>
        <p:nvSpPr>
          <p:cNvPr id="32" name="左箭头 31"/>
          <p:cNvSpPr/>
          <p:nvPr/>
        </p:nvSpPr>
        <p:spPr>
          <a:xfrm rot="10800000">
            <a:off x="11628634" y="123291"/>
            <a:ext cx="410967" cy="359596"/>
          </a:xfrm>
          <a:prstGeom prst="leftArrow">
            <a:avLst>
              <a:gd name="adj1" fmla="val 25862"/>
              <a:gd name="adj2" fmla="val 54680"/>
            </a:avLst>
          </a:prstGeom>
          <a:solidFill>
            <a:srgbClr val="EBE6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3" name="组合 32"/>
          <p:cNvGrpSpPr/>
          <p:nvPr/>
        </p:nvGrpSpPr>
        <p:grpSpPr>
          <a:xfrm rot="21423649">
            <a:off x="1869410" y="1216408"/>
            <a:ext cx="923196" cy="1154220"/>
            <a:chOff x="6089485" y="1965063"/>
            <a:chExt cx="2230656" cy="2788865"/>
          </a:xfrm>
          <a:effectLst>
            <a:outerShdw blurRad="50800" dist="38100" dir="2700000" algn="tl" rotWithShape="0">
              <a:srgbClr val="485C65">
                <a:alpha val="69000"/>
              </a:srgbClr>
            </a:outerShdw>
          </a:effectLst>
        </p:grpSpPr>
        <p:sp>
          <p:nvSpPr>
            <p:cNvPr id="34" name="iṣlíḓe">
              <a:extLst>
                <a:ext uri="{FF2B5EF4-FFF2-40B4-BE49-F238E27FC236}">
                  <a16:creationId xmlns:a16="http://schemas.microsoft.com/office/drawing/2014/main" id="{B4DB76D2-6792-491C-B342-DAB99B6D815B}"/>
                </a:ext>
              </a:extLst>
            </p:cNvPr>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5" name="ïṣḷiḓè">
              <a:extLst>
                <a:ext uri="{FF2B5EF4-FFF2-40B4-BE49-F238E27FC236}">
                  <a16:creationId xmlns:a16="http://schemas.microsoft.com/office/drawing/2014/main" id="{C11EF301-148A-4814-9FF0-B609FE9753D0}"/>
                </a:ext>
              </a:extLst>
            </p:cNvPr>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6" name="ïSlíḍé">
              <a:extLst>
                <a:ext uri="{FF2B5EF4-FFF2-40B4-BE49-F238E27FC236}">
                  <a16:creationId xmlns:a16="http://schemas.microsoft.com/office/drawing/2014/main" id="{D19CBC3C-B78D-49F5-B77D-92980C3E8587}"/>
                </a:ext>
              </a:extLst>
            </p:cNvPr>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7" name="ïṧļiḋe">
              <a:extLst>
                <a:ext uri="{FF2B5EF4-FFF2-40B4-BE49-F238E27FC236}">
                  <a16:creationId xmlns:a16="http://schemas.microsoft.com/office/drawing/2014/main" id="{B0E1F8A5-5A9A-4229-A0CB-E1174FC7B910}"/>
                </a:ext>
              </a:extLst>
            </p:cNvPr>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8" name="îŝ1ïḋè">
              <a:extLst>
                <a:ext uri="{FF2B5EF4-FFF2-40B4-BE49-F238E27FC236}">
                  <a16:creationId xmlns:a16="http://schemas.microsoft.com/office/drawing/2014/main" id="{0D2B93C0-8382-4EEF-A535-C7796D46D8D9}"/>
                </a:ext>
              </a:extLst>
            </p:cNvPr>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9" name="išlîḍê">
              <a:extLst>
                <a:ext uri="{FF2B5EF4-FFF2-40B4-BE49-F238E27FC236}">
                  <a16:creationId xmlns:a16="http://schemas.microsoft.com/office/drawing/2014/main" id="{7A118230-8784-46D1-824D-FAA66034EF41}"/>
                </a:ext>
              </a:extLst>
            </p:cNvPr>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40" name="iṧḻïḑé">
              <a:extLst>
                <a:ext uri="{FF2B5EF4-FFF2-40B4-BE49-F238E27FC236}">
                  <a16:creationId xmlns:a16="http://schemas.microsoft.com/office/drawing/2014/main" id="{6DAA704C-FF22-44D9-8204-F5A6E1BEBBDE}"/>
                </a:ext>
              </a:extLst>
            </p:cNvPr>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41" name="ïSlíḍe">
              <a:extLst>
                <a:ext uri="{FF2B5EF4-FFF2-40B4-BE49-F238E27FC236}">
                  <a16:creationId xmlns:a16="http://schemas.microsoft.com/office/drawing/2014/main" id="{DBEE5177-A923-438C-A493-E00B0E8021FB}"/>
                </a:ext>
              </a:extLst>
            </p:cNvPr>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cs typeface="+mn-ea"/>
                <a:sym typeface="+mn-lt"/>
              </a:endParaRPr>
            </a:p>
          </p:txBody>
        </p:sp>
      </p:grpSp>
    </p:spTree>
    <p:extLst>
      <p:ext uri="{BB962C8B-B14F-4D97-AF65-F5344CB8AC3E}">
        <p14:creationId xmlns:p14="http://schemas.microsoft.com/office/powerpoint/2010/main" val="1759675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600" fill="hold"/>
                                        <p:tgtEl>
                                          <p:spTgt spid="8"/>
                                        </p:tgtEl>
                                        <p:attrNameLst>
                                          <p:attrName>r</p:attrName>
                                        </p:attrNameLst>
                                      </p:cBhvr>
                                    </p:animRot>
                                  </p:childTnLst>
                                </p:cTn>
                              </p:par>
                              <p:par>
                                <p:cTn id="7" presetID="2" presetClass="entr" presetSubtype="8"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500" fill="hold"/>
                                        <p:tgtEl>
                                          <p:spTgt spid="23"/>
                                        </p:tgtEl>
                                        <p:attrNameLst>
                                          <p:attrName>ppt_x</p:attrName>
                                        </p:attrNameLst>
                                      </p:cBhvr>
                                      <p:tavLst>
                                        <p:tav tm="0">
                                          <p:val>
                                            <p:strVal val="0-#ppt_w/2"/>
                                          </p:val>
                                        </p:tav>
                                        <p:tav tm="100000">
                                          <p:val>
                                            <p:strVal val="#ppt_x"/>
                                          </p:val>
                                        </p:tav>
                                      </p:tavLst>
                                    </p:anim>
                                    <p:anim calcmode="lin" valueType="num">
                                      <p:cBhvr additive="base">
                                        <p:cTn id="10" dur="500" fill="hold"/>
                                        <p:tgtEl>
                                          <p:spTgt spid="23"/>
                                        </p:tgtEl>
                                        <p:attrNameLst>
                                          <p:attrName>ppt_y</p:attrName>
                                        </p:attrNameLst>
                                      </p:cBhvr>
                                      <p:tavLst>
                                        <p:tav tm="0">
                                          <p:val>
                                            <p:strVal val="#ppt_y"/>
                                          </p:val>
                                        </p:tav>
                                        <p:tav tm="100000">
                                          <p:val>
                                            <p:strVal val="#ppt_y"/>
                                          </p:val>
                                        </p:tav>
                                      </p:tavLst>
                                    </p:anim>
                                  </p:childTnLst>
                                </p:cTn>
                              </p:par>
                              <p:par>
                                <p:cTn id="11" presetID="42" presetClass="entr" presetSubtype="0" fill="hold" nodeType="withEffect">
                                  <p:stCondLst>
                                    <p:cond delay="5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par>
                                <p:cTn id="16" presetID="16" presetClass="entr" presetSubtype="21" fill="hold" grpId="0" nodeType="withEffect">
                                  <p:stCondLst>
                                    <p:cond delay="150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16" presetClass="entr" presetSubtype="21" fill="hold" grpId="0" nodeType="withEffect">
                                  <p:stCondLst>
                                    <p:cond delay="200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13" name="矩形 12"/>
          <p:cNvSpPr/>
          <p:nvPr/>
        </p:nvSpPr>
        <p:spPr>
          <a:xfrm>
            <a:off x="0" y="3339709"/>
            <a:ext cx="12192000" cy="3518291"/>
          </a:xfrm>
          <a:prstGeom prst="rect">
            <a:avLst/>
          </a:prstGeom>
          <a:solidFill>
            <a:srgbClr val="3D455C"/>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807490" y="2051199"/>
            <a:ext cx="2577020" cy="2577020"/>
            <a:chOff x="4807490" y="2051199"/>
            <a:chExt cx="2577020" cy="2577020"/>
          </a:xfrm>
        </p:grpSpPr>
        <p:sp>
          <p:nvSpPr>
            <p:cNvPr id="6" name="椭圆 5"/>
            <p:cNvSpPr/>
            <p:nvPr/>
          </p:nvSpPr>
          <p:spPr>
            <a:xfrm>
              <a:off x="4807490" y="2051199"/>
              <a:ext cx="2577020" cy="2577020"/>
            </a:xfrm>
            <a:prstGeom prst="ellipse">
              <a:avLst/>
            </a:prstGeom>
            <a:solidFill>
              <a:srgbClr val="645D57"/>
            </a:solidFill>
            <a:ln w="53975">
              <a:solidFill>
                <a:srgbClr val="645D57">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手动操作 6"/>
            <p:cNvSpPr/>
            <p:nvPr/>
          </p:nvSpPr>
          <p:spPr>
            <a:xfrm rot="4484483">
              <a:off x="6305564" y="2571126"/>
              <a:ext cx="1015689" cy="1106336"/>
            </a:xfrm>
            <a:prstGeom prst="flowChartManualOperation">
              <a:avLst/>
            </a:prstGeom>
            <a:solidFill>
              <a:srgbClr val="8B8179"/>
            </a:solidFill>
            <a:ln>
              <a:solidFill>
                <a:srgbClr val="6F5F5F"/>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手动操作 7"/>
            <p:cNvSpPr/>
            <p:nvPr/>
          </p:nvSpPr>
          <p:spPr>
            <a:xfrm rot="15264622">
              <a:off x="4864021" y="3048608"/>
              <a:ext cx="1015689" cy="1106336"/>
            </a:xfrm>
            <a:prstGeom prst="flowChartManualOperation">
              <a:avLst/>
            </a:prstGeom>
            <a:solidFill>
              <a:srgbClr val="8B8179"/>
            </a:solidFill>
            <a:ln>
              <a:solidFill>
                <a:srgbClr val="6F5F5F"/>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rcRect t="8429" b="17138"/>
            <a:stretch>
              <a:fillRect/>
            </a:stretch>
          </p:blipFill>
          <p:spPr>
            <a:xfrm>
              <a:off x="5172340" y="2422418"/>
              <a:ext cx="1847319" cy="1834582"/>
            </a:xfrm>
            <a:custGeom>
              <a:avLst/>
              <a:gdLst>
                <a:gd name="connsiteX0" fmla="*/ 2557021 w 5140064"/>
                <a:gd name="connsiteY0" fmla="*/ 0 h 5104622"/>
                <a:gd name="connsiteX1" fmla="*/ 5126729 w 5140064"/>
                <a:gd name="connsiteY1" fmla="*/ 2291352 h 5104622"/>
                <a:gd name="connsiteX2" fmla="*/ 5140064 w 5140064"/>
                <a:gd name="connsiteY2" fmla="*/ 2552292 h 5104622"/>
                <a:gd name="connsiteX3" fmla="*/ 5140064 w 5140064"/>
                <a:gd name="connsiteY3" fmla="*/ 2552331 h 5104622"/>
                <a:gd name="connsiteX4" fmla="*/ 5126729 w 5140064"/>
                <a:gd name="connsiteY4" fmla="*/ 2813270 h 5104622"/>
                <a:gd name="connsiteX5" fmla="*/ 2557021 w 5140064"/>
                <a:gd name="connsiteY5" fmla="*/ 5104622 h 5104622"/>
                <a:gd name="connsiteX6" fmla="*/ 26455 w 5140064"/>
                <a:gd name="connsiteY6" fmla="*/ 3066691 h 5104622"/>
                <a:gd name="connsiteX7" fmla="*/ 0 w 5140064"/>
                <a:gd name="connsiteY7" fmla="*/ 2895410 h 5104622"/>
                <a:gd name="connsiteX8" fmla="*/ 0 w 5140064"/>
                <a:gd name="connsiteY8" fmla="*/ 2209212 h 5104622"/>
                <a:gd name="connsiteX9" fmla="*/ 26455 w 5140064"/>
                <a:gd name="connsiteY9" fmla="*/ 2037932 h 5104622"/>
                <a:gd name="connsiteX10" fmla="*/ 2557021 w 5140064"/>
                <a:gd name="connsiteY10" fmla="*/ 0 h 51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0064" h="5104622">
                  <a:moveTo>
                    <a:pt x="2557021" y="0"/>
                  </a:moveTo>
                  <a:cubicBezTo>
                    <a:pt x="3894436" y="0"/>
                    <a:pt x="4994451" y="1004334"/>
                    <a:pt x="5126729" y="2291352"/>
                  </a:cubicBezTo>
                  <a:lnTo>
                    <a:pt x="5140064" y="2552292"/>
                  </a:lnTo>
                  <a:lnTo>
                    <a:pt x="5140064" y="2552331"/>
                  </a:lnTo>
                  <a:lnTo>
                    <a:pt x="5126729" y="2813270"/>
                  </a:lnTo>
                  <a:cubicBezTo>
                    <a:pt x="4994451" y="4100288"/>
                    <a:pt x="3894436" y="5104622"/>
                    <a:pt x="2557021" y="5104622"/>
                  </a:cubicBezTo>
                  <a:cubicBezTo>
                    <a:pt x="1308767" y="5104622"/>
                    <a:pt x="267315" y="4229736"/>
                    <a:pt x="26455" y="3066691"/>
                  </a:cubicBezTo>
                  <a:lnTo>
                    <a:pt x="0" y="2895410"/>
                  </a:lnTo>
                  <a:lnTo>
                    <a:pt x="0" y="2209212"/>
                  </a:lnTo>
                  <a:lnTo>
                    <a:pt x="26455" y="2037932"/>
                  </a:lnTo>
                  <a:cubicBezTo>
                    <a:pt x="267315" y="874887"/>
                    <a:pt x="1308767" y="0"/>
                    <a:pt x="2557021" y="0"/>
                  </a:cubicBezTo>
                  <a:close/>
                </a:path>
              </a:pathLst>
            </a:custGeom>
            <a:ln w="41275">
              <a:solidFill>
                <a:srgbClr val="17282B"/>
              </a:solidFill>
            </a:ln>
          </p:spPr>
        </p:pic>
        <p:sp>
          <p:nvSpPr>
            <p:cNvPr id="9" name="椭圆 8"/>
            <p:cNvSpPr/>
            <p:nvPr/>
          </p:nvSpPr>
          <p:spPr>
            <a:xfrm>
              <a:off x="5013432" y="2257143"/>
              <a:ext cx="2165131" cy="2165131"/>
            </a:xfrm>
            <a:prstGeom prst="ellipse">
              <a:avLst/>
            </a:prstGeom>
            <a:noFill/>
            <a:ln>
              <a:solidFill>
                <a:srgbClr val="8B81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p:cNvSpPr/>
          <p:nvPr/>
        </p:nvSpPr>
        <p:spPr>
          <a:xfrm>
            <a:off x="3292529" y="4320245"/>
            <a:ext cx="5707117" cy="646331"/>
          </a:xfrm>
          <a:prstGeom prst="rect">
            <a:avLst/>
          </a:prstGeom>
        </p:spPr>
        <p:txBody>
          <a:bodyPr wrap="square">
            <a:spAutoFit/>
          </a:bodyPr>
          <a:lstStyle/>
          <a:p>
            <a:r>
              <a:rPr lang="en-US" altLang="zh-CN" dirty="0">
                <a:solidFill>
                  <a:srgbClr val="EBE6E2"/>
                </a:solidFill>
                <a:cs typeface="+mn-ea"/>
                <a:sym typeface="+mn-lt"/>
              </a:rPr>
              <a:t>“It’s just a spark but it’s enough to keep me going.”</a:t>
            </a:r>
            <a:endParaRPr lang="zh-CN" altLang="en-US" dirty="0">
              <a:solidFill>
                <a:srgbClr val="EBE6E2"/>
              </a:solidFill>
              <a:cs typeface="+mn-ea"/>
              <a:sym typeface="+mn-lt"/>
            </a:endParaRPr>
          </a:p>
        </p:txBody>
      </p:sp>
      <p:sp>
        <p:nvSpPr>
          <p:cNvPr id="10" name="文本框 9"/>
          <p:cNvSpPr txBox="1"/>
          <p:nvPr/>
        </p:nvSpPr>
        <p:spPr>
          <a:xfrm>
            <a:off x="4807490" y="1003303"/>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12" name="文本框 11"/>
          <p:cNvSpPr txBox="1"/>
          <p:nvPr/>
        </p:nvSpPr>
        <p:spPr>
          <a:xfrm>
            <a:off x="870758" y="1136395"/>
            <a:ext cx="2646878" cy="584775"/>
          </a:xfrm>
          <a:prstGeom prst="rect">
            <a:avLst/>
          </a:prstGeom>
          <a:noFill/>
        </p:spPr>
        <p:txBody>
          <a:bodyPr wrap="none" rtlCol="0">
            <a:spAutoFit/>
          </a:bodyPr>
          <a:lstStyle/>
          <a:p>
            <a:r>
              <a:rPr lang="zh-CN" altLang="en-US" sz="3200" b="1" dirty="0">
                <a:solidFill>
                  <a:srgbClr val="3D455C"/>
                </a:solidFill>
                <a:cs typeface="+mn-ea"/>
                <a:sym typeface="+mn-lt"/>
              </a:rPr>
              <a:t>点击输入标题</a:t>
            </a:r>
          </a:p>
        </p:txBody>
      </p:sp>
      <p:sp>
        <p:nvSpPr>
          <p:cNvPr id="15" name="文本框 9"/>
          <p:cNvSpPr txBox="1">
            <a:spLocks noChangeArrowheads="1"/>
          </p:cNvSpPr>
          <p:nvPr/>
        </p:nvSpPr>
        <p:spPr bwMode="auto">
          <a:xfrm>
            <a:off x="870758" y="1712645"/>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ADD YOUR TITLE HERE</a:t>
            </a:r>
          </a:p>
        </p:txBody>
      </p:sp>
      <p:sp>
        <p:nvSpPr>
          <p:cNvPr id="16" name="文本框 15"/>
          <p:cNvSpPr txBox="1"/>
          <p:nvPr/>
        </p:nvSpPr>
        <p:spPr>
          <a:xfrm>
            <a:off x="797094" y="5182595"/>
            <a:ext cx="5687786" cy="1200329"/>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zh-CN" altLang="en-US" dirty="0">
                <a:solidFill>
                  <a:srgbClr val="EBE6E2"/>
                </a:solidFill>
                <a:cs typeface="+mn-ea"/>
                <a:sym typeface="+mn-lt"/>
              </a:rPr>
              <a:t>点击输入你要阐述的内容点击输入你要阐述的内容点击输入你要阐述的内容点击输入你要阐述的内容</a:t>
            </a:r>
          </a:p>
          <a:p>
            <a:endParaRPr lang="zh-CN" altLang="en-US" dirty="0">
              <a:solidFill>
                <a:srgbClr val="515C7B"/>
              </a:solidFill>
              <a:cs typeface="+mn-ea"/>
              <a:sym typeface="+mn-lt"/>
            </a:endParaRPr>
          </a:p>
        </p:txBody>
      </p:sp>
      <p:sp>
        <p:nvSpPr>
          <p:cNvPr id="17" name="文本框 16"/>
          <p:cNvSpPr txBox="1"/>
          <p:nvPr/>
        </p:nvSpPr>
        <p:spPr>
          <a:xfrm>
            <a:off x="8812314" y="5240879"/>
            <a:ext cx="2646878" cy="584775"/>
          </a:xfrm>
          <a:prstGeom prst="rect">
            <a:avLst/>
          </a:prstGeom>
          <a:noFill/>
        </p:spPr>
        <p:txBody>
          <a:bodyPr wrap="none" rtlCol="0">
            <a:spAutoFit/>
          </a:bodyPr>
          <a:lstStyle/>
          <a:p>
            <a:r>
              <a:rPr lang="zh-CN" altLang="en-US" sz="3200" b="1" dirty="0">
                <a:solidFill>
                  <a:srgbClr val="EBE6E2"/>
                </a:solidFill>
                <a:cs typeface="+mn-ea"/>
                <a:sym typeface="+mn-lt"/>
              </a:rPr>
              <a:t>点击输入标题</a:t>
            </a:r>
          </a:p>
        </p:txBody>
      </p:sp>
      <p:sp>
        <p:nvSpPr>
          <p:cNvPr id="18" name="文本框 9"/>
          <p:cNvSpPr txBox="1">
            <a:spLocks noChangeArrowheads="1"/>
          </p:cNvSpPr>
          <p:nvPr/>
        </p:nvSpPr>
        <p:spPr bwMode="auto">
          <a:xfrm>
            <a:off x="8898876" y="5763634"/>
            <a:ext cx="24303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EBE6E2"/>
                </a:solidFill>
                <a:cs typeface="+mn-ea"/>
                <a:sym typeface="+mn-lt"/>
              </a:rPr>
              <a:t>ADD YOUR TITLE HERE</a:t>
            </a:r>
          </a:p>
        </p:txBody>
      </p:sp>
    </p:spTree>
    <p:extLst>
      <p:ext uri="{BB962C8B-B14F-4D97-AF65-F5344CB8AC3E}">
        <p14:creationId xmlns:p14="http://schemas.microsoft.com/office/powerpoint/2010/main" val="324173834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3500" fill="hold"/>
                                        <p:tgtEl>
                                          <p:spTgt spid="2"/>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 calcmode="lin" valueType="num">
                                      <p:cBhvr additive="base">
                                        <p:cTn id="9" dur="500" fill="hold"/>
                                        <p:tgtEl>
                                          <p:spTgt spid="14"/>
                                        </p:tgtEl>
                                        <p:attrNameLst>
                                          <p:attrName>ppt_x</p:attrName>
                                        </p:attrNameLst>
                                      </p:cBhvr>
                                      <p:tavLst>
                                        <p:tav tm="0">
                                          <p:val>
                                            <p:strVal val="#ppt_x"/>
                                          </p:val>
                                        </p:tav>
                                        <p:tav tm="100000">
                                          <p:val>
                                            <p:strVal val="#ppt_x"/>
                                          </p:val>
                                        </p:tav>
                                      </p:tavLst>
                                    </p:anim>
                                    <p:anim calcmode="lin" valueType="num">
                                      <p:cBhvr additive="base">
                                        <p:cTn id="10" dur="500" fill="hold"/>
                                        <p:tgtEl>
                                          <p:spTgt spid="14"/>
                                        </p:tgtEl>
                                        <p:attrNameLst>
                                          <p:attrName>ppt_y</p:attrName>
                                        </p:attrNameLst>
                                      </p:cBhvr>
                                      <p:tavLst>
                                        <p:tav tm="0">
                                          <p:val>
                                            <p:strVal val="1+#ppt_h/2"/>
                                          </p:val>
                                        </p:tav>
                                        <p:tav tm="100000">
                                          <p:val>
                                            <p:strVal val="#ppt_y"/>
                                          </p:val>
                                        </p:tav>
                                      </p:tavLst>
                                    </p:anim>
                                  </p:childTnLst>
                                </p:cTn>
                              </p:par>
                              <p:par>
                                <p:cTn id="11" presetID="2" presetClass="entr" presetSubtype="8"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16" presetClass="entr" presetSubtype="21" fill="hold" grpId="0" nodeType="withEffect">
                                  <p:stCondLst>
                                    <p:cond delay="150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2" presetClass="entr" presetSubtype="2" fill="hold" grpId="0" nodeType="withEffect">
                                  <p:stCondLst>
                                    <p:cond delay="20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16" presetClass="entr" presetSubtype="21" fill="hold" grpId="0" nodeType="withEffect">
                                  <p:stCondLst>
                                    <p:cond delay="300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219078;#245931;"/>
</p:tagLst>
</file>

<file path=ppt/tags/tag10.xml><?xml version="1.0" encoding="utf-8"?>
<p:tagLst xmlns:a="http://schemas.openxmlformats.org/drawingml/2006/main" xmlns:r="http://schemas.openxmlformats.org/officeDocument/2006/relationships" xmlns:p="http://schemas.openxmlformats.org/presentationml/2006/main">
  <p:tag name="ISLIDE.VECTOR" val="#233733;#203213;#209398;"/>
</p:tagLst>
</file>

<file path=ppt/tags/tag11.xml><?xml version="1.0" encoding="utf-8"?>
<p:tagLst xmlns:a="http://schemas.openxmlformats.org/drawingml/2006/main" xmlns:r="http://schemas.openxmlformats.org/officeDocument/2006/relationships" xmlns:p="http://schemas.openxmlformats.org/presentationml/2006/main">
  <p:tag name="ISLIDE.VECTOR" val="d97d0467-e4af-4754-9eaf-9ac1850aef2b"/>
</p:tagLst>
</file>

<file path=ppt/tags/tag12.xml><?xml version="1.0" encoding="utf-8"?>
<p:tagLst xmlns:a="http://schemas.openxmlformats.org/drawingml/2006/main" xmlns:r="http://schemas.openxmlformats.org/officeDocument/2006/relationships" xmlns:p="http://schemas.openxmlformats.org/presentationml/2006/main">
  <p:tag name="ISLIDE.VECTOR" val="d97d0467-e4af-4754-9eaf-9ac1850aef2b"/>
</p:tagLst>
</file>

<file path=ppt/tags/tag13.xml><?xml version="1.0" encoding="utf-8"?>
<p:tagLst xmlns:a="http://schemas.openxmlformats.org/drawingml/2006/main" xmlns:r="http://schemas.openxmlformats.org/officeDocument/2006/relationships" xmlns:p="http://schemas.openxmlformats.org/presentationml/2006/main">
  <p:tag name="ISLIDE.VECTOR" val="d97d0467-e4af-4754-9eaf-9ac1850aef2b"/>
</p:tagLst>
</file>

<file path=ppt/tags/tag14.xml><?xml version="1.0" encoding="utf-8"?>
<p:tagLst xmlns:a="http://schemas.openxmlformats.org/drawingml/2006/main" xmlns:r="http://schemas.openxmlformats.org/officeDocument/2006/relationships" xmlns:p="http://schemas.openxmlformats.org/presentationml/2006/main">
  <p:tag name="ISLIDE.VECTOR" val="#431516;"/>
</p:tagLst>
</file>

<file path=ppt/tags/tag15.xml><?xml version="1.0" encoding="utf-8"?>
<p:tagLst xmlns:a="http://schemas.openxmlformats.org/drawingml/2006/main" xmlns:r="http://schemas.openxmlformats.org/officeDocument/2006/relationships" xmlns:p="http://schemas.openxmlformats.org/presentationml/2006/main">
  <p:tag name="ISLIDE.VECTOR" val="1a3ad226-6a26-47f2-9be0-c87ed67f5b90"/>
</p:tagLst>
</file>

<file path=ppt/tags/tag16.xml><?xml version="1.0" encoding="utf-8"?>
<p:tagLst xmlns:a="http://schemas.openxmlformats.org/drawingml/2006/main" xmlns:r="http://schemas.openxmlformats.org/officeDocument/2006/relationships" xmlns:p="http://schemas.openxmlformats.org/presentationml/2006/main">
  <p:tag name="ISLIDE.ICON" val="#115508;"/>
</p:tagLst>
</file>

<file path=ppt/tags/tag17.xml><?xml version="1.0" encoding="utf-8"?>
<p:tagLst xmlns:a="http://schemas.openxmlformats.org/drawingml/2006/main" xmlns:r="http://schemas.openxmlformats.org/officeDocument/2006/relationships" xmlns:p="http://schemas.openxmlformats.org/presentationml/2006/main">
  <p:tag name="ISLIDE.ICON" val="#52841;#60549;"/>
</p:tagLst>
</file>

<file path=ppt/tags/tag18.xml><?xml version="1.0" encoding="utf-8"?>
<p:tagLst xmlns:a="http://schemas.openxmlformats.org/drawingml/2006/main" xmlns:r="http://schemas.openxmlformats.org/officeDocument/2006/relationships" xmlns:p="http://schemas.openxmlformats.org/presentationml/2006/main">
  <p:tag name="ISLIDE.VECTOR" val="#219078;#245931;"/>
</p:tagLst>
</file>

<file path=ppt/tags/tag19.xml><?xml version="1.0" encoding="utf-8"?>
<p:tagLst xmlns:a="http://schemas.openxmlformats.org/drawingml/2006/main" xmlns:r="http://schemas.openxmlformats.org/officeDocument/2006/relationships" xmlns:p="http://schemas.openxmlformats.org/presentationml/2006/main">
  <p:tag name="ISLIDE.VECTOR" val="1a3ad226-6a26-47f2-9be0-c87ed67f5b90"/>
</p:tagLst>
</file>

<file path=ppt/tags/tag2.xml><?xml version="1.0" encoding="utf-8"?>
<p:tagLst xmlns:a="http://schemas.openxmlformats.org/drawingml/2006/main" xmlns:r="http://schemas.openxmlformats.org/officeDocument/2006/relationships" xmlns:p="http://schemas.openxmlformats.org/presentationml/2006/main">
  <p:tag name="ISLIDE.VECTOR" val="1a3ad226-6a26-47f2-9be0-c87ed67f5b90"/>
</p:tagLst>
</file>

<file path=ppt/tags/tag3.xml><?xml version="1.0" encoding="utf-8"?>
<p:tagLst xmlns:a="http://schemas.openxmlformats.org/drawingml/2006/main" xmlns:r="http://schemas.openxmlformats.org/officeDocument/2006/relationships" xmlns:p="http://schemas.openxmlformats.org/presentationml/2006/main">
  <p:tag name="ISLIDE.VECTOR" val="#203216;"/>
  <p:tag name="ISLIDE.ICON" val="#81427;#52843;"/>
</p:tagLst>
</file>

<file path=ppt/tags/tag4.xml><?xml version="1.0" encoding="utf-8"?>
<p:tagLst xmlns:a="http://schemas.openxmlformats.org/drawingml/2006/main" xmlns:r="http://schemas.openxmlformats.org/officeDocument/2006/relationships" xmlns:p="http://schemas.openxmlformats.org/presentationml/2006/main">
  <p:tag name="ISLIDE.ICON" val="#53037;"/>
</p:tagLst>
</file>

<file path=ppt/tags/tag5.xml><?xml version="1.0" encoding="utf-8"?>
<p:tagLst xmlns:a="http://schemas.openxmlformats.org/drawingml/2006/main" xmlns:r="http://schemas.openxmlformats.org/officeDocument/2006/relationships" xmlns:p="http://schemas.openxmlformats.org/presentationml/2006/main">
  <p:tag name="ISLIDE.ICON" val="#81427;"/>
</p:tagLst>
</file>

<file path=ppt/tags/tag6.xml><?xml version="1.0" encoding="utf-8"?>
<p:tagLst xmlns:a="http://schemas.openxmlformats.org/drawingml/2006/main" xmlns:r="http://schemas.openxmlformats.org/officeDocument/2006/relationships" xmlns:p="http://schemas.openxmlformats.org/presentationml/2006/main">
  <p:tag name="ISLIDE.ICON" val="#30142;"/>
</p:tagLst>
</file>

<file path=ppt/tags/tag7.xml><?xml version="1.0" encoding="utf-8"?>
<p:tagLst xmlns:a="http://schemas.openxmlformats.org/drawingml/2006/main" xmlns:r="http://schemas.openxmlformats.org/officeDocument/2006/relationships" xmlns:p="http://schemas.openxmlformats.org/presentationml/2006/main">
  <p:tag name="ISLIDE.VECTOR" val="1a3ad226-6a26-47f2-9be0-c87ed67f5b90"/>
</p:tagLst>
</file>

<file path=ppt/tags/tag8.xml><?xml version="1.0" encoding="utf-8"?>
<p:tagLst xmlns:a="http://schemas.openxmlformats.org/drawingml/2006/main" xmlns:r="http://schemas.openxmlformats.org/officeDocument/2006/relationships" xmlns:p="http://schemas.openxmlformats.org/presentationml/2006/main">
  <p:tag name="ISLIDE.VECTOR" val="#245943;"/>
</p:tagLst>
</file>

<file path=ppt/tags/tag9.xml><?xml version="1.0" encoding="utf-8"?>
<p:tagLst xmlns:a="http://schemas.openxmlformats.org/drawingml/2006/main" xmlns:r="http://schemas.openxmlformats.org/officeDocument/2006/relationships" xmlns:p="http://schemas.openxmlformats.org/presentationml/2006/main">
  <p:tag name="ISLIDE.VECTOR" val="0fc801be-9f2e-4469-ac33-4f8e059fcfb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ztkp4u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TotalTime>
  <Words>1329</Words>
  <Application>Microsoft Office PowerPoint</Application>
  <PresentationFormat>宽屏</PresentationFormat>
  <Paragraphs>136</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25</vt:i4>
      </vt:variant>
    </vt:vector>
  </HeadingPairs>
  <TitlesOfParts>
    <vt:vector size="31" baseType="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复古唱片机</dc:title>
  <dc:creator>第一PPT</dc:creator>
  <cp:keywords>www.1ppt.com</cp:keywords>
  <dc:description>www.1ppt.com</dc:description>
  <cp:lastModifiedBy>qiqibaiplus@163.com</cp:lastModifiedBy>
  <cp:revision>120</cp:revision>
  <dcterms:created xsi:type="dcterms:W3CDTF">2020-06-18T13:10:18Z</dcterms:created>
  <dcterms:modified xsi:type="dcterms:W3CDTF">2022-01-25T19:54:54Z</dcterms:modified>
</cp:coreProperties>
</file>