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633ECE-B89E-4B13-AD5B-D0D5F22D3494}" v="63" dt="2022-02-15T08:29:34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esh Ghadi" clId="Web-{43633ECE-B89E-4B13-AD5B-D0D5F22D3494}"/>
    <pc:docChg chg="modSld">
      <pc:chgData name="Siddhesh Ghadi" userId="" providerId="" clId="Web-{43633ECE-B89E-4B13-AD5B-D0D5F22D3494}" dt="2022-02-15T08:29:32.307" v="61" actId="20577"/>
      <pc:docMkLst>
        <pc:docMk/>
      </pc:docMkLst>
      <pc:sldChg chg="modSp">
        <pc:chgData name="Siddhesh Ghadi" userId="" providerId="" clId="Web-{43633ECE-B89E-4B13-AD5B-D0D5F22D3494}" dt="2022-02-15T08:29:32.307" v="61" actId="20577"/>
        <pc:sldMkLst>
          <pc:docMk/>
          <pc:sldMk cId="1174568600" sldId="256"/>
        </pc:sldMkLst>
        <pc:spChg chg="mod">
          <ac:chgData name="Siddhesh Ghadi" userId="" providerId="" clId="Web-{43633ECE-B89E-4B13-AD5B-D0D5F22D3494}" dt="2022-02-15T08:29:32.307" v="61" actId="20577"/>
          <ac:spMkLst>
            <pc:docMk/>
            <pc:sldMk cId="1174568600" sldId="256"/>
            <ac:spMk id="3" creationId="{EA4D1DD9-3E4C-423B-8E14-E31C18466F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A84A-616A-47AC-BAFC-19C776E88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03B3C-A30F-453D-A643-787BECE0A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7B731-CC85-473E-A044-6B037435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474F-8627-434E-B8DC-9F757115A46E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CFD2-7E28-4C8A-BB69-DE494471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39FB5-31C5-44A5-9C8C-860020AC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7C3-38FD-42C6-A28D-184B6B1B0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91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346A-31C7-41C3-9AD3-67C1F33C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43E01-137E-4F3F-B19E-CDE8817BC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85B2-0101-4B49-BB83-0F612E12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474F-8627-434E-B8DC-9F757115A46E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4E1E-8F9D-4FAE-80B9-692533C6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6A80-2A49-4D6A-9BC5-1E419645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7C3-38FD-42C6-A28D-184B6B1B0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A57BC-C65E-4D5E-AC54-748E631F5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76A8C-1D40-40D2-B91F-6FA5644F6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D98B-076C-4637-9664-75BA33B3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474F-8627-434E-B8DC-9F757115A46E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CE6C8-91A6-4ED8-B6C7-C8DB0A23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6B43-C8EA-4767-92CC-A3C930DB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7C3-38FD-42C6-A28D-184B6B1B0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5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485B-0E0D-4D38-9CFD-1D21DC90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5DEF-17ED-4EFF-9A6C-3CC1828F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583B-74D5-484B-990E-B6121B94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474F-8627-434E-B8DC-9F757115A46E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A014B-DBFE-4F52-9B8F-4A4266E6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503F3-9DEE-4E6C-9714-C0BFA63A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7C3-38FD-42C6-A28D-184B6B1B0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5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1582-5A20-48F6-B837-9D7897EF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AAE78-C6F3-4380-8D02-72CEDEC3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4EE28-6056-4901-A9E9-B01CC0DD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474F-8627-434E-B8DC-9F757115A46E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D651-135F-44D7-92F7-910E7BE7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D864-910C-442D-9B33-24F7BE77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7C3-38FD-42C6-A28D-184B6B1B0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285D-6D76-4938-875B-B47221F6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0B26-7F8C-4115-A7D6-F90D0F15C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C3DCD-5A78-486D-A9E1-02A65CD8A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E3000-2146-4F7E-B9B9-731D3554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474F-8627-434E-B8DC-9F757115A46E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7C5D8-02AC-4512-A8E5-4592D1F2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489FF-C22D-425B-BE6E-ABF9C2BC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7C3-38FD-42C6-A28D-184B6B1B0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4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36DB-6469-4659-95BE-1868368E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56929-4842-416E-AE1E-036848D43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939B2-BAE0-4CD0-841C-6122D5034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B1125-B24C-47D5-AFD3-80A28F616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3F81E-BFF5-470D-9036-25F8B5120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9C810-BE9F-4361-879A-2C7D33D1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474F-8627-434E-B8DC-9F757115A46E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FC24E-5F08-4E2B-9060-4698185F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EFB19-0D22-456F-9C9F-41618185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7C3-38FD-42C6-A28D-184B6B1B0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5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21AD-E6D7-4CE0-9DA5-469FB4FC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D5B22-DEB2-4787-872E-61648D26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474F-8627-434E-B8DC-9F757115A46E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432D3-9AF5-4110-9173-7EFD55AF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4277A-FABD-4D6F-9B27-2408784F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7C3-38FD-42C6-A28D-184B6B1B0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9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591D4-2A18-41A0-97C0-7B75B21A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474F-8627-434E-B8DC-9F757115A46E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20EB6-893F-418F-A6A1-C13D1B48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10C95-5336-4ED0-8B32-AA6D948A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7C3-38FD-42C6-A28D-184B6B1B0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B077-AB5D-499F-AF63-90EC7A89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66E86-9ADD-4594-BB69-DD59AD685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1754-778C-4042-93EA-82912A713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B6997-36F2-423C-84A6-488C37D0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474F-8627-434E-B8DC-9F757115A46E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2D613-3749-4782-B8F4-777E7291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2B80-7991-43CB-B92F-8EAE231F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7C3-38FD-42C6-A28D-184B6B1B0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7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1A55-836B-43B0-86A6-DFEE6904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FCC62-6E70-4EAE-8A3A-8F3861F24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6C8C2-25AB-4121-8464-1F8F30C58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D2386-D602-47A1-85AF-E837729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474F-8627-434E-B8DC-9F757115A46E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CA7E3-9E6D-4562-9B3C-A4DDB2AD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6D3B3-8C2C-4CA9-9E96-3A6B7770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7C3-38FD-42C6-A28D-184B6B1B0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03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6BC43-B90B-41E5-A02C-0757B24E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0FB48-89B7-4173-A294-DFC274237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E96A-88CC-4321-B2CC-F6797655D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474F-8627-434E-B8DC-9F757115A46E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264EC-3492-41E3-9A33-0E1C713C6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2BA49-6584-4A99-998A-6690A5414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67C3-38FD-42C6-A28D-184B6B1B0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6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bm.box.com/s/jadfn2jsh4ans1pbp167g3ctbxn0sa0j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native/community/blob/main/working-groups/WORKING-GROUPS.md#working-groups" TargetMode="External"/><Relationship Id="rId2" Type="http://schemas.openxmlformats.org/officeDocument/2006/relationships/hyperlink" Target="https://ibm-redhat-collab.slack.com/archives/C026T7XPW7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native" TargetMode="External"/><Relationship Id="rId2" Type="http://schemas.openxmlformats.org/officeDocument/2006/relationships/hyperlink" Target="https://knative.de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hat.com/en/topics/microservices/why-choose-openshift-serverless" TargetMode="External"/><Relationship Id="rId4" Type="http://schemas.openxmlformats.org/officeDocument/2006/relationships/hyperlink" Target="https://cloud.redhat.com/learn/topics/serverles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test-infra/tree/master/prow" TargetMode="External"/><Relationship Id="rId7" Type="http://schemas.openxmlformats.org/officeDocument/2006/relationships/hyperlink" Target="https://jazz06.rchland.ibm.com:12443/jazz/web/projects/Power%20Ecosystem#action=com.ibm.team.workitem.viewWorkItem&amp;id=139046" TargetMode="External"/><Relationship Id="rId2" Type="http://schemas.openxmlformats.org/officeDocument/2006/relationships/hyperlink" Target="https://github.com/knative/test-infra/tree/main/prow/job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w.knative.dev/" TargetMode="External"/><Relationship Id="rId5" Type="http://schemas.openxmlformats.org/officeDocument/2006/relationships/hyperlink" Target="https://github.com/knative/test-infra" TargetMode="External"/><Relationship Id="rId4" Type="http://schemas.openxmlformats.org/officeDocument/2006/relationships/hyperlink" Target="https://github.com/kubernetes/test-infra/blob/master/prow/jobs.m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native/test-infra/pulls?q=s390x" TargetMode="External"/><Relationship Id="rId2" Type="http://schemas.openxmlformats.org/officeDocument/2006/relationships/hyperlink" Target="https://prow.knative.dev/?job=*s390x*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native/test-infra/pull/2812/files#diff-904a02b4d7580b96d059180f9309b3d141e0984da2d713deb776550bfcf63b50R6899-R696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native/test-infra/issues/284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zz06.rchland.ibm.com:12443/jazz/web/projects/Power%20Ecosystem#action=com.ibm.team.workitem.viewWorkItem&amp;id=140142" TargetMode="External"/><Relationship Id="rId7" Type="http://schemas.openxmlformats.org/officeDocument/2006/relationships/hyperlink" Target="https://jazz06.rchland.ibm.com:12443/jazz/web/projects/Power%20Ecosystem#action=com.ibm.team.workitem.viewWorkItem&amp;id=145663" TargetMode="External"/><Relationship Id="rId2" Type="http://schemas.openxmlformats.org/officeDocument/2006/relationships/hyperlink" Target="https://jazz06.rchland.ibm.com:12443/jazz/web/projects/Power%20Ecosystem#action=com.ibm.team.workitem.viewWorkItem&amp;id=1401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run/docs/configuring/secrets" TargetMode="External"/><Relationship Id="rId5" Type="http://schemas.openxmlformats.org/officeDocument/2006/relationships/hyperlink" Target="https://github.com/knative/test-infra/issues/2842" TargetMode="External"/><Relationship Id="rId4" Type="http://schemas.openxmlformats.org/officeDocument/2006/relationships/hyperlink" Target="https://jazz06.rchland.ibm.com:12443/jazz/web/projects/Power%20Ecosystem#action=com.ibm.team.workitem.viewWorkItem&amp;id=14014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bm.com/zdocker/kind-knative/tree/master/prow#how-to-manipulate-the-secret-on-gcp" TargetMode="External"/><Relationship Id="rId2" Type="http://schemas.openxmlformats.org/officeDocument/2006/relationships/hyperlink" Target="https://github.com/knative/test-infra/issues/276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native/test-infra/issues/28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80CC-4E2F-44D9-B239-72FC15D7F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Knative</a:t>
            </a:r>
            <a:r>
              <a:rPr lang="en-IN" dirty="0"/>
              <a:t> Upstream CI on Power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D1DD9-3E4C-423B-8E14-E31C18466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5321"/>
            <a:ext cx="9144000" cy="6924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dirty="0">
                <a:cs typeface="Calibri"/>
              </a:rPr>
              <a:t>Note: If links in PPT are not accessible, please download the PPT and try accessing them.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DAEED10-5177-446B-9778-D969E54748E2}"/>
              </a:ext>
            </a:extLst>
          </p:cNvPr>
          <p:cNvSpPr txBox="1">
            <a:spLocks/>
          </p:cNvSpPr>
          <p:nvPr/>
        </p:nvSpPr>
        <p:spPr>
          <a:xfrm>
            <a:off x="1523999" y="5389397"/>
            <a:ext cx="9673883" cy="6924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>
                <a:cs typeface="Calibri"/>
              </a:rPr>
              <a:t>Video session:  </a:t>
            </a:r>
            <a:r>
              <a:rPr lang="en-IN" dirty="0">
                <a:cs typeface="Calibri"/>
                <a:hlinkClick r:id="rId2"/>
              </a:rPr>
              <a:t>https://ibm.box.com/s/jadfn2jsh4ans1pbp167g3ctbxn0sa0j</a:t>
            </a:r>
            <a:r>
              <a:rPr lang="en-IN" dirty="0">
                <a:cs typeface="Calibri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56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70A1-3664-41E6-8A74-52A39160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883F-B5DD-4EBC-8E3D-BE884DB5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Internal Slack Channel with Z: </a:t>
            </a:r>
            <a:r>
              <a:rPr lang="en-IN" dirty="0">
                <a:hlinkClick r:id="rId2"/>
              </a:rPr>
              <a:t>https://ibm-redhat-collab.slack.com/archives/C026T7XPW75</a:t>
            </a:r>
            <a:r>
              <a:rPr lang="en-IN" dirty="0"/>
              <a:t> </a:t>
            </a:r>
          </a:p>
          <a:p>
            <a:r>
              <a:rPr lang="en-IN" dirty="0" err="1"/>
              <a:t>Knative</a:t>
            </a:r>
            <a:r>
              <a:rPr lang="en-IN" dirty="0"/>
              <a:t> Community Groups: </a:t>
            </a:r>
            <a:r>
              <a:rPr lang="en-IN" dirty="0">
                <a:hlinkClick r:id="rId3"/>
              </a:rPr>
              <a:t>https://github.com/knative/community/blob/main/working-groups/WORKING-GROUPS.md#working-groups</a:t>
            </a:r>
            <a:r>
              <a:rPr lang="en-IN" dirty="0"/>
              <a:t> (Use </a:t>
            </a:r>
            <a:r>
              <a:rPr lang="en-IN" dirty="0" err="1"/>
              <a:t>redhat</a:t>
            </a:r>
            <a:r>
              <a:rPr lang="en-IN" dirty="0"/>
              <a:t> id to join slack. Other ids require invitation.)</a:t>
            </a:r>
          </a:p>
        </p:txBody>
      </p:sp>
    </p:spTree>
    <p:extLst>
      <p:ext uri="{BB962C8B-B14F-4D97-AF65-F5344CB8AC3E}">
        <p14:creationId xmlns:p14="http://schemas.microsoft.com/office/powerpoint/2010/main" val="272831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305C-0730-4A08-AC32-733BA410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Motivation For Upstream CI On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2501-584C-4321-A5DF-EF783A77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Redhat</a:t>
            </a:r>
            <a:r>
              <a:rPr lang="en-IN" dirty="0"/>
              <a:t> Serverless product is based on open source </a:t>
            </a:r>
            <a:r>
              <a:rPr lang="en-IN" dirty="0" err="1">
                <a:hlinkClick r:id="rId2"/>
              </a:rPr>
              <a:t>Knative</a:t>
            </a:r>
            <a:r>
              <a:rPr lang="en-IN" dirty="0"/>
              <a:t> project.</a:t>
            </a:r>
          </a:p>
          <a:p>
            <a:r>
              <a:rPr lang="en-IN" dirty="0"/>
              <a:t>For every release of RH Serverless, upstream </a:t>
            </a:r>
            <a:r>
              <a:rPr lang="en-IN" dirty="0" err="1"/>
              <a:t>Knative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code</a:t>
            </a:r>
            <a:r>
              <a:rPr lang="en-IN" dirty="0"/>
              <a:t> is used </a:t>
            </a:r>
            <a:r>
              <a:rPr lang="en-GB" dirty="0"/>
              <a:t>with addition of </a:t>
            </a:r>
            <a:r>
              <a:rPr lang="en-GB" dirty="0" err="1"/>
              <a:t>Redhat</a:t>
            </a:r>
            <a:r>
              <a:rPr lang="en-GB" dirty="0"/>
              <a:t> features and compliances.</a:t>
            </a:r>
            <a:endParaRPr lang="en-IN" dirty="0"/>
          </a:p>
          <a:p>
            <a:r>
              <a:rPr lang="en-IN" dirty="0"/>
              <a:t>Enabling CI on Power for </a:t>
            </a:r>
            <a:r>
              <a:rPr lang="en-IN" dirty="0" err="1"/>
              <a:t>Knative</a:t>
            </a:r>
            <a:r>
              <a:rPr lang="en-IN" dirty="0"/>
              <a:t> components can help to </a:t>
            </a:r>
            <a:r>
              <a:rPr lang="en-GB" dirty="0"/>
              <a:t>catch and fix Power specific defects early in the entire lifecycle of RH </a:t>
            </a:r>
            <a:r>
              <a:rPr lang="en-GB" dirty="0" err="1"/>
              <a:t>Openshift</a:t>
            </a:r>
            <a:r>
              <a:rPr lang="en-GB" dirty="0"/>
              <a:t> </a:t>
            </a:r>
            <a:r>
              <a:rPr lang="en-IN" dirty="0"/>
              <a:t>Serverless</a:t>
            </a:r>
            <a:r>
              <a:rPr lang="en-GB" dirty="0"/>
              <a:t> release.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Helpful links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hlinkClick r:id="rId4"/>
              </a:rPr>
              <a:t>https://cloud.redhat.com/learn/topics/serverless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hlinkClick r:id="rId5"/>
              </a:rPr>
              <a:t>https://www.redhat.com/en/topics/microservices/why-choose-openshift-serverless</a:t>
            </a:r>
            <a:r>
              <a:rPr lang="en-IN" sz="200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8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4E8D-BAB4-49D4-BFF6-4B925D1A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Knative</a:t>
            </a:r>
            <a:r>
              <a:rPr lang="en-IN" b="1" dirty="0"/>
              <a:t>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58674-2B7F-4F83-A8E0-519F8AF6E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/>
              <a:t>Knative</a:t>
            </a:r>
            <a:r>
              <a:rPr lang="en-IN" dirty="0"/>
              <a:t> community uses Prow as their CI tool.</a:t>
            </a:r>
          </a:p>
          <a:p>
            <a:r>
              <a:rPr lang="en-IN" dirty="0"/>
              <a:t>Prow is a K8s based CI system maintained by Kubernetes community.</a:t>
            </a:r>
          </a:p>
          <a:p>
            <a:r>
              <a:rPr lang="en-IN" dirty="0"/>
              <a:t>CI jobs(Prow jobs) are written in </a:t>
            </a:r>
            <a:r>
              <a:rPr lang="en-IN" dirty="0" err="1"/>
              <a:t>yaml</a:t>
            </a:r>
            <a:r>
              <a:rPr lang="en-IN" dirty="0"/>
              <a:t> files using Prow K8s CRDs.</a:t>
            </a:r>
          </a:p>
          <a:p>
            <a:r>
              <a:rPr lang="en-IN" dirty="0"/>
              <a:t>All </a:t>
            </a:r>
            <a:r>
              <a:rPr lang="en-IN" dirty="0" err="1"/>
              <a:t>Knative</a:t>
            </a:r>
            <a:r>
              <a:rPr lang="en-IN" dirty="0"/>
              <a:t> CI jobs are maintained in </a:t>
            </a:r>
            <a:r>
              <a:rPr lang="en-IN" dirty="0" err="1">
                <a:hlinkClick r:id="rId2"/>
              </a:rPr>
              <a:t>knative</a:t>
            </a:r>
            <a:r>
              <a:rPr lang="en-IN" dirty="0">
                <a:hlinkClick r:id="rId2"/>
              </a:rPr>
              <a:t>/test-infra </a:t>
            </a:r>
            <a:r>
              <a:rPr lang="en-IN" dirty="0"/>
              <a:t>repo.</a:t>
            </a:r>
          </a:p>
          <a:p>
            <a:endParaRPr lang="en-IN" dirty="0"/>
          </a:p>
          <a:p>
            <a:r>
              <a:rPr lang="en-IN" dirty="0"/>
              <a:t>Helpful links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hlinkClick r:id="rId3"/>
              </a:rPr>
              <a:t>https://github.com/kubernetes/test-infra/tree/master/prow</a:t>
            </a:r>
            <a:r>
              <a:rPr lang="en-IN" sz="20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hlinkClick r:id="rId4"/>
              </a:rPr>
              <a:t>https://github.com/kubernetes/test-infra/blob/master/prow/jobs.md</a:t>
            </a:r>
            <a:r>
              <a:rPr lang="en-IN" sz="20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hlinkClick r:id="rId5"/>
              </a:rPr>
              <a:t>https://github.com/knative/test-infra</a:t>
            </a:r>
            <a:r>
              <a:rPr lang="en-IN" sz="20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hlinkClick r:id="rId6"/>
              </a:rPr>
              <a:t>https://prow.knative.dev/</a:t>
            </a:r>
            <a:r>
              <a:rPr lang="en-IN" sz="20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hlinkClick r:id="rId7"/>
              </a:rPr>
              <a:t>https://jazz06.rchland.ibm.com:12443/jazz/web/projects/Power%20Ecosystem#action=com.ibm.team.workitem.viewWorkItem&amp;id=139046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5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B3ED-85E3-490F-B40A-BF440EB1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Knative</a:t>
            </a:r>
            <a:r>
              <a:rPr lang="en-IN" b="1" dirty="0"/>
              <a:t> CI On S390x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84F2-09E5-444A-B8D7-11643CAA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4 </a:t>
            </a:r>
            <a:r>
              <a:rPr lang="en-IN" dirty="0" err="1"/>
              <a:t>Knative</a:t>
            </a:r>
            <a:r>
              <a:rPr lang="en-IN" dirty="0"/>
              <a:t> components are tested daily on s390x.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Eventing (main, 0.26, 1.0, 1.1, 1.2)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Client (main, 0.26, 1.0, 1.1, 1.2)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Operator (main, 0.26, 1.0, 1.1, 1.2)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Serving contour (main, 0.26, 1.0, 1.1, 1.2)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Serving </a:t>
            </a:r>
            <a:r>
              <a:rPr lang="en-IN" dirty="0" err="1"/>
              <a:t>kourier</a:t>
            </a:r>
            <a:r>
              <a:rPr lang="en-IN" dirty="0"/>
              <a:t> (main, 0.26, 1.0, 1.1, 1.2)</a:t>
            </a:r>
          </a:p>
          <a:p>
            <a:r>
              <a:rPr lang="en-IN" dirty="0"/>
              <a:t>Z hardware is provisioned using IBM Cloud VPC.</a:t>
            </a:r>
          </a:p>
          <a:p>
            <a:r>
              <a:rPr lang="en-IN" dirty="0"/>
              <a:t>Kind based Kubernetes cluster is used for testing.</a:t>
            </a:r>
          </a:p>
          <a:p>
            <a:endParaRPr lang="en-IN" dirty="0"/>
          </a:p>
          <a:p>
            <a:r>
              <a:rPr lang="en-IN" dirty="0"/>
              <a:t>Helpful links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hlinkClick r:id="rId2"/>
              </a:rPr>
              <a:t>https://prow.knative.dev/?job=*s390x*</a:t>
            </a:r>
            <a:r>
              <a:rPr lang="en-IN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hlinkClick r:id="rId3"/>
              </a:rPr>
              <a:t>https://github.com/knative/test-infra/pulls?q=s390x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50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E266-3546-4C7D-AF09-E461CE7B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S390x </a:t>
            </a:r>
            <a:r>
              <a:rPr lang="en-IN" b="1" dirty="0" err="1"/>
              <a:t>Knative</a:t>
            </a:r>
            <a:r>
              <a:rPr lang="en-IN" b="1" dirty="0"/>
              <a:t> CI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5653-90D6-4BF1-AAE8-1C826DB6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Job is started at a particular time daily via cronjob on upstream server.</a:t>
            </a:r>
          </a:p>
          <a:p>
            <a:r>
              <a:rPr lang="en-IN" dirty="0"/>
              <a:t>The job running on upstream server prepares remote s390x K8s cluster, makes s390x related changes in source code and runs e2e tests.</a:t>
            </a:r>
          </a:p>
          <a:p>
            <a:r>
              <a:rPr lang="en-IN" dirty="0"/>
              <a:t>Example: </a:t>
            </a:r>
            <a:r>
              <a:rPr lang="en-IN" dirty="0">
                <a:hlinkClick r:id="rId2"/>
              </a:rPr>
              <a:t>https://github.com/knative/test-infra/pull/2812/files#diff-904a02b4d7580b96d059180f9309b3d141e0984da2d713deb776550bfcf63b50R6899-R6965</a:t>
            </a:r>
            <a:r>
              <a:rPr lang="en-IN" dirty="0"/>
              <a:t> </a:t>
            </a:r>
          </a:p>
          <a:p>
            <a:r>
              <a:rPr lang="en-IN" dirty="0"/>
              <a:t>S390x Cluster details are provide to job via a GCP secret containing IP, </a:t>
            </a:r>
            <a:r>
              <a:rPr lang="en-IN" dirty="0" err="1"/>
              <a:t>ssh</a:t>
            </a:r>
            <a:r>
              <a:rPr lang="en-IN" dirty="0"/>
              <a:t> private key and other details.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17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BF59-B576-40B0-B193-7ABF2F76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48"/>
            <a:ext cx="10515600" cy="1325563"/>
          </a:xfrm>
        </p:spPr>
        <p:txBody>
          <a:bodyPr/>
          <a:lstStyle/>
          <a:p>
            <a:r>
              <a:rPr lang="en-IN" b="1" dirty="0"/>
              <a:t>PPC64LE </a:t>
            </a:r>
            <a:r>
              <a:rPr lang="en-IN" b="1" dirty="0" err="1"/>
              <a:t>Knative</a:t>
            </a:r>
            <a:r>
              <a:rPr lang="en-IN" b="1" dirty="0"/>
              <a:t> CI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9E1CB-1EBC-40C4-94B5-B05AA4CC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2160"/>
            <a:ext cx="10515600" cy="738456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https://github.com/knative/test-infra/issues/2842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AE05080-7825-47ED-A3C2-32001AADE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69" y="1488316"/>
            <a:ext cx="9614462" cy="42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4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B641-A720-4810-B952-46AF018C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b="1" dirty="0"/>
              <a:t>Test PPC64LE Cluster(K8s)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5BAE38-0ED7-4D37-9F48-BDC94958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1828"/>
            <a:ext cx="10515600" cy="1589649"/>
          </a:xfrm>
        </p:spPr>
        <p:txBody>
          <a:bodyPr>
            <a:noAutofit/>
          </a:bodyPr>
          <a:lstStyle/>
          <a:p>
            <a:r>
              <a:rPr lang="en-IN" sz="2000" dirty="0"/>
              <a:t>K8s cluster nodes are within private network with SNAT configured for internet.</a:t>
            </a:r>
          </a:p>
          <a:p>
            <a:r>
              <a:rPr lang="en-IN" sz="2000" dirty="0"/>
              <a:t>Bastion node acts as a gateway for external traffic to the cluster.</a:t>
            </a:r>
          </a:p>
          <a:p>
            <a:r>
              <a:rPr lang="en-IN" sz="2000" dirty="0"/>
              <a:t>Bastion runs private image registry, pull through cache registry(optional), </a:t>
            </a:r>
            <a:r>
              <a:rPr lang="en-IN" sz="2000" dirty="0" err="1"/>
              <a:t>nfs</a:t>
            </a:r>
            <a:r>
              <a:rPr lang="en-IN" sz="2000" dirty="0"/>
              <a:t> server &amp; nginx proxy.</a:t>
            </a:r>
          </a:p>
          <a:p>
            <a:r>
              <a:rPr lang="en-IN" sz="2000" dirty="0"/>
              <a:t>Port 443 &amp; 992 are open for public access and proxies registry &amp; k8s </a:t>
            </a:r>
            <a:r>
              <a:rPr lang="en-IN" sz="2000" dirty="0" err="1"/>
              <a:t>api</a:t>
            </a:r>
            <a:r>
              <a:rPr lang="en-IN" sz="2000" dirty="0"/>
              <a:t> server traffic respectively.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D57B615-4B65-431B-83BD-C40864D3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1" y="1242592"/>
            <a:ext cx="9797342" cy="360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7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5F80-FE8E-4CF3-913C-1328D13B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Progress So Far….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9241-6412-4EE7-8ACD-F0856C8C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Started discussion with </a:t>
            </a:r>
            <a:r>
              <a:rPr lang="en-IN" dirty="0" err="1"/>
              <a:t>Knative</a:t>
            </a:r>
            <a:r>
              <a:rPr lang="en-IN" dirty="0"/>
              <a:t> community for Power CI.</a:t>
            </a:r>
          </a:p>
          <a:p>
            <a:r>
              <a:rPr lang="en-IN" dirty="0"/>
              <a:t>Identified requirements: native K8s cluster, private image registry, GCP account for secret management.</a:t>
            </a:r>
          </a:p>
          <a:p>
            <a:r>
              <a:rPr lang="en-IN" dirty="0"/>
              <a:t>Defined the test flow and completed a POC.</a:t>
            </a:r>
          </a:p>
          <a:p>
            <a:r>
              <a:rPr lang="en-IN" dirty="0"/>
              <a:t>Configured GCP account to access secret-manager service.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Helpful links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>
                <a:hlinkClick r:id="rId2"/>
              </a:rPr>
              <a:t>Task 140140</a:t>
            </a:r>
            <a:r>
              <a:rPr lang="en-IN"/>
              <a:t>, </a:t>
            </a:r>
            <a:r>
              <a:rPr lang="en-IN">
                <a:hlinkClick r:id="rId3"/>
              </a:rPr>
              <a:t>Task 140142</a:t>
            </a:r>
            <a:r>
              <a:rPr lang="en-IN"/>
              <a:t>, </a:t>
            </a:r>
            <a:r>
              <a:rPr lang="en-IN">
                <a:hlinkClick r:id="rId4"/>
              </a:rPr>
              <a:t>Task 140143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hlinkClick r:id="rId5"/>
              </a:rPr>
              <a:t>https://github.com/knative/test-infra/issues/2842</a:t>
            </a:r>
            <a:r>
              <a:rPr lang="en-IN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hlinkClick r:id="rId6"/>
              </a:rPr>
              <a:t>https://cloud.google.com/run/docs/configuring/secrets</a:t>
            </a:r>
            <a:r>
              <a:rPr lang="en-IN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hlinkClick r:id="rId7"/>
              </a:rPr>
              <a:t>https://jazz06.rchland.ibm.com:12443/jazz/web/projects/Power%20Ecosystem#action=com.ibm.team.workitem.viewWorkItem&amp;id=145663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473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C9A2-84D1-4658-A015-795385B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6C46-7A80-4723-9FE3-6E4537084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Setup secrets in GCP account and configure upstream server access to created secrets. (take help from </a:t>
            </a:r>
            <a:r>
              <a:rPr lang="en-IN" dirty="0" err="1"/>
              <a:t>Hyounggyu</a:t>
            </a:r>
            <a:r>
              <a:rPr lang="en-IN" dirty="0"/>
              <a:t> Choi, if required)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hlinkClick r:id="rId2"/>
              </a:rPr>
              <a:t>https://github.com/knative/test-infra/issues/2760</a:t>
            </a:r>
            <a:r>
              <a:rPr lang="en-IN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hlinkClick r:id="rId3"/>
              </a:rPr>
              <a:t>https://github.ibm.com/zdocker/kind-knative/tree/master/prow#how-to-manipulate-the-secret-on-gcp</a:t>
            </a:r>
            <a:r>
              <a:rPr lang="en-IN" dirty="0"/>
              <a:t> </a:t>
            </a:r>
          </a:p>
          <a:p>
            <a:r>
              <a:rPr lang="en-IN" dirty="0"/>
              <a:t>Setup prod test cluster.</a:t>
            </a:r>
          </a:p>
          <a:p>
            <a:r>
              <a:rPr lang="en-IN" dirty="0"/>
              <a:t>Create test configurations, perform testing and raise PRs to enable Power CI jobs.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Order: eventing, client, operator, serving (main branch)</a:t>
            </a:r>
          </a:p>
          <a:p>
            <a:r>
              <a:rPr lang="en-IN" dirty="0"/>
              <a:t>Setup slack notifications for job failures.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S390x: </a:t>
            </a:r>
            <a:r>
              <a:rPr lang="en-IN" dirty="0">
                <a:hlinkClick r:id="rId4"/>
              </a:rPr>
              <a:t>https://github.com/knative/test-infra/issues/2824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327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856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Knative Upstream CI on Power</vt:lpstr>
      <vt:lpstr>Motivation For Upstream CI On Power</vt:lpstr>
      <vt:lpstr>Knative CI</vt:lpstr>
      <vt:lpstr>Knative CI On S390x</vt:lpstr>
      <vt:lpstr>S390x Knative CI Flow</vt:lpstr>
      <vt:lpstr>PPC64LE Knative CI Flow</vt:lpstr>
      <vt:lpstr>Test PPC64LE Cluster(K8s) Architecture</vt:lpstr>
      <vt:lpstr>Progress So Far….</vt:lpstr>
      <vt:lpstr>Next Steps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Knative Upstream CI on Power</dc:title>
  <dc:creator>Siddhesh Ghadi</dc:creator>
  <cp:lastModifiedBy>Siddhesh Ghadi</cp:lastModifiedBy>
  <cp:revision>26</cp:revision>
  <dcterms:created xsi:type="dcterms:W3CDTF">2022-02-14T12:39:08Z</dcterms:created>
  <dcterms:modified xsi:type="dcterms:W3CDTF">2022-03-01T17:45:14Z</dcterms:modified>
</cp:coreProperties>
</file>