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9144000" cy="5143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25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95510A0E-1EA1-4B59-89E7-B942726BBFF3}" type="slidenum">
              <a:rPr b="0" lang="en-US" sz="1400" spc="-1" strike="noStrike">
                <a:latin typeface="Times New Roman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b="0" lang="en-US" sz="1100" spc="-1" strike="noStrike">
                <a:latin typeface="Arial"/>
              </a:rPr>
              <a:t>Também conhecida como: (. . .)</a:t>
            </a:r>
            <a:endParaRPr b="0" lang="en-US" sz="11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7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1927440"/>
            <a:ext cx="456840" cy="734400"/>
          </a:xfrm>
          <a:prstGeom prst="rect">
            <a:avLst/>
          </a:prstGeom>
          <a:solidFill>
            <a:srgbClr val="9e0f0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718560" y="1780560"/>
            <a:ext cx="7771320" cy="97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279720" y="2660400"/>
            <a:ext cx="8584560" cy="79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53040" y="204840"/>
            <a:ext cx="8032320" cy="858600"/>
          </a:xfrm>
          <a:prstGeom prst="rect">
            <a:avLst/>
          </a:prstGeom>
        </p:spPr>
        <p:txBody>
          <a:bodyPr lIns="82800" rIns="82800" tIns="82800" bIns="82800" anchor="ctr"/>
          <a:p>
            <a:r>
              <a:rPr b="0" lang="en-US" sz="27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560160" y="1190880"/>
            <a:ext cx="7836840" cy="3408840"/>
          </a:xfrm>
          <a:prstGeom prst="rect">
            <a:avLst/>
          </a:prstGeom>
        </p:spPr>
        <p:txBody>
          <a:bodyPr lIns="82800" rIns="82800" tIns="82800" bIns="8280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9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9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9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9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9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9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9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9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sldNum"/>
          </p:nvPr>
        </p:nvSpPr>
        <p:spPr>
          <a:xfrm>
            <a:off x="8397360" y="4600080"/>
            <a:ext cx="548280" cy="393120"/>
          </a:xfrm>
          <a:prstGeom prst="rect">
            <a:avLst/>
          </a:prstGeom>
        </p:spPr>
        <p:txBody>
          <a:bodyPr lIns="0" rIns="0" tIns="0" bIns="0"/>
          <a:p>
            <a:pPr algn="r">
              <a:lnSpc>
                <a:spcPct val="100000"/>
              </a:lnSpc>
            </a:pPr>
            <a:fld id="{904FDD3D-BCA8-4976-A9C3-EBF0DE4A52AF}" type="slidenum">
              <a:rPr b="1" lang="en-US" sz="1300" spc="-1" strike="noStrike">
                <a:solidFill>
                  <a:srgbClr val="9e0f0f"/>
                </a:solidFill>
                <a:latin typeface="Open Sans"/>
                <a:ea typeface="Open Sans"/>
              </a:rPr>
              <a:t>1</a:t>
            </a:fld>
            <a:endParaRPr b="0" lang="en-US" sz="1300" spc="-1" strike="noStrike">
              <a:latin typeface="Times New Roman"/>
            </a:endParaRPr>
          </a:p>
        </p:txBody>
      </p:sp>
      <p:sp>
        <p:nvSpPr>
          <p:cNvPr id="44" name="CustomShape 4"/>
          <p:cNvSpPr/>
          <p:nvPr/>
        </p:nvSpPr>
        <p:spPr>
          <a:xfrm>
            <a:off x="0" y="195840"/>
            <a:ext cx="456840" cy="734400"/>
          </a:xfrm>
          <a:prstGeom prst="rect">
            <a:avLst/>
          </a:prstGeom>
          <a:solidFill>
            <a:srgbClr val="9e0f0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sldNum"/>
          </p:nvPr>
        </p:nvSpPr>
        <p:spPr>
          <a:xfrm>
            <a:off x="8397360" y="4600080"/>
            <a:ext cx="548280" cy="393120"/>
          </a:xfrm>
          <a:prstGeom prst="rect">
            <a:avLst/>
          </a:prstGeom>
        </p:spPr>
        <p:txBody>
          <a:bodyPr lIns="0" rIns="0" tIns="0" bIns="0"/>
          <a:p>
            <a:pPr algn="r">
              <a:lnSpc>
                <a:spcPct val="100000"/>
              </a:lnSpc>
            </a:pPr>
            <a:fld id="{BA75A5F6-A1A4-492D-AD4B-57264256B303}" type="slidenum">
              <a:rPr b="1" lang="en-US" sz="1300" spc="-1" strike="noStrike">
                <a:solidFill>
                  <a:srgbClr val="9e0f0f"/>
                </a:solidFill>
                <a:latin typeface="Open Sans"/>
                <a:ea typeface="Open Sans"/>
              </a:rPr>
              <a:t>1</a:t>
            </a:fld>
            <a:endParaRPr b="0" lang="en-US" sz="1300" spc="-1" strike="noStrike">
              <a:latin typeface="Times New Roman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653400" y="867240"/>
            <a:ext cx="7836840" cy="340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hyperlink" Target="https://www.urionlinejudge.com.br/judge/pt/problems/view/1764" TargetMode="External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718560" y="1780560"/>
            <a:ext cx="7771320" cy="97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US" sz="3300" spc="-1" strike="noStrike">
                <a:solidFill>
                  <a:srgbClr val="333333"/>
                </a:solidFill>
                <a:latin typeface="Open Sans"/>
                <a:ea typeface="Open Sans"/>
              </a:rPr>
              <a:t>Estruturas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279720" y="2660400"/>
            <a:ext cx="8584560" cy="79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82800" rIns="82800" tIns="82800" bIns="82800"/>
          <a:p>
            <a:pPr algn="r">
              <a:lnSpc>
                <a:spcPct val="100000"/>
              </a:lnSpc>
            </a:pPr>
            <a:r>
              <a:rPr b="1" lang="en-US" sz="1800" spc="-1" strike="noStrike">
                <a:solidFill>
                  <a:srgbClr val="9e0f0f"/>
                </a:solidFill>
                <a:latin typeface="Open Sans"/>
                <a:ea typeface="Open Sans"/>
              </a:rPr>
              <a:t>Union-find disjoint set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Shape 1"/>
          <p:cNvSpPr txBox="1"/>
          <p:nvPr/>
        </p:nvSpPr>
        <p:spPr>
          <a:xfrm>
            <a:off x="653040" y="204840"/>
            <a:ext cx="8032320" cy="858600"/>
          </a:xfrm>
          <a:prstGeom prst="rect">
            <a:avLst/>
          </a:prstGeom>
          <a:noFill/>
          <a:ln>
            <a:noFill/>
          </a:ln>
        </p:spPr>
        <p:txBody>
          <a:bodyPr lIns="82800" rIns="82800" tIns="82800" bIns="82800" anchor="ctr"/>
          <a:p>
            <a:pPr>
              <a:lnSpc>
                <a:spcPct val="100000"/>
              </a:lnSpc>
            </a:pPr>
            <a:r>
              <a:rPr b="1" lang="en-US" sz="2700" spc="-1" strike="noStrike">
                <a:solidFill>
                  <a:srgbClr val="434343"/>
                </a:solidFill>
                <a:latin typeface="Open Sans"/>
                <a:ea typeface="Open Sans"/>
              </a:rPr>
              <a:t>Uri-1764: </a:t>
            </a:r>
            <a:r>
              <a:rPr b="1" lang="en-US" sz="2700" spc="-1" strike="noStrike">
                <a:solidFill>
                  <a:srgbClr val="9e0f0f"/>
                </a:solidFill>
                <a:latin typeface="Open Sans"/>
                <a:ea typeface="Open Sans"/>
              </a:rPr>
              <a:t>Algoritmo</a:t>
            </a:r>
            <a:endParaRPr b="0" lang="en-US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TextShape 2"/>
          <p:cNvSpPr txBox="1"/>
          <p:nvPr/>
        </p:nvSpPr>
        <p:spPr>
          <a:xfrm>
            <a:off x="8397360" y="4600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algn="r">
              <a:lnSpc>
                <a:spcPct val="100000"/>
              </a:lnSpc>
            </a:pPr>
            <a:fld id="{BF282DD6-F82F-47E0-8CE5-727A191B6AD3}" type="slidenum">
              <a:rPr b="1" lang="en-US" sz="1300" spc="-1" strike="noStrike">
                <a:solidFill>
                  <a:srgbClr val="9e0f0f"/>
                </a:solidFill>
                <a:latin typeface="Open Sans"/>
                <a:ea typeface="Open Sans"/>
              </a:rPr>
              <a:t>1</a:t>
            </a:fld>
            <a:endParaRPr b="0" lang="en-US" sz="1300" spc="-1" strike="noStrike">
              <a:latin typeface="Times New Roman"/>
            </a:endParaRPr>
          </a:p>
        </p:txBody>
      </p:sp>
      <p:sp>
        <p:nvSpPr>
          <p:cNvPr id="154" name="CustomShape 3"/>
          <p:cNvSpPr/>
          <p:nvPr/>
        </p:nvSpPr>
        <p:spPr>
          <a:xfrm>
            <a:off x="402480" y="1063800"/>
            <a:ext cx="8283240" cy="393012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35000"/>
              </a:lnSpc>
            </a:pPr>
            <a:r>
              <a:rPr b="0" lang="en-US" sz="1400" spc="-1" strike="noStrike">
                <a:solidFill>
                  <a:srgbClr val="569cd6"/>
                </a:solidFill>
                <a:latin typeface="Arial"/>
                <a:ea typeface="Arial"/>
              </a:rPr>
              <a:t>int</a:t>
            </a:r>
            <a:r>
              <a:rPr b="0" lang="en-US" sz="1400" spc="-1" strike="noStrike">
                <a:solidFill>
                  <a:srgbClr val="d4d4d4"/>
                </a:solidFill>
                <a:latin typeface="Arial"/>
                <a:ea typeface="Arial"/>
              </a:rPr>
              <a:t> </a:t>
            </a:r>
            <a:r>
              <a:rPr b="0" lang="en-US" sz="1400" spc="-1" strike="noStrike">
                <a:solidFill>
                  <a:srgbClr val="dcdcaa"/>
                </a:solidFill>
                <a:latin typeface="Arial"/>
                <a:ea typeface="Arial"/>
              </a:rPr>
              <a:t>main</a:t>
            </a:r>
            <a:r>
              <a:rPr b="0" lang="en-US" sz="1400" spc="-1" strike="noStrike">
                <a:solidFill>
                  <a:srgbClr val="d4d4d4"/>
                </a:solidFill>
                <a:latin typeface="Arial"/>
                <a:ea typeface="Arial"/>
              </a:rPr>
              <a:t>(){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35000"/>
              </a:lnSpc>
            </a:pPr>
            <a:r>
              <a:rPr b="0" lang="en-US" sz="1400" spc="-1" strike="noStrike">
                <a:solidFill>
                  <a:srgbClr val="d4d4d4"/>
                </a:solidFill>
                <a:latin typeface="Arial"/>
                <a:ea typeface="Arial"/>
              </a:rPr>
              <a:t> </a:t>
            </a:r>
            <a:r>
              <a:rPr b="0" lang="en-US" sz="1400" spc="-1" strike="noStrike">
                <a:solidFill>
                  <a:srgbClr val="d4d4d4"/>
                </a:solidFill>
                <a:latin typeface="Arial"/>
                <a:ea typeface="Arial"/>
              </a:rPr>
              <a:t>ll m,n, count;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35000"/>
              </a:lnSpc>
            </a:pPr>
            <a:r>
              <a:rPr b="0" lang="en-US" sz="1400" spc="-1" strike="noStrike">
                <a:solidFill>
                  <a:srgbClr val="d4d4d4"/>
                </a:solidFill>
                <a:latin typeface="Arial"/>
                <a:ea typeface="Arial"/>
              </a:rPr>
              <a:t>  </a:t>
            </a:r>
            <a:r>
              <a:rPr b="0" lang="en-US" sz="1400" spc="-1" strike="noStrike">
                <a:solidFill>
                  <a:srgbClr val="c586c0"/>
                </a:solidFill>
                <a:latin typeface="Arial"/>
                <a:ea typeface="Arial"/>
              </a:rPr>
              <a:t>while</a:t>
            </a:r>
            <a:r>
              <a:rPr b="0" lang="en-US" sz="1400" spc="-1" strike="noStrike">
                <a:solidFill>
                  <a:srgbClr val="d4d4d4"/>
                </a:solidFill>
                <a:latin typeface="Arial"/>
                <a:ea typeface="Arial"/>
              </a:rPr>
              <a:t> ((cin &gt;&gt; m &gt;&gt; n) &amp;&amp; (n | m)) {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35000"/>
              </a:lnSpc>
            </a:pPr>
            <a:r>
              <a:rPr b="0" lang="en-US" sz="1400" spc="-1" strike="noStrike">
                <a:solidFill>
                  <a:srgbClr val="d4d4d4"/>
                </a:solidFill>
                <a:latin typeface="Arial"/>
                <a:ea typeface="Arial"/>
              </a:rPr>
              <a:t>   </a:t>
            </a:r>
            <a:r>
              <a:rPr b="0" lang="en-US" sz="1400" spc="-1" strike="noStrike">
                <a:solidFill>
                  <a:srgbClr val="d4d4d4"/>
                </a:solidFill>
                <a:latin typeface="Arial"/>
                <a:ea typeface="Arial"/>
              </a:rPr>
              <a:t>count = </a:t>
            </a:r>
            <a:r>
              <a:rPr b="0" lang="en-US" sz="1400" spc="-1" strike="noStrike">
                <a:solidFill>
                  <a:srgbClr val="b5cea8"/>
                </a:solidFill>
                <a:latin typeface="Arial"/>
                <a:ea typeface="Arial"/>
              </a:rPr>
              <a:t>0</a:t>
            </a:r>
            <a:r>
              <a:rPr b="0" lang="en-US" sz="1400" spc="-1" strike="noStrike">
                <a:solidFill>
                  <a:srgbClr val="d4d4d4"/>
                </a:solidFill>
                <a:latin typeface="Arial"/>
                <a:ea typeface="Arial"/>
              </a:rPr>
              <a:t>;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35000"/>
              </a:lnSpc>
            </a:pPr>
            <a:r>
              <a:rPr b="0" lang="en-US" sz="1400" spc="-1" strike="noStrike">
                <a:solidFill>
                  <a:srgbClr val="d4d4d4"/>
                </a:solidFill>
                <a:latin typeface="Arial"/>
                <a:ea typeface="Arial"/>
              </a:rPr>
              <a:t>   </a:t>
            </a:r>
            <a:r>
              <a:rPr b="0" lang="en-US" sz="1400" spc="-1" strike="noStrike">
                <a:solidFill>
                  <a:srgbClr val="d4d4d4"/>
                </a:solidFill>
                <a:latin typeface="Arial"/>
                <a:ea typeface="Arial"/>
              </a:rPr>
              <a:t>UnionFind </a:t>
            </a:r>
            <a:r>
              <a:rPr b="0" lang="en-US" sz="1400" spc="-1" strike="noStrike">
                <a:solidFill>
                  <a:srgbClr val="9cdcfe"/>
                </a:solidFill>
                <a:latin typeface="Arial"/>
                <a:ea typeface="Arial"/>
              </a:rPr>
              <a:t>UF</a:t>
            </a:r>
            <a:r>
              <a:rPr b="0" lang="en-US" sz="1400" spc="-1" strike="noStrike">
                <a:solidFill>
                  <a:srgbClr val="d4d4d4"/>
                </a:solidFill>
                <a:latin typeface="Arial"/>
                <a:ea typeface="Arial"/>
              </a:rPr>
              <a:t> (m);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35000"/>
              </a:lnSpc>
            </a:pPr>
            <a:r>
              <a:rPr b="0" lang="en-US" sz="1400" spc="-1" strike="noStrike">
                <a:solidFill>
                  <a:srgbClr val="d4d4d4"/>
                </a:solidFill>
                <a:latin typeface="Arial"/>
                <a:ea typeface="Arial"/>
              </a:rPr>
              <a:t>   </a:t>
            </a:r>
            <a:r>
              <a:rPr b="0" lang="en-US" sz="1400" spc="-1" strike="noStrike">
                <a:solidFill>
                  <a:srgbClr val="d4d4d4"/>
                </a:solidFill>
                <a:latin typeface="Arial"/>
                <a:ea typeface="Arial"/>
              </a:rPr>
              <a:t>vector&lt;route&gt; </a:t>
            </a:r>
            <a:r>
              <a:rPr b="0" lang="en-US" sz="1400" spc="-1" strike="noStrike">
                <a:solidFill>
                  <a:srgbClr val="dcdcaa"/>
                </a:solidFill>
                <a:latin typeface="Arial"/>
                <a:ea typeface="Arial"/>
              </a:rPr>
              <a:t>vr</a:t>
            </a:r>
            <a:r>
              <a:rPr b="0" lang="en-US" sz="1400" spc="-1" strike="noStrike">
                <a:solidFill>
                  <a:srgbClr val="d4d4d4"/>
                </a:solidFill>
                <a:latin typeface="Arial"/>
                <a:ea typeface="Arial"/>
              </a:rPr>
              <a:t> (n);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35000"/>
              </a:lnSpc>
            </a:pPr>
            <a:r>
              <a:rPr b="0" lang="en-US" sz="1400" spc="-1" strike="noStrike">
                <a:solidFill>
                  <a:srgbClr val="d4d4d4"/>
                </a:solidFill>
                <a:latin typeface="Arial"/>
                <a:ea typeface="Arial"/>
              </a:rPr>
              <a:t>   </a:t>
            </a:r>
            <a:r>
              <a:rPr b="0" lang="en-US" sz="1400" spc="-1" strike="noStrike">
                <a:solidFill>
                  <a:srgbClr val="c586c0"/>
                </a:solidFill>
                <a:latin typeface="Arial"/>
                <a:ea typeface="Arial"/>
              </a:rPr>
              <a:t>for</a:t>
            </a:r>
            <a:r>
              <a:rPr b="0" lang="en-US" sz="1400" spc="-1" strike="noStrike">
                <a:solidFill>
                  <a:srgbClr val="d4d4d4"/>
                </a:solidFill>
                <a:latin typeface="Arial"/>
                <a:ea typeface="Arial"/>
              </a:rPr>
              <a:t> (</a:t>
            </a:r>
            <a:r>
              <a:rPr b="0" lang="en-US" sz="1400" spc="-1" strike="noStrike">
                <a:solidFill>
                  <a:srgbClr val="569cd6"/>
                </a:solidFill>
                <a:latin typeface="Arial"/>
                <a:ea typeface="Arial"/>
              </a:rPr>
              <a:t>auto</a:t>
            </a:r>
            <a:r>
              <a:rPr b="0" lang="en-US" sz="1400" spc="-1" strike="noStrike">
                <a:solidFill>
                  <a:srgbClr val="d4d4d4"/>
                </a:solidFill>
                <a:latin typeface="Arial"/>
                <a:ea typeface="Arial"/>
              </a:rPr>
              <a:t>&amp; i: vr)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35000"/>
              </a:lnSpc>
            </a:pPr>
            <a:r>
              <a:rPr b="0" lang="en-US" sz="1400" spc="-1" strike="noStrike">
                <a:solidFill>
                  <a:srgbClr val="d4d4d4"/>
                </a:solidFill>
                <a:latin typeface="Arial"/>
                <a:ea typeface="Arial"/>
              </a:rPr>
              <a:t>     </a:t>
            </a:r>
            <a:r>
              <a:rPr b="0" lang="en-US" sz="1400" spc="-1" strike="noStrike">
                <a:solidFill>
                  <a:srgbClr val="d4d4d4"/>
                </a:solidFill>
                <a:latin typeface="Arial"/>
                <a:ea typeface="Arial"/>
              </a:rPr>
              <a:t>cin &gt;&gt; i.</a:t>
            </a:r>
            <a:r>
              <a:rPr b="0" lang="en-US" sz="1400" spc="-1" strike="noStrike">
                <a:solidFill>
                  <a:srgbClr val="9cdcfe"/>
                </a:solidFill>
                <a:latin typeface="Arial"/>
                <a:ea typeface="Arial"/>
              </a:rPr>
              <a:t>_x</a:t>
            </a:r>
            <a:r>
              <a:rPr b="0" lang="en-US" sz="1400" spc="-1" strike="noStrike">
                <a:solidFill>
                  <a:srgbClr val="d4d4d4"/>
                </a:solidFill>
                <a:latin typeface="Arial"/>
                <a:ea typeface="Arial"/>
              </a:rPr>
              <a:t> &gt;&gt; i.</a:t>
            </a:r>
            <a:r>
              <a:rPr b="0" lang="en-US" sz="1400" spc="-1" strike="noStrike">
                <a:solidFill>
                  <a:srgbClr val="9cdcfe"/>
                </a:solidFill>
                <a:latin typeface="Arial"/>
                <a:ea typeface="Arial"/>
              </a:rPr>
              <a:t>_y</a:t>
            </a:r>
            <a:r>
              <a:rPr b="0" lang="en-US" sz="1400" spc="-1" strike="noStrike">
                <a:solidFill>
                  <a:srgbClr val="d4d4d4"/>
                </a:solidFill>
                <a:latin typeface="Arial"/>
                <a:ea typeface="Arial"/>
              </a:rPr>
              <a:t> &gt;&gt; i.</a:t>
            </a:r>
            <a:r>
              <a:rPr b="0" lang="en-US" sz="1400" spc="-1" strike="noStrike">
                <a:solidFill>
                  <a:srgbClr val="9cdcfe"/>
                </a:solidFill>
                <a:latin typeface="Arial"/>
                <a:ea typeface="Arial"/>
              </a:rPr>
              <a:t>_z</a:t>
            </a:r>
            <a:r>
              <a:rPr b="0" lang="en-US" sz="1400" spc="-1" strike="noStrike">
                <a:solidFill>
                  <a:srgbClr val="d4d4d4"/>
                </a:solidFill>
                <a:latin typeface="Arial"/>
                <a:ea typeface="Arial"/>
              </a:rPr>
              <a:t>;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35000"/>
              </a:lnSpc>
            </a:pPr>
            <a:r>
              <a:rPr b="0" lang="en-US" sz="1400" spc="-1" strike="noStrike">
                <a:solidFill>
                  <a:srgbClr val="d4d4d4"/>
                </a:solidFill>
                <a:latin typeface="Arial"/>
                <a:ea typeface="Arial"/>
              </a:rPr>
              <a:t>   </a:t>
            </a:r>
            <a:r>
              <a:rPr b="0" lang="en-US" sz="1400" spc="-1" strike="noStrike">
                <a:solidFill>
                  <a:srgbClr val="dcdcaa"/>
                </a:solidFill>
                <a:latin typeface="Arial"/>
                <a:ea typeface="Arial"/>
              </a:rPr>
              <a:t>sort</a:t>
            </a:r>
            <a:r>
              <a:rPr b="0" lang="en-US" sz="1400" spc="-1" strike="noStrike">
                <a:solidFill>
                  <a:srgbClr val="d4d4d4"/>
                </a:solidFill>
                <a:latin typeface="Arial"/>
                <a:ea typeface="Arial"/>
              </a:rPr>
              <a:t>(vr.</a:t>
            </a:r>
            <a:r>
              <a:rPr b="0" lang="en-US" sz="1400" spc="-1" strike="noStrike">
                <a:solidFill>
                  <a:srgbClr val="dcdcaa"/>
                </a:solidFill>
                <a:latin typeface="Arial"/>
                <a:ea typeface="Arial"/>
              </a:rPr>
              <a:t>begin</a:t>
            </a:r>
            <a:r>
              <a:rPr b="0" lang="en-US" sz="1400" spc="-1" strike="noStrike">
                <a:solidFill>
                  <a:srgbClr val="d4d4d4"/>
                </a:solidFill>
                <a:latin typeface="Arial"/>
                <a:ea typeface="Arial"/>
              </a:rPr>
              <a:t>(), vr.</a:t>
            </a:r>
            <a:r>
              <a:rPr b="0" lang="en-US" sz="1400" spc="-1" strike="noStrike">
                <a:solidFill>
                  <a:srgbClr val="dcdcaa"/>
                </a:solidFill>
                <a:latin typeface="Arial"/>
                <a:ea typeface="Arial"/>
              </a:rPr>
              <a:t>end</a:t>
            </a:r>
            <a:r>
              <a:rPr b="0" lang="en-US" sz="1400" spc="-1" strike="noStrike">
                <a:solidFill>
                  <a:srgbClr val="d4d4d4"/>
                </a:solidFill>
                <a:latin typeface="Arial"/>
                <a:ea typeface="Arial"/>
              </a:rPr>
              <a:t>(), s_compare);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35000"/>
              </a:lnSpc>
            </a:pPr>
            <a:r>
              <a:rPr b="0" lang="en-US" sz="1400" spc="-1" strike="noStrike">
                <a:solidFill>
                  <a:srgbClr val="d4d4d4"/>
                </a:solidFill>
                <a:latin typeface="Arial"/>
                <a:ea typeface="Arial"/>
              </a:rPr>
              <a:t>   </a:t>
            </a:r>
            <a:r>
              <a:rPr b="0" lang="en-US" sz="1400" spc="-1" strike="noStrike">
                <a:solidFill>
                  <a:srgbClr val="c586c0"/>
                </a:solidFill>
                <a:latin typeface="Arial"/>
                <a:ea typeface="Arial"/>
              </a:rPr>
              <a:t>for</a:t>
            </a:r>
            <a:r>
              <a:rPr b="0" lang="en-US" sz="1400" spc="-1" strike="noStrike">
                <a:solidFill>
                  <a:srgbClr val="d4d4d4"/>
                </a:solidFill>
                <a:latin typeface="Arial"/>
                <a:ea typeface="Arial"/>
              </a:rPr>
              <a:t> (</a:t>
            </a:r>
            <a:r>
              <a:rPr b="0" lang="en-US" sz="1400" spc="-1" strike="noStrike">
                <a:solidFill>
                  <a:srgbClr val="569cd6"/>
                </a:solidFill>
                <a:latin typeface="Arial"/>
                <a:ea typeface="Arial"/>
              </a:rPr>
              <a:t>auto</a:t>
            </a:r>
            <a:r>
              <a:rPr b="0" lang="en-US" sz="1400" spc="-1" strike="noStrike">
                <a:solidFill>
                  <a:srgbClr val="d4d4d4"/>
                </a:solidFill>
                <a:latin typeface="Arial"/>
                <a:ea typeface="Arial"/>
              </a:rPr>
              <a:t> i : vr)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35000"/>
              </a:lnSpc>
            </a:pPr>
            <a:r>
              <a:rPr b="0" lang="en-US" sz="1400" spc="-1" strike="noStrike">
                <a:solidFill>
                  <a:srgbClr val="d4d4d4"/>
                </a:solidFill>
                <a:latin typeface="Arial"/>
                <a:ea typeface="Arial"/>
              </a:rPr>
              <a:t>     </a:t>
            </a:r>
            <a:r>
              <a:rPr b="0" lang="en-US" sz="1400" spc="-1" strike="noStrike">
                <a:solidFill>
                  <a:srgbClr val="c586c0"/>
                </a:solidFill>
                <a:latin typeface="Arial"/>
                <a:ea typeface="Arial"/>
              </a:rPr>
              <a:t>if</a:t>
            </a:r>
            <a:r>
              <a:rPr b="0" lang="en-US" sz="1400" spc="-1" strike="noStrike">
                <a:solidFill>
                  <a:srgbClr val="d4d4d4"/>
                </a:solidFill>
                <a:latin typeface="Arial"/>
                <a:ea typeface="Arial"/>
              </a:rPr>
              <a:t> (UF.</a:t>
            </a:r>
            <a:r>
              <a:rPr b="0" lang="en-US" sz="1400" spc="-1" strike="noStrike">
                <a:solidFill>
                  <a:srgbClr val="dcdcaa"/>
                </a:solidFill>
                <a:latin typeface="Arial"/>
                <a:ea typeface="Arial"/>
              </a:rPr>
              <a:t>unionSet</a:t>
            </a:r>
            <a:r>
              <a:rPr b="0" lang="en-US" sz="1400" spc="-1" strike="noStrike">
                <a:solidFill>
                  <a:srgbClr val="d4d4d4"/>
                </a:solidFill>
                <a:latin typeface="Arial"/>
                <a:ea typeface="Arial"/>
              </a:rPr>
              <a:t>(i.</a:t>
            </a:r>
            <a:r>
              <a:rPr b="0" lang="en-US" sz="1400" spc="-1" strike="noStrike">
                <a:solidFill>
                  <a:srgbClr val="9cdcfe"/>
                </a:solidFill>
                <a:latin typeface="Arial"/>
                <a:ea typeface="Arial"/>
              </a:rPr>
              <a:t>_x</a:t>
            </a:r>
            <a:r>
              <a:rPr b="0" lang="en-US" sz="1400" spc="-1" strike="noStrike">
                <a:solidFill>
                  <a:srgbClr val="d4d4d4"/>
                </a:solidFill>
                <a:latin typeface="Arial"/>
                <a:ea typeface="Arial"/>
              </a:rPr>
              <a:t>, i.</a:t>
            </a:r>
            <a:r>
              <a:rPr b="0" lang="en-US" sz="1400" spc="-1" strike="noStrike">
                <a:solidFill>
                  <a:srgbClr val="9cdcfe"/>
                </a:solidFill>
                <a:latin typeface="Arial"/>
                <a:ea typeface="Arial"/>
              </a:rPr>
              <a:t>_y</a:t>
            </a:r>
            <a:r>
              <a:rPr b="0" lang="en-US" sz="1400" spc="-1" strike="noStrike">
                <a:solidFill>
                  <a:srgbClr val="d4d4d4"/>
                </a:solidFill>
                <a:latin typeface="Arial"/>
                <a:ea typeface="Arial"/>
              </a:rPr>
              <a:t>))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35000"/>
              </a:lnSpc>
            </a:pPr>
            <a:r>
              <a:rPr b="0" lang="en-US" sz="1400" spc="-1" strike="noStrike">
                <a:solidFill>
                  <a:srgbClr val="d4d4d4"/>
                </a:solidFill>
                <a:latin typeface="Arial"/>
                <a:ea typeface="Arial"/>
              </a:rPr>
              <a:t>         </a:t>
            </a:r>
            <a:r>
              <a:rPr b="0" lang="en-US" sz="1400" spc="-1" strike="noStrike">
                <a:solidFill>
                  <a:srgbClr val="d4d4d4"/>
                </a:solidFill>
                <a:latin typeface="Arial"/>
                <a:ea typeface="Arial"/>
              </a:rPr>
              <a:t>count += i.</a:t>
            </a:r>
            <a:r>
              <a:rPr b="0" lang="en-US" sz="1400" spc="-1" strike="noStrike">
                <a:solidFill>
                  <a:srgbClr val="9cdcfe"/>
                </a:solidFill>
                <a:latin typeface="Arial"/>
                <a:ea typeface="Arial"/>
              </a:rPr>
              <a:t>_z</a:t>
            </a:r>
            <a:r>
              <a:rPr b="0" lang="en-US" sz="1400" spc="-1" strike="noStrike">
                <a:solidFill>
                  <a:srgbClr val="d4d4d4"/>
                </a:solidFill>
                <a:latin typeface="Arial"/>
                <a:ea typeface="Arial"/>
              </a:rPr>
              <a:t>;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35000"/>
              </a:lnSpc>
            </a:pPr>
            <a:r>
              <a:rPr b="0" lang="en-US" sz="1400" spc="-1" strike="noStrike">
                <a:solidFill>
                  <a:srgbClr val="d4d4d4"/>
                </a:solidFill>
                <a:latin typeface="Arial"/>
                <a:ea typeface="Arial"/>
              </a:rPr>
              <a:t>   </a:t>
            </a:r>
            <a:r>
              <a:rPr b="0" lang="en-US" sz="1400" spc="-1" strike="noStrike">
                <a:solidFill>
                  <a:srgbClr val="d4d4d4"/>
                </a:solidFill>
                <a:latin typeface="Arial"/>
                <a:ea typeface="Arial"/>
              </a:rPr>
              <a:t>cout &lt;&lt; count &lt;&lt; endl;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35000"/>
              </a:lnSpc>
            </a:pPr>
            <a:r>
              <a:rPr b="0" lang="en-US" sz="1400" spc="-1" strike="noStrike">
                <a:solidFill>
                  <a:srgbClr val="d4d4d4"/>
                </a:solidFill>
                <a:latin typeface="Arial"/>
                <a:ea typeface="Arial"/>
              </a:rPr>
              <a:t>   </a:t>
            </a:r>
            <a:r>
              <a:rPr b="0" lang="en-US" sz="1400" spc="-1" strike="noStrike">
                <a:solidFill>
                  <a:srgbClr val="d4d4d4"/>
                </a:solidFill>
                <a:latin typeface="Arial"/>
                <a:ea typeface="Arial"/>
              </a:rPr>
              <a:t>UF.</a:t>
            </a:r>
            <a:r>
              <a:rPr b="0" lang="en-US" sz="1400" spc="-1" strike="noStrike">
                <a:solidFill>
                  <a:srgbClr val="dcdcaa"/>
                </a:solidFill>
                <a:latin typeface="Arial"/>
                <a:ea typeface="Arial"/>
              </a:rPr>
              <a:t>clear</a:t>
            </a:r>
            <a:r>
              <a:rPr b="0" lang="en-US" sz="1400" spc="-1" strike="noStrike">
                <a:solidFill>
                  <a:srgbClr val="d4d4d4"/>
                </a:solidFill>
                <a:latin typeface="Arial"/>
                <a:ea typeface="Arial"/>
              </a:rPr>
              <a:t>(); } </a:t>
            </a:r>
            <a:r>
              <a:rPr b="0" lang="en-US" sz="1400" spc="-1" strike="noStrike">
                <a:solidFill>
                  <a:srgbClr val="c586c0"/>
                </a:solidFill>
                <a:latin typeface="Arial"/>
                <a:ea typeface="Arial"/>
              </a:rPr>
              <a:t>return</a:t>
            </a:r>
            <a:r>
              <a:rPr b="0" lang="en-US" sz="1400" spc="-1" strike="noStrike">
                <a:solidFill>
                  <a:srgbClr val="d4d4d4"/>
                </a:solidFill>
                <a:latin typeface="Arial"/>
                <a:ea typeface="Arial"/>
              </a:rPr>
              <a:t> </a:t>
            </a:r>
            <a:r>
              <a:rPr b="0" lang="en-US" sz="1400" spc="-1" strike="noStrike">
                <a:solidFill>
                  <a:srgbClr val="b5cea8"/>
                </a:solidFill>
                <a:latin typeface="Arial"/>
                <a:ea typeface="Arial"/>
              </a:rPr>
              <a:t>0</a:t>
            </a:r>
            <a:r>
              <a:rPr b="0" lang="en-US" sz="1400" spc="-1" strike="noStrike">
                <a:solidFill>
                  <a:srgbClr val="d4d4d4"/>
                </a:solidFill>
                <a:latin typeface="Arial"/>
                <a:ea typeface="Arial"/>
              </a:rPr>
              <a:t>;}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35000"/>
              </a:lnSpc>
            </a:pPr>
            <a:endParaRPr b="0" lang="en-US" sz="14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Shape 1"/>
          <p:cNvSpPr txBox="1"/>
          <p:nvPr/>
        </p:nvSpPr>
        <p:spPr>
          <a:xfrm>
            <a:off x="653040" y="204840"/>
            <a:ext cx="8032320" cy="858600"/>
          </a:xfrm>
          <a:prstGeom prst="rect">
            <a:avLst/>
          </a:prstGeom>
          <a:noFill/>
          <a:ln>
            <a:noFill/>
          </a:ln>
        </p:spPr>
        <p:txBody>
          <a:bodyPr lIns="82800" rIns="82800" tIns="82800" bIns="82800" anchor="ctr"/>
          <a:p>
            <a:pPr>
              <a:lnSpc>
                <a:spcPct val="100000"/>
              </a:lnSpc>
            </a:pPr>
            <a:r>
              <a:rPr b="1" lang="en-US" sz="2700" spc="-1" strike="noStrike">
                <a:solidFill>
                  <a:srgbClr val="434343"/>
                </a:solidFill>
                <a:latin typeface="Open Sans"/>
                <a:ea typeface="Open Sans"/>
              </a:rPr>
              <a:t>Referências</a:t>
            </a:r>
            <a:endParaRPr b="0" lang="en-US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TextShape 2"/>
          <p:cNvSpPr txBox="1"/>
          <p:nvPr/>
        </p:nvSpPr>
        <p:spPr>
          <a:xfrm>
            <a:off x="560160" y="1063800"/>
            <a:ext cx="7836840" cy="3408840"/>
          </a:xfrm>
          <a:prstGeom prst="rect">
            <a:avLst/>
          </a:prstGeom>
          <a:noFill/>
          <a:ln>
            <a:noFill/>
          </a:ln>
        </p:spPr>
        <p:txBody>
          <a:bodyPr lIns="82800" rIns="82800" tIns="82800" bIns="82800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434343"/>
                </a:solidFill>
                <a:latin typeface="Open Sans"/>
                <a:ea typeface="Open Sans"/>
              </a:rPr>
              <a:t>HALIM</a:t>
            </a:r>
            <a:r>
              <a:rPr b="0" lang="en-US" sz="1600" spc="-1" strike="noStrike">
                <a:solidFill>
                  <a:srgbClr val="434343"/>
                </a:solidFill>
                <a:latin typeface="Open Sans"/>
                <a:ea typeface="Open Sans"/>
              </a:rPr>
              <a:t>, Steven; </a:t>
            </a:r>
            <a:r>
              <a:rPr b="1" lang="en-US" sz="1600" spc="-1" strike="noStrike">
                <a:solidFill>
                  <a:srgbClr val="434343"/>
                </a:solidFill>
                <a:latin typeface="Open Sans"/>
                <a:ea typeface="Open Sans"/>
              </a:rPr>
              <a:t>HALIM, </a:t>
            </a:r>
            <a:r>
              <a:rPr b="0" lang="en-US" sz="1600" spc="-1" strike="noStrike">
                <a:solidFill>
                  <a:srgbClr val="434343"/>
                </a:solidFill>
                <a:latin typeface="Open Sans"/>
                <a:ea typeface="Open Sans"/>
              </a:rPr>
              <a:t>Felinx. Competitive programming 3: the new lower bound of programming contests. 3 ed. Lulu, 2013.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434343"/>
                </a:solidFill>
                <a:latin typeface="Open Sans"/>
                <a:ea typeface="Open Sans"/>
              </a:rPr>
              <a:t>KRUSKAL. IME-USP. Disponível em: </a:t>
            </a:r>
            <a:r>
              <a:rPr b="0" lang="en-US" sz="1600" spc="-1" strike="noStrike">
                <a:solidFill>
                  <a:srgbClr val="9e0f0f"/>
                </a:solidFill>
                <a:latin typeface="Open Sans"/>
                <a:ea typeface="Open Sans"/>
              </a:rPr>
              <a:t>&lt;https://www.ime.usp.br/~pf/algoritmos_para_grafos/aulas/kruskal.html&gt;</a:t>
            </a:r>
            <a:r>
              <a:rPr b="0" lang="en-US" sz="1600" spc="-1" strike="noStrike">
                <a:solidFill>
                  <a:srgbClr val="434343"/>
                </a:solidFill>
                <a:latin typeface="Open Sans"/>
                <a:ea typeface="Open Sans"/>
              </a:rPr>
              <a:t> Acesso em: 13 de Junho de 2018.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434343"/>
                </a:solidFill>
                <a:latin typeface="Open Sans"/>
                <a:ea typeface="Open Sans"/>
              </a:rPr>
              <a:t>UFDS. UNION-FIND DISJOINT SETS. VisuAlgo. Disponível em: </a:t>
            </a:r>
            <a:r>
              <a:rPr b="0" lang="en-US" sz="1600" spc="-1" strike="noStrike">
                <a:solidFill>
                  <a:srgbClr val="9e0f0f"/>
                </a:solidFill>
                <a:latin typeface="Open Sans"/>
                <a:ea typeface="Open Sans"/>
              </a:rPr>
              <a:t>&lt;https://visualgo.net/en/ufds&gt;</a:t>
            </a:r>
            <a:r>
              <a:rPr b="0" lang="en-US" sz="1600" spc="-1" strike="noStrike">
                <a:solidFill>
                  <a:srgbClr val="434343"/>
                </a:solidFill>
                <a:latin typeface="Open Sans"/>
                <a:ea typeface="Open Sans"/>
              </a:rPr>
              <a:t> Acesso em: 13 de Junho de 2018.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434343"/>
                </a:solidFill>
                <a:latin typeface="Open Sans"/>
                <a:ea typeface="Open Sans"/>
              </a:rPr>
              <a:t>UFDS. Union-Find Data Structure (Disjoint Set). YouTube. Disponível em: </a:t>
            </a:r>
            <a:r>
              <a:rPr b="0" lang="en-US" sz="1600" spc="-1" strike="noStrike">
                <a:solidFill>
                  <a:srgbClr val="9e0f0f"/>
                </a:solidFill>
                <a:latin typeface="Open Sans"/>
                <a:ea typeface="Open Sans"/>
              </a:rPr>
              <a:t>&lt;https://www.youtube.com/watch?v=YB3_c11GPEo&gt;</a:t>
            </a:r>
            <a:r>
              <a:rPr b="0" lang="en-US" sz="1600" spc="-1" strike="noStrike">
                <a:solidFill>
                  <a:srgbClr val="434343"/>
                </a:solidFill>
                <a:latin typeface="Open Sans"/>
                <a:ea typeface="Open Sans"/>
              </a:rPr>
              <a:t> Acesso em: 13 de Junho de 2018.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TextShape 3"/>
          <p:cNvSpPr txBox="1"/>
          <p:nvPr/>
        </p:nvSpPr>
        <p:spPr>
          <a:xfrm>
            <a:off x="8397360" y="4600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algn="r">
              <a:lnSpc>
                <a:spcPct val="100000"/>
              </a:lnSpc>
            </a:pPr>
            <a:fld id="{A3D9F934-0218-48BF-9EA6-57ED4786DF6B}" type="slidenum">
              <a:rPr b="1" lang="en-US" sz="1300" spc="-1" strike="noStrike">
                <a:solidFill>
                  <a:srgbClr val="9e0f0f"/>
                </a:solidFill>
                <a:latin typeface="Open Sans"/>
                <a:ea typeface="Open Sans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Shape 1"/>
          <p:cNvSpPr txBox="1"/>
          <p:nvPr/>
        </p:nvSpPr>
        <p:spPr>
          <a:xfrm>
            <a:off x="0" y="0"/>
            <a:ext cx="9143640" cy="5143320"/>
          </a:xfrm>
          <a:prstGeom prst="rect">
            <a:avLst/>
          </a:prstGeom>
          <a:noFill/>
          <a:ln>
            <a:noFill/>
          </a:ln>
        </p:spPr>
        <p:txBody>
          <a:bodyPr lIns="82800" rIns="82800" tIns="82800" bIns="82800" anchor="ctr"/>
          <a:p>
            <a:pPr algn="ctr">
              <a:lnSpc>
                <a:spcPct val="100000"/>
              </a:lnSpc>
            </a:pPr>
            <a:r>
              <a:rPr b="0" i="1" lang="en-US" sz="4800" spc="-1" strike="noStrike">
                <a:solidFill>
                  <a:srgbClr val="333333"/>
                </a:solidFill>
                <a:latin typeface="Open Sans"/>
                <a:ea typeface="Open Sans"/>
              </a:rPr>
              <a:t>Obrigado </a:t>
            </a:r>
            <a:r>
              <a:rPr b="0" i="1" lang="en-US" sz="4800" spc="-1" strike="noStrike">
                <a:solidFill>
                  <a:srgbClr val="9e0f0f"/>
                </a:solidFill>
                <a:latin typeface="Open Sans"/>
                <a:ea typeface="Open Sans"/>
              </a:rPr>
              <a:t>(</a:t>
            </a:r>
            <a:r>
              <a:rPr b="0" i="1" lang="en-US" sz="4800" spc="-1" strike="noStrike">
                <a:solidFill>
                  <a:srgbClr val="333333"/>
                </a:solidFill>
                <a:latin typeface="Open Sans"/>
                <a:ea typeface="Open Sans"/>
              </a:rPr>
              <a:t>a</a:t>
            </a:r>
            <a:r>
              <a:rPr b="0" i="1" lang="en-US" sz="4800" spc="-1" strike="noStrike">
                <a:solidFill>
                  <a:srgbClr val="9e0f0f"/>
                </a:solidFill>
                <a:latin typeface="Open Sans"/>
                <a:ea typeface="Open Sans"/>
              </a:rPr>
              <a:t>)</a:t>
            </a:r>
            <a:r>
              <a:rPr b="0" i="1" lang="en-US" sz="4800" spc="-1" strike="noStrike">
                <a:solidFill>
                  <a:srgbClr val="333333"/>
                </a:solidFill>
                <a:latin typeface="Open Sans"/>
                <a:ea typeface="Open Sans"/>
              </a:rPr>
              <a:t> </a:t>
            </a:r>
            <a:r>
              <a:rPr b="0" i="1" lang="en-US" sz="4800" spc="-1" strike="noStrike">
                <a:solidFill>
                  <a:srgbClr val="9e0f0f"/>
                </a:solidFill>
                <a:latin typeface="Open Sans"/>
                <a:ea typeface="Open Sans"/>
              </a:rPr>
              <a:t>!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653040" y="204840"/>
            <a:ext cx="8032320" cy="85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US" sz="2700" spc="-1" strike="noStrike">
                <a:solidFill>
                  <a:srgbClr val="333333"/>
                </a:solidFill>
                <a:latin typeface="Open Sans"/>
                <a:ea typeface="Open Sans"/>
              </a:rPr>
              <a:t> </a:t>
            </a:r>
            <a:r>
              <a:rPr b="1" lang="en-US" sz="2700" spc="-1" strike="noStrike">
                <a:solidFill>
                  <a:srgbClr val="333333"/>
                </a:solidFill>
                <a:latin typeface="Open Sans"/>
                <a:ea typeface="Open Sans"/>
              </a:rPr>
              <a:t>Integrantes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653040" y="1469520"/>
            <a:ext cx="7836840" cy="298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308240" indent="-367920">
              <a:lnSpc>
                <a:spcPct val="100000"/>
              </a:lnSpc>
              <a:spcBef>
                <a:spcPts val="1001"/>
              </a:spcBef>
              <a:buClr>
                <a:srgbClr val="9e0f0f"/>
              </a:buClr>
              <a:buFont typeface="Noto Sans Symbols"/>
              <a:buChar char="●"/>
            </a:pPr>
            <a:r>
              <a:rPr b="0" lang="en-US" sz="2000" spc="-1" strike="noStrike">
                <a:solidFill>
                  <a:srgbClr val="333333"/>
                </a:solidFill>
                <a:latin typeface="Open Sans"/>
                <a:ea typeface="Open Sans"/>
              </a:rPr>
              <a:t>Ítalo Rosa</a:t>
            </a:r>
            <a:endParaRPr b="0" lang="en-US" sz="2000" spc="-1" strike="noStrike">
              <a:latin typeface="Arial"/>
            </a:endParaRPr>
          </a:p>
          <a:p>
            <a:pPr marL="1308240" indent="-367920">
              <a:lnSpc>
                <a:spcPct val="100000"/>
              </a:lnSpc>
              <a:spcBef>
                <a:spcPts val="1001"/>
              </a:spcBef>
              <a:buClr>
                <a:srgbClr val="9e0f0f"/>
              </a:buClr>
              <a:buFont typeface="Noto Sans Symbols"/>
              <a:buChar char="●"/>
            </a:pPr>
            <a:r>
              <a:rPr b="0" lang="en-US" sz="2000" spc="-1" strike="noStrike">
                <a:solidFill>
                  <a:srgbClr val="333333"/>
                </a:solidFill>
                <a:latin typeface="Open Sans"/>
                <a:ea typeface="Open Sans"/>
              </a:rPr>
              <a:t>João Pimenta</a:t>
            </a:r>
            <a:endParaRPr b="0" lang="en-US" sz="2000" spc="-1" strike="noStrike">
              <a:latin typeface="Arial"/>
            </a:endParaRPr>
          </a:p>
          <a:p>
            <a:pPr marL="1308240" indent="-367920">
              <a:lnSpc>
                <a:spcPct val="100000"/>
              </a:lnSpc>
              <a:spcBef>
                <a:spcPts val="1001"/>
              </a:spcBef>
              <a:buClr>
                <a:srgbClr val="9e0f0f"/>
              </a:buClr>
              <a:buFont typeface="Noto Sans Symbols"/>
              <a:buChar char="●"/>
            </a:pPr>
            <a:r>
              <a:rPr b="0" lang="en-US" sz="2000" spc="-1" strike="noStrike">
                <a:solidFill>
                  <a:srgbClr val="333333"/>
                </a:solidFill>
                <a:latin typeface="Open Sans"/>
                <a:ea typeface="Open Sans"/>
              </a:rPr>
              <a:t>Pedro A C Santos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30" name="TextShape 3"/>
          <p:cNvSpPr txBox="1"/>
          <p:nvPr/>
        </p:nvSpPr>
        <p:spPr>
          <a:xfrm>
            <a:off x="8397360" y="4600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algn="r">
              <a:lnSpc>
                <a:spcPct val="100000"/>
              </a:lnSpc>
            </a:pPr>
            <a:fld id="{095EE14E-B2F6-490E-B171-A8D1E28ADBE7}" type="slidenum">
              <a:rPr b="1" lang="en-US" sz="1300" spc="-1" strike="noStrike">
                <a:solidFill>
                  <a:srgbClr val="9e0f0f"/>
                </a:solidFill>
                <a:latin typeface="Open Sans"/>
                <a:ea typeface="Open Sans"/>
              </a:rPr>
              <a:t>1</a:t>
            </a:fld>
            <a:endParaRPr b="0" lang="en-US" sz="1300" spc="-1" strike="noStrike">
              <a:latin typeface="Times New Roman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653040" y="839520"/>
            <a:ext cx="7836840" cy="361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b="0" i="1" lang="en-US" sz="4800" spc="-1" strike="noStrike">
                <a:solidFill>
                  <a:srgbClr val="9e0f0f"/>
                </a:solidFill>
                <a:latin typeface="Arial"/>
                <a:ea typeface="Arial"/>
              </a:rPr>
              <a:t>“</a:t>
            </a:r>
            <a:r>
              <a:rPr b="0" i="1" lang="en-US" sz="3600" spc="-1" strike="noStrike">
                <a:solidFill>
                  <a:srgbClr val="333333"/>
                </a:solidFill>
                <a:latin typeface="Arial"/>
                <a:ea typeface="Arial"/>
              </a:rPr>
              <a:t> </a:t>
            </a:r>
            <a:r>
              <a:rPr b="0" i="1" lang="en-US" sz="3600" spc="-1" strike="noStrike">
                <a:solidFill>
                  <a:srgbClr val="333333"/>
                </a:solidFill>
                <a:latin typeface="Open Sans"/>
                <a:ea typeface="Open Sans"/>
              </a:rPr>
              <a:t>A data structure (DS) is a means of storing and organizing data. </a:t>
            </a:r>
            <a:r>
              <a:rPr b="0" i="1" lang="en-US" sz="4800" spc="-1" strike="noStrike">
                <a:solidFill>
                  <a:srgbClr val="9e0f0f"/>
                </a:solidFill>
                <a:latin typeface="Arial"/>
                <a:ea typeface="Arial"/>
              </a:rPr>
              <a:t>”</a:t>
            </a:r>
            <a:r>
              <a:rPr b="0" i="1" lang="en-US" sz="4800" spc="-1" strike="noStrike">
                <a:solidFill>
                  <a:srgbClr val="9e0f0f"/>
                </a:solidFill>
                <a:latin typeface="Open Sans"/>
                <a:ea typeface="Open Sans"/>
              </a:rPr>
              <a:t> 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132" name="TextShape 2"/>
          <p:cNvSpPr txBox="1"/>
          <p:nvPr/>
        </p:nvSpPr>
        <p:spPr>
          <a:xfrm>
            <a:off x="653040" y="204840"/>
            <a:ext cx="8032320" cy="858600"/>
          </a:xfrm>
          <a:prstGeom prst="rect">
            <a:avLst/>
          </a:prstGeom>
          <a:noFill/>
          <a:ln>
            <a:noFill/>
          </a:ln>
        </p:spPr>
        <p:txBody>
          <a:bodyPr lIns="82800" rIns="82800" tIns="82800" bIns="82800" anchor="ctr"/>
          <a:p>
            <a:pPr>
              <a:lnSpc>
                <a:spcPct val="100000"/>
              </a:lnSpc>
            </a:pPr>
            <a:r>
              <a:rPr b="1" lang="en-US" sz="2700" spc="-1" strike="noStrike">
                <a:solidFill>
                  <a:srgbClr val="434343"/>
                </a:solidFill>
                <a:latin typeface="Open Sans"/>
                <a:ea typeface="Open Sans"/>
              </a:rPr>
              <a:t>Motivação</a:t>
            </a:r>
            <a:endParaRPr b="0" lang="en-US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TextShape 3"/>
          <p:cNvSpPr txBox="1"/>
          <p:nvPr/>
        </p:nvSpPr>
        <p:spPr>
          <a:xfrm>
            <a:off x="8397360" y="4600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algn="r">
              <a:lnSpc>
                <a:spcPct val="100000"/>
              </a:lnSpc>
            </a:pPr>
            <a:fld id="{66F4389C-9F79-4F48-B2FC-A8D072A83038}" type="slidenum">
              <a:rPr b="1" lang="en-US" sz="1300" spc="-1" strike="noStrike">
                <a:solidFill>
                  <a:srgbClr val="9e0f0f"/>
                </a:solidFill>
                <a:latin typeface="Open Sans"/>
                <a:ea typeface="Open Sans"/>
              </a:rPr>
              <a:t>1</a:t>
            </a:fld>
            <a:endParaRPr b="0" lang="en-US" sz="1300" spc="-1" strike="noStrike">
              <a:latin typeface="Times New Roman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653040" y="204840"/>
            <a:ext cx="8032320" cy="858600"/>
          </a:xfrm>
          <a:prstGeom prst="rect">
            <a:avLst/>
          </a:prstGeom>
          <a:noFill/>
          <a:ln>
            <a:noFill/>
          </a:ln>
        </p:spPr>
        <p:txBody>
          <a:bodyPr lIns="82800" rIns="82800" tIns="82800" bIns="82800" anchor="ctr"/>
          <a:p>
            <a:pPr>
              <a:lnSpc>
                <a:spcPct val="100000"/>
              </a:lnSpc>
            </a:pPr>
            <a:r>
              <a:rPr b="1" lang="en-US" sz="2700" spc="-1" strike="noStrike">
                <a:solidFill>
                  <a:srgbClr val="434343"/>
                </a:solidFill>
                <a:latin typeface="Open Sans"/>
                <a:ea typeface="Open Sans"/>
              </a:rPr>
              <a:t>Union-find disjoint set</a:t>
            </a:r>
            <a:endParaRPr b="0" lang="en-US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TextShape 2"/>
          <p:cNvSpPr txBox="1"/>
          <p:nvPr/>
        </p:nvSpPr>
        <p:spPr>
          <a:xfrm>
            <a:off x="8397360" y="4600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algn="r">
              <a:lnSpc>
                <a:spcPct val="100000"/>
              </a:lnSpc>
            </a:pPr>
            <a:fld id="{CD599042-71CD-4EBE-9444-F05C82CC96B5}" type="slidenum">
              <a:rPr b="1" lang="en-US" sz="1300" spc="-1" strike="noStrike">
                <a:solidFill>
                  <a:srgbClr val="9e0f0f"/>
                </a:solidFill>
                <a:latin typeface="Open Sans"/>
                <a:ea typeface="Open Sans"/>
              </a:rPr>
              <a:t>1</a:t>
            </a:fld>
            <a:endParaRPr b="0" lang="en-US" sz="1300" spc="-1" strike="noStrike">
              <a:latin typeface="Times New Roman"/>
            </a:endParaRPr>
          </a:p>
        </p:txBody>
      </p:sp>
      <p:sp>
        <p:nvSpPr>
          <p:cNvPr id="136" name="CustomShape 3"/>
          <p:cNvSpPr/>
          <p:nvPr/>
        </p:nvSpPr>
        <p:spPr>
          <a:xfrm>
            <a:off x="653040" y="1469520"/>
            <a:ext cx="7836840" cy="298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308240" indent="-367920">
              <a:lnSpc>
                <a:spcPct val="100000"/>
              </a:lnSpc>
              <a:spcBef>
                <a:spcPts val="1001"/>
              </a:spcBef>
              <a:buClr>
                <a:srgbClr val="9e0f0f"/>
              </a:buClr>
              <a:buFont typeface="Noto Sans Symbols"/>
              <a:buChar char="●"/>
            </a:pPr>
            <a:r>
              <a:rPr b="0" lang="en-US" sz="2000" spc="-1" strike="noStrike">
                <a:solidFill>
                  <a:srgbClr val="333333"/>
                </a:solidFill>
                <a:latin typeface="Open Sans"/>
                <a:ea typeface="Open Sans"/>
              </a:rPr>
              <a:t>Kruskal (MST)</a:t>
            </a: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653040" y="204840"/>
            <a:ext cx="8032320" cy="858600"/>
          </a:xfrm>
          <a:prstGeom prst="rect">
            <a:avLst/>
          </a:prstGeom>
          <a:noFill/>
          <a:ln>
            <a:noFill/>
          </a:ln>
        </p:spPr>
        <p:txBody>
          <a:bodyPr lIns="82800" rIns="82800" tIns="82800" bIns="82800" anchor="ctr"/>
          <a:p>
            <a:pPr>
              <a:lnSpc>
                <a:spcPct val="100000"/>
              </a:lnSpc>
            </a:pPr>
            <a:r>
              <a:rPr b="1" lang="en-US" sz="2700" spc="-1" strike="noStrike">
                <a:solidFill>
                  <a:srgbClr val="434343"/>
                </a:solidFill>
                <a:latin typeface="Open Sans"/>
                <a:ea typeface="Open Sans"/>
              </a:rPr>
              <a:t>Union-find disjoint set: </a:t>
            </a:r>
            <a:r>
              <a:rPr b="1" lang="en-US" sz="2700" spc="-1" strike="noStrike">
                <a:solidFill>
                  <a:srgbClr val="9e0f0f"/>
                </a:solidFill>
                <a:latin typeface="Open Sans"/>
                <a:ea typeface="Open Sans"/>
              </a:rPr>
              <a:t>Algoritmo</a:t>
            </a:r>
            <a:endParaRPr b="0" lang="en-US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TextShape 2"/>
          <p:cNvSpPr txBox="1"/>
          <p:nvPr/>
        </p:nvSpPr>
        <p:spPr>
          <a:xfrm>
            <a:off x="8397360" y="4600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algn="r">
              <a:lnSpc>
                <a:spcPct val="100000"/>
              </a:lnSpc>
            </a:pPr>
            <a:fld id="{C69F3FFD-6FBA-494E-9572-A1D26137594C}" type="slidenum">
              <a:rPr b="1" lang="en-US" sz="1300" spc="-1" strike="noStrike">
                <a:solidFill>
                  <a:srgbClr val="9e0f0f"/>
                </a:solidFill>
                <a:latin typeface="Open Sans"/>
                <a:ea typeface="Open Sans"/>
              </a:rPr>
              <a:t>1</a:t>
            </a:fld>
            <a:endParaRPr b="0" lang="en-US" sz="1300" spc="-1" strike="noStrike">
              <a:latin typeface="Times New Roman"/>
            </a:endParaRPr>
          </a:p>
        </p:txBody>
      </p:sp>
      <p:sp>
        <p:nvSpPr>
          <p:cNvPr id="139" name="CustomShape 3"/>
          <p:cNvSpPr/>
          <p:nvPr/>
        </p:nvSpPr>
        <p:spPr>
          <a:xfrm>
            <a:off x="402480" y="1063800"/>
            <a:ext cx="8283240" cy="361080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35000"/>
              </a:lnSpc>
            </a:pPr>
            <a:r>
              <a:rPr b="0" lang="en-US" sz="1400" spc="-1" strike="noStrike">
                <a:solidFill>
                  <a:srgbClr val="569cd6"/>
                </a:solidFill>
                <a:latin typeface="Arial"/>
                <a:ea typeface="Arial"/>
              </a:rPr>
              <a:t>typedef</a:t>
            </a:r>
            <a:r>
              <a:rPr b="0" lang="en-US" sz="1400" spc="-1" strike="noStrike">
                <a:solidFill>
                  <a:srgbClr val="d4d4d4"/>
                </a:solidFill>
                <a:latin typeface="Arial"/>
                <a:ea typeface="Arial"/>
              </a:rPr>
              <a:t> vector&lt;</a:t>
            </a:r>
            <a:r>
              <a:rPr b="0" lang="en-US" sz="1400" spc="-1" strike="noStrike">
                <a:solidFill>
                  <a:srgbClr val="569cd6"/>
                </a:solidFill>
                <a:latin typeface="Arial"/>
                <a:ea typeface="Arial"/>
              </a:rPr>
              <a:t>int</a:t>
            </a:r>
            <a:r>
              <a:rPr b="0" lang="en-US" sz="1400" spc="-1" strike="noStrike">
                <a:solidFill>
                  <a:srgbClr val="d4d4d4"/>
                </a:solidFill>
                <a:latin typeface="Arial"/>
                <a:ea typeface="Arial"/>
              </a:rPr>
              <a:t>&gt; vi;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35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35000"/>
              </a:lnSpc>
            </a:pPr>
            <a:r>
              <a:rPr b="0" lang="en-US" sz="1400" spc="-1" strike="noStrike">
                <a:solidFill>
                  <a:srgbClr val="608b4e"/>
                </a:solidFill>
                <a:latin typeface="Arial"/>
                <a:ea typeface="Arial"/>
              </a:rPr>
              <a:t>// Union-Find Disjoint Sets Library written in OOP manner, using both path compression and union by rank heuristics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35000"/>
              </a:lnSpc>
            </a:pPr>
            <a:r>
              <a:rPr b="0" lang="en-US" sz="1400" spc="-1" strike="noStrike">
                <a:solidFill>
                  <a:srgbClr val="569cd6"/>
                </a:solidFill>
                <a:latin typeface="Arial"/>
                <a:ea typeface="Arial"/>
              </a:rPr>
              <a:t>class</a:t>
            </a:r>
            <a:r>
              <a:rPr b="0" lang="en-US" sz="1400" spc="-1" strike="noStrike">
                <a:solidFill>
                  <a:srgbClr val="d4d4d4"/>
                </a:solidFill>
                <a:latin typeface="Arial"/>
                <a:ea typeface="Arial"/>
              </a:rPr>
              <a:t> </a:t>
            </a:r>
            <a:r>
              <a:rPr b="0" lang="en-US" sz="1400" spc="-1" strike="noStrike">
                <a:solidFill>
                  <a:srgbClr val="4ec9b0"/>
                </a:solidFill>
                <a:latin typeface="Arial"/>
                <a:ea typeface="Arial"/>
              </a:rPr>
              <a:t>UnionFind</a:t>
            </a:r>
            <a:r>
              <a:rPr b="0" lang="en-US" sz="1400" spc="-1" strike="noStrike">
                <a:solidFill>
                  <a:srgbClr val="d4d4d4"/>
                </a:solidFill>
                <a:latin typeface="Arial"/>
                <a:ea typeface="Arial"/>
              </a:rPr>
              <a:t> {                                              </a:t>
            </a:r>
            <a:r>
              <a:rPr b="0" lang="en-US" sz="1400" spc="-1" strike="noStrike">
                <a:solidFill>
                  <a:srgbClr val="608b4e"/>
                </a:solidFill>
                <a:latin typeface="Arial"/>
                <a:ea typeface="Arial"/>
              </a:rPr>
              <a:t>// OOP style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35000"/>
              </a:lnSpc>
            </a:pPr>
            <a:r>
              <a:rPr b="0" lang="en-US" sz="1400" spc="-1" strike="noStrike">
                <a:solidFill>
                  <a:srgbClr val="569cd6"/>
                </a:solidFill>
                <a:latin typeface="Arial"/>
                <a:ea typeface="Arial"/>
              </a:rPr>
              <a:t>private: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35000"/>
              </a:lnSpc>
            </a:pPr>
            <a:r>
              <a:rPr b="0" lang="en-US" sz="1400" spc="-1" strike="noStrike">
                <a:solidFill>
                  <a:srgbClr val="d4d4d4"/>
                </a:solidFill>
                <a:latin typeface="Arial"/>
                <a:ea typeface="Arial"/>
              </a:rPr>
              <a:t> </a:t>
            </a:r>
            <a:r>
              <a:rPr b="0" lang="en-US" sz="1400" spc="-1" strike="noStrike">
                <a:solidFill>
                  <a:srgbClr val="d4d4d4"/>
                </a:solidFill>
                <a:latin typeface="Arial"/>
                <a:ea typeface="Arial"/>
              </a:rPr>
              <a:t>vi p, rank, setSize;                       </a:t>
            </a:r>
            <a:r>
              <a:rPr b="0" lang="en-US" sz="1400" spc="-1" strike="noStrike">
                <a:solidFill>
                  <a:srgbClr val="608b4e"/>
                </a:solidFill>
                <a:latin typeface="Arial"/>
                <a:ea typeface="Arial"/>
              </a:rPr>
              <a:t>// remember: vi is vector&lt;int&gt;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35000"/>
              </a:lnSpc>
            </a:pPr>
            <a:r>
              <a:rPr b="0" lang="en-US" sz="1400" spc="-1" strike="noStrike">
                <a:solidFill>
                  <a:srgbClr val="d4d4d4"/>
                </a:solidFill>
                <a:latin typeface="Arial"/>
                <a:ea typeface="Arial"/>
              </a:rPr>
              <a:t> </a:t>
            </a:r>
            <a:r>
              <a:rPr b="0" lang="en-US" sz="1400" spc="-1" strike="noStrike">
                <a:solidFill>
                  <a:srgbClr val="569cd6"/>
                </a:solidFill>
                <a:latin typeface="Arial"/>
                <a:ea typeface="Arial"/>
              </a:rPr>
              <a:t>int</a:t>
            </a:r>
            <a:r>
              <a:rPr b="0" lang="en-US" sz="1400" spc="-1" strike="noStrike">
                <a:solidFill>
                  <a:srgbClr val="d4d4d4"/>
                </a:solidFill>
                <a:latin typeface="Arial"/>
                <a:ea typeface="Arial"/>
              </a:rPr>
              <a:t> numSets;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35000"/>
              </a:lnSpc>
            </a:pPr>
            <a:r>
              <a:rPr b="0" lang="en-US" sz="1400" spc="-1" strike="noStrike">
                <a:solidFill>
                  <a:srgbClr val="569cd6"/>
                </a:solidFill>
                <a:latin typeface="Arial"/>
                <a:ea typeface="Arial"/>
              </a:rPr>
              <a:t>public: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35000"/>
              </a:lnSpc>
            </a:pPr>
            <a:r>
              <a:rPr b="0" lang="en-US" sz="1400" spc="-1" strike="noStrike">
                <a:solidFill>
                  <a:srgbClr val="d4d4d4"/>
                </a:solidFill>
                <a:latin typeface="Arial"/>
                <a:ea typeface="Arial"/>
              </a:rPr>
              <a:t> </a:t>
            </a:r>
            <a:r>
              <a:rPr b="0" lang="en-US" sz="1400" spc="-1" strike="noStrike">
                <a:solidFill>
                  <a:srgbClr val="dcdcaa"/>
                </a:solidFill>
                <a:latin typeface="Arial"/>
                <a:ea typeface="Arial"/>
              </a:rPr>
              <a:t>UnionFind</a:t>
            </a:r>
            <a:r>
              <a:rPr b="0" lang="en-US" sz="1400" spc="-1" strike="noStrike">
                <a:solidFill>
                  <a:srgbClr val="d4d4d4"/>
                </a:solidFill>
                <a:latin typeface="Arial"/>
                <a:ea typeface="Arial"/>
              </a:rPr>
              <a:t>(</a:t>
            </a:r>
            <a:r>
              <a:rPr b="0" lang="en-US" sz="1400" spc="-1" strike="noStrike">
                <a:solidFill>
                  <a:srgbClr val="569cd6"/>
                </a:solidFill>
                <a:latin typeface="Arial"/>
                <a:ea typeface="Arial"/>
              </a:rPr>
              <a:t>int</a:t>
            </a:r>
            <a:r>
              <a:rPr b="0" lang="en-US" sz="1400" spc="-1" strike="noStrike">
                <a:solidFill>
                  <a:srgbClr val="d4d4d4"/>
                </a:solidFill>
                <a:latin typeface="Arial"/>
                <a:ea typeface="Arial"/>
              </a:rPr>
              <a:t> N) {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35000"/>
              </a:lnSpc>
            </a:pPr>
            <a:r>
              <a:rPr b="0" lang="en-US" sz="1400" spc="-1" strike="noStrike">
                <a:solidFill>
                  <a:srgbClr val="d4d4d4"/>
                </a:solidFill>
                <a:latin typeface="Arial"/>
                <a:ea typeface="Arial"/>
              </a:rPr>
              <a:t>   </a:t>
            </a:r>
            <a:r>
              <a:rPr b="0" lang="en-US" sz="1400" spc="-1" strike="noStrike">
                <a:solidFill>
                  <a:srgbClr val="d4d4d4"/>
                </a:solidFill>
                <a:latin typeface="Arial"/>
                <a:ea typeface="Arial"/>
              </a:rPr>
              <a:t>setSize.</a:t>
            </a:r>
            <a:r>
              <a:rPr b="0" lang="en-US" sz="1400" spc="-1" strike="noStrike">
                <a:solidFill>
                  <a:srgbClr val="dcdcaa"/>
                </a:solidFill>
                <a:latin typeface="Arial"/>
                <a:ea typeface="Arial"/>
              </a:rPr>
              <a:t>assign</a:t>
            </a:r>
            <a:r>
              <a:rPr b="0" lang="en-US" sz="1400" spc="-1" strike="noStrike">
                <a:solidFill>
                  <a:srgbClr val="d4d4d4"/>
                </a:solidFill>
                <a:latin typeface="Arial"/>
                <a:ea typeface="Arial"/>
              </a:rPr>
              <a:t>(N, </a:t>
            </a:r>
            <a:r>
              <a:rPr b="0" lang="en-US" sz="1400" spc="-1" strike="noStrike">
                <a:solidFill>
                  <a:srgbClr val="b5cea8"/>
                </a:solidFill>
                <a:latin typeface="Arial"/>
                <a:ea typeface="Arial"/>
              </a:rPr>
              <a:t>1</a:t>
            </a:r>
            <a:r>
              <a:rPr b="0" lang="en-US" sz="1400" spc="-1" strike="noStrike">
                <a:solidFill>
                  <a:srgbClr val="d4d4d4"/>
                </a:solidFill>
                <a:latin typeface="Arial"/>
                <a:ea typeface="Arial"/>
              </a:rPr>
              <a:t>); numSets = N; rank.</a:t>
            </a:r>
            <a:r>
              <a:rPr b="0" lang="en-US" sz="1400" spc="-1" strike="noStrike">
                <a:solidFill>
                  <a:srgbClr val="dcdcaa"/>
                </a:solidFill>
                <a:latin typeface="Arial"/>
                <a:ea typeface="Arial"/>
              </a:rPr>
              <a:t>assign</a:t>
            </a:r>
            <a:r>
              <a:rPr b="0" lang="en-US" sz="1400" spc="-1" strike="noStrike">
                <a:solidFill>
                  <a:srgbClr val="d4d4d4"/>
                </a:solidFill>
                <a:latin typeface="Arial"/>
                <a:ea typeface="Arial"/>
              </a:rPr>
              <a:t>(N, </a:t>
            </a:r>
            <a:r>
              <a:rPr b="0" lang="en-US" sz="1400" spc="-1" strike="noStrike">
                <a:solidFill>
                  <a:srgbClr val="b5cea8"/>
                </a:solidFill>
                <a:latin typeface="Arial"/>
                <a:ea typeface="Arial"/>
              </a:rPr>
              <a:t>0</a:t>
            </a:r>
            <a:r>
              <a:rPr b="0" lang="en-US" sz="1400" spc="-1" strike="noStrike">
                <a:solidFill>
                  <a:srgbClr val="d4d4d4"/>
                </a:solidFill>
                <a:latin typeface="Arial"/>
                <a:ea typeface="Arial"/>
              </a:rPr>
              <a:t>);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35000"/>
              </a:lnSpc>
            </a:pPr>
            <a:r>
              <a:rPr b="0" lang="en-US" sz="1400" spc="-1" strike="noStrike">
                <a:solidFill>
                  <a:srgbClr val="d4d4d4"/>
                </a:solidFill>
                <a:latin typeface="Arial"/>
                <a:ea typeface="Arial"/>
              </a:rPr>
              <a:t>   </a:t>
            </a:r>
            <a:r>
              <a:rPr b="0" lang="en-US" sz="1400" spc="-1" strike="noStrike">
                <a:solidFill>
                  <a:srgbClr val="d4d4d4"/>
                </a:solidFill>
                <a:latin typeface="Arial"/>
                <a:ea typeface="Arial"/>
              </a:rPr>
              <a:t>p.</a:t>
            </a:r>
            <a:r>
              <a:rPr b="0" lang="en-US" sz="1400" spc="-1" strike="noStrike">
                <a:solidFill>
                  <a:srgbClr val="dcdcaa"/>
                </a:solidFill>
                <a:latin typeface="Arial"/>
                <a:ea typeface="Arial"/>
              </a:rPr>
              <a:t>assign</a:t>
            </a:r>
            <a:r>
              <a:rPr b="0" lang="en-US" sz="1400" spc="-1" strike="noStrike">
                <a:solidFill>
                  <a:srgbClr val="d4d4d4"/>
                </a:solidFill>
                <a:latin typeface="Arial"/>
                <a:ea typeface="Arial"/>
              </a:rPr>
              <a:t>(N, </a:t>
            </a:r>
            <a:r>
              <a:rPr b="0" lang="en-US" sz="1400" spc="-1" strike="noStrike">
                <a:solidFill>
                  <a:srgbClr val="b5cea8"/>
                </a:solidFill>
                <a:latin typeface="Arial"/>
                <a:ea typeface="Arial"/>
              </a:rPr>
              <a:t>0</a:t>
            </a:r>
            <a:r>
              <a:rPr b="0" lang="en-US" sz="1400" spc="-1" strike="noStrike">
                <a:solidFill>
                  <a:srgbClr val="d4d4d4"/>
                </a:solidFill>
                <a:latin typeface="Arial"/>
                <a:ea typeface="Arial"/>
              </a:rPr>
              <a:t>); </a:t>
            </a:r>
            <a:r>
              <a:rPr b="0" lang="en-US" sz="1400" spc="-1" strike="noStrike">
                <a:solidFill>
                  <a:srgbClr val="c586c0"/>
                </a:solidFill>
                <a:latin typeface="Arial"/>
                <a:ea typeface="Arial"/>
              </a:rPr>
              <a:t>for</a:t>
            </a:r>
            <a:r>
              <a:rPr b="0" lang="en-US" sz="1400" spc="-1" strike="noStrike">
                <a:solidFill>
                  <a:srgbClr val="d4d4d4"/>
                </a:solidFill>
                <a:latin typeface="Arial"/>
                <a:ea typeface="Arial"/>
              </a:rPr>
              <a:t> (</a:t>
            </a:r>
            <a:r>
              <a:rPr b="0" lang="en-US" sz="1400" spc="-1" strike="noStrike">
                <a:solidFill>
                  <a:srgbClr val="569cd6"/>
                </a:solidFill>
                <a:latin typeface="Arial"/>
                <a:ea typeface="Arial"/>
              </a:rPr>
              <a:t>int</a:t>
            </a:r>
            <a:r>
              <a:rPr b="0" lang="en-US" sz="1400" spc="-1" strike="noStrike">
                <a:solidFill>
                  <a:srgbClr val="d4d4d4"/>
                </a:solidFill>
                <a:latin typeface="Arial"/>
                <a:ea typeface="Arial"/>
              </a:rPr>
              <a:t> i = </a:t>
            </a:r>
            <a:r>
              <a:rPr b="0" lang="en-US" sz="1400" spc="-1" strike="noStrike">
                <a:solidFill>
                  <a:srgbClr val="b5cea8"/>
                </a:solidFill>
                <a:latin typeface="Arial"/>
                <a:ea typeface="Arial"/>
              </a:rPr>
              <a:t>0</a:t>
            </a:r>
            <a:r>
              <a:rPr b="0" lang="en-US" sz="1400" spc="-1" strike="noStrike">
                <a:solidFill>
                  <a:srgbClr val="d4d4d4"/>
                </a:solidFill>
                <a:latin typeface="Arial"/>
                <a:ea typeface="Arial"/>
              </a:rPr>
              <a:t>; i &lt; N; i++) p[i] = i; }</a:t>
            </a:r>
            <a:endParaRPr b="0" lang="en-US" sz="14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653040" y="204840"/>
            <a:ext cx="8032320" cy="858600"/>
          </a:xfrm>
          <a:prstGeom prst="rect">
            <a:avLst/>
          </a:prstGeom>
          <a:noFill/>
          <a:ln>
            <a:noFill/>
          </a:ln>
        </p:spPr>
        <p:txBody>
          <a:bodyPr lIns="82800" rIns="82800" tIns="82800" bIns="82800" anchor="ctr"/>
          <a:p>
            <a:pPr>
              <a:lnSpc>
                <a:spcPct val="100000"/>
              </a:lnSpc>
            </a:pPr>
            <a:r>
              <a:rPr b="1" lang="en-US" sz="2700" spc="-1" strike="noStrike">
                <a:solidFill>
                  <a:srgbClr val="434343"/>
                </a:solidFill>
                <a:latin typeface="Open Sans"/>
                <a:ea typeface="Open Sans"/>
              </a:rPr>
              <a:t>Union-find disjoint set: </a:t>
            </a:r>
            <a:r>
              <a:rPr b="1" lang="en-US" sz="2700" spc="-1" strike="noStrike">
                <a:solidFill>
                  <a:srgbClr val="9e0f0f"/>
                </a:solidFill>
                <a:latin typeface="Open Sans"/>
                <a:ea typeface="Open Sans"/>
              </a:rPr>
              <a:t>Algoritmo</a:t>
            </a:r>
            <a:endParaRPr b="0" lang="en-US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TextShape 2"/>
          <p:cNvSpPr txBox="1"/>
          <p:nvPr/>
        </p:nvSpPr>
        <p:spPr>
          <a:xfrm>
            <a:off x="8397360" y="4600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algn="r">
              <a:lnSpc>
                <a:spcPct val="100000"/>
              </a:lnSpc>
            </a:pPr>
            <a:fld id="{7E7993A7-C401-4BC9-827B-CD8D7C435963}" type="slidenum">
              <a:rPr b="1" lang="en-US" sz="1300" spc="-1" strike="noStrike">
                <a:solidFill>
                  <a:srgbClr val="9e0f0f"/>
                </a:solidFill>
                <a:latin typeface="Open Sans"/>
                <a:ea typeface="Open Sans"/>
              </a:rPr>
              <a:t>1</a:t>
            </a:fld>
            <a:endParaRPr b="0" lang="en-US" sz="1300" spc="-1" strike="noStrike">
              <a:latin typeface="Times New Roman"/>
            </a:endParaRPr>
          </a:p>
        </p:txBody>
      </p:sp>
      <p:sp>
        <p:nvSpPr>
          <p:cNvPr id="142" name="CustomShape 3"/>
          <p:cNvSpPr/>
          <p:nvPr/>
        </p:nvSpPr>
        <p:spPr>
          <a:xfrm>
            <a:off x="402480" y="1063800"/>
            <a:ext cx="8283240" cy="361080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35000"/>
              </a:lnSpc>
            </a:pPr>
            <a:r>
              <a:rPr b="0" lang="en-US" sz="1400" spc="-1" strike="noStrike">
                <a:solidFill>
                  <a:srgbClr val="d4d4d4"/>
                </a:solidFill>
                <a:latin typeface="Arial"/>
                <a:ea typeface="Arial"/>
              </a:rPr>
              <a:t> </a:t>
            </a:r>
            <a:r>
              <a:rPr b="0" lang="en-US" sz="1400" spc="-1" strike="noStrike">
                <a:solidFill>
                  <a:srgbClr val="569cd6"/>
                </a:solidFill>
                <a:latin typeface="Arial"/>
                <a:ea typeface="Arial"/>
              </a:rPr>
              <a:t>int</a:t>
            </a:r>
            <a:r>
              <a:rPr b="0" lang="en-US" sz="1400" spc="-1" strike="noStrike">
                <a:solidFill>
                  <a:srgbClr val="d4d4d4"/>
                </a:solidFill>
                <a:latin typeface="Arial"/>
                <a:ea typeface="Arial"/>
              </a:rPr>
              <a:t> </a:t>
            </a:r>
            <a:r>
              <a:rPr b="0" lang="en-US" sz="1400" spc="-1" strike="noStrike">
                <a:solidFill>
                  <a:srgbClr val="dcdcaa"/>
                </a:solidFill>
                <a:latin typeface="Arial"/>
                <a:ea typeface="Arial"/>
              </a:rPr>
              <a:t>findSet</a:t>
            </a:r>
            <a:r>
              <a:rPr b="0" lang="en-US" sz="1400" spc="-1" strike="noStrike">
                <a:solidFill>
                  <a:srgbClr val="d4d4d4"/>
                </a:solidFill>
                <a:latin typeface="Arial"/>
                <a:ea typeface="Arial"/>
              </a:rPr>
              <a:t>(</a:t>
            </a:r>
            <a:r>
              <a:rPr b="0" lang="en-US" sz="1400" spc="-1" strike="noStrike">
                <a:solidFill>
                  <a:srgbClr val="569cd6"/>
                </a:solidFill>
                <a:latin typeface="Arial"/>
                <a:ea typeface="Arial"/>
              </a:rPr>
              <a:t>int</a:t>
            </a:r>
            <a:r>
              <a:rPr b="0" lang="en-US" sz="1400" spc="-1" strike="noStrike">
                <a:solidFill>
                  <a:srgbClr val="d4d4d4"/>
                </a:solidFill>
                <a:latin typeface="Arial"/>
                <a:ea typeface="Arial"/>
              </a:rPr>
              <a:t> i) { </a:t>
            </a:r>
            <a:r>
              <a:rPr b="0" lang="en-US" sz="1400" spc="-1" strike="noStrike">
                <a:solidFill>
                  <a:srgbClr val="c586c0"/>
                </a:solidFill>
                <a:latin typeface="Arial"/>
                <a:ea typeface="Arial"/>
              </a:rPr>
              <a:t>return</a:t>
            </a:r>
            <a:r>
              <a:rPr b="0" lang="en-US" sz="1400" spc="-1" strike="noStrike">
                <a:solidFill>
                  <a:srgbClr val="d4d4d4"/>
                </a:solidFill>
                <a:latin typeface="Arial"/>
                <a:ea typeface="Arial"/>
              </a:rPr>
              <a:t> (p[i] == i) ? i : (p[i] = </a:t>
            </a:r>
            <a:r>
              <a:rPr b="0" lang="en-US" sz="1400" spc="-1" strike="noStrike">
                <a:solidFill>
                  <a:srgbClr val="dcdcaa"/>
                </a:solidFill>
                <a:latin typeface="Arial"/>
                <a:ea typeface="Arial"/>
              </a:rPr>
              <a:t>findSet</a:t>
            </a:r>
            <a:r>
              <a:rPr b="0" lang="en-US" sz="1400" spc="-1" strike="noStrike">
                <a:solidFill>
                  <a:srgbClr val="d4d4d4"/>
                </a:solidFill>
                <a:latin typeface="Arial"/>
                <a:ea typeface="Arial"/>
              </a:rPr>
              <a:t>(p[i])); }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35000"/>
              </a:lnSpc>
            </a:pPr>
            <a:r>
              <a:rPr b="0" lang="en-US" sz="1400" spc="-1" strike="noStrike">
                <a:solidFill>
                  <a:srgbClr val="d4d4d4"/>
                </a:solidFill>
                <a:latin typeface="Arial"/>
                <a:ea typeface="Arial"/>
              </a:rPr>
              <a:t> </a:t>
            </a:r>
            <a:r>
              <a:rPr b="0" lang="en-US" sz="1400" spc="-1" strike="noStrike">
                <a:solidFill>
                  <a:srgbClr val="569cd6"/>
                </a:solidFill>
                <a:latin typeface="Arial"/>
                <a:ea typeface="Arial"/>
              </a:rPr>
              <a:t>bool</a:t>
            </a:r>
            <a:r>
              <a:rPr b="0" lang="en-US" sz="1400" spc="-1" strike="noStrike">
                <a:solidFill>
                  <a:srgbClr val="d4d4d4"/>
                </a:solidFill>
                <a:latin typeface="Arial"/>
                <a:ea typeface="Arial"/>
              </a:rPr>
              <a:t> </a:t>
            </a:r>
            <a:r>
              <a:rPr b="0" lang="en-US" sz="1400" spc="-1" strike="noStrike">
                <a:solidFill>
                  <a:srgbClr val="dcdcaa"/>
                </a:solidFill>
                <a:latin typeface="Arial"/>
                <a:ea typeface="Arial"/>
              </a:rPr>
              <a:t>isSameSet</a:t>
            </a:r>
            <a:r>
              <a:rPr b="0" lang="en-US" sz="1400" spc="-1" strike="noStrike">
                <a:solidFill>
                  <a:srgbClr val="d4d4d4"/>
                </a:solidFill>
                <a:latin typeface="Arial"/>
                <a:ea typeface="Arial"/>
              </a:rPr>
              <a:t>(</a:t>
            </a:r>
            <a:r>
              <a:rPr b="0" lang="en-US" sz="1400" spc="-1" strike="noStrike">
                <a:solidFill>
                  <a:srgbClr val="569cd6"/>
                </a:solidFill>
                <a:latin typeface="Arial"/>
                <a:ea typeface="Arial"/>
              </a:rPr>
              <a:t>int</a:t>
            </a:r>
            <a:r>
              <a:rPr b="0" lang="en-US" sz="1400" spc="-1" strike="noStrike">
                <a:solidFill>
                  <a:srgbClr val="d4d4d4"/>
                </a:solidFill>
                <a:latin typeface="Arial"/>
                <a:ea typeface="Arial"/>
              </a:rPr>
              <a:t> i, </a:t>
            </a:r>
            <a:r>
              <a:rPr b="0" lang="en-US" sz="1400" spc="-1" strike="noStrike">
                <a:solidFill>
                  <a:srgbClr val="569cd6"/>
                </a:solidFill>
                <a:latin typeface="Arial"/>
                <a:ea typeface="Arial"/>
              </a:rPr>
              <a:t>int</a:t>
            </a:r>
            <a:r>
              <a:rPr b="0" lang="en-US" sz="1400" spc="-1" strike="noStrike">
                <a:solidFill>
                  <a:srgbClr val="d4d4d4"/>
                </a:solidFill>
                <a:latin typeface="Arial"/>
                <a:ea typeface="Arial"/>
              </a:rPr>
              <a:t> j) { </a:t>
            </a:r>
            <a:r>
              <a:rPr b="0" lang="en-US" sz="1400" spc="-1" strike="noStrike">
                <a:solidFill>
                  <a:srgbClr val="c586c0"/>
                </a:solidFill>
                <a:latin typeface="Arial"/>
                <a:ea typeface="Arial"/>
              </a:rPr>
              <a:t>return</a:t>
            </a:r>
            <a:r>
              <a:rPr b="0" lang="en-US" sz="1400" spc="-1" strike="noStrike">
                <a:solidFill>
                  <a:srgbClr val="d4d4d4"/>
                </a:solidFill>
                <a:latin typeface="Arial"/>
                <a:ea typeface="Arial"/>
              </a:rPr>
              <a:t> </a:t>
            </a:r>
            <a:r>
              <a:rPr b="0" lang="en-US" sz="1400" spc="-1" strike="noStrike">
                <a:solidFill>
                  <a:srgbClr val="dcdcaa"/>
                </a:solidFill>
                <a:latin typeface="Arial"/>
                <a:ea typeface="Arial"/>
              </a:rPr>
              <a:t>findSet</a:t>
            </a:r>
            <a:r>
              <a:rPr b="0" lang="en-US" sz="1400" spc="-1" strike="noStrike">
                <a:solidFill>
                  <a:srgbClr val="d4d4d4"/>
                </a:solidFill>
                <a:latin typeface="Arial"/>
                <a:ea typeface="Arial"/>
              </a:rPr>
              <a:t>(i) == </a:t>
            </a:r>
            <a:r>
              <a:rPr b="0" lang="en-US" sz="1400" spc="-1" strike="noStrike">
                <a:solidFill>
                  <a:srgbClr val="dcdcaa"/>
                </a:solidFill>
                <a:latin typeface="Arial"/>
                <a:ea typeface="Arial"/>
              </a:rPr>
              <a:t>findSet</a:t>
            </a:r>
            <a:r>
              <a:rPr b="0" lang="en-US" sz="1400" spc="-1" strike="noStrike">
                <a:solidFill>
                  <a:srgbClr val="d4d4d4"/>
                </a:solidFill>
                <a:latin typeface="Arial"/>
                <a:ea typeface="Arial"/>
              </a:rPr>
              <a:t>(j); }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35000"/>
              </a:lnSpc>
            </a:pPr>
            <a:r>
              <a:rPr b="0" lang="en-US" sz="1400" spc="-1" strike="noStrike">
                <a:solidFill>
                  <a:srgbClr val="d4d4d4"/>
                </a:solidFill>
                <a:latin typeface="Arial"/>
                <a:ea typeface="Arial"/>
              </a:rPr>
              <a:t> </a:t>
            </a:r>
            <a:r>
              <a:rPr b="0" lang="en-US" sz="1400" spc="-1" strike="noStrike">
                <a:solidFill>
                  <a:srgbClr val="569cd6"/>
                </a:solidFill>
                <a:latin typeface="Arial"/>
                <a:ea typeface="Arial"/>
              </a:rPr>
              <a:t>void</a:t>
            </a:r>
            <a:r>
              <a:rPr b="0" lang="en-US" sz="1400" spc="-1" strike="noStrike">
                <a:solidFill>
                  <a:srgbClr val="d4d4d4"/>
                </a:solidFill>
                <a:latin typeface="Arial"/>
                <a:ea typeface="Arial"/>
              </a:rPr>
              <a:t> </a:t>
            </a:r>
            <a:r>
              <a:rPr b="0" lang="en-US" sz="1400" spc="-1" strike="noStrike">
                <a:solidFill>
                  <a:srgbClr val="dcdcaa"/>
                </a:solidFill>
                <a:latin typeface="Arial"/>
                <a:ea typeface="Arial"/>
              </a:rPr>
              <a:t>unionSet</a:t>
            </a:r>
            <a:r>
              <a:rPr b="0" lang="en-US" sz="1400" spc="-1" strike="noStrike">
                <a:solidFill>
                  <a:srgbClr val="d4d4d4"/>
                </a:solidFill>
                <a:latin typeface="Arial"/>
                <a:ea typeface="Arial"/>
              </a:rPr>
              <a:t>(</a:t>
            </a:r>
            <a:r>
              <a:rPr b="0" lang="en-US" sz="1400" spc="-1" strike="noStrike">
                <a:solidFill>
                  <a:srgbClr val="569cd6"/>
                </a:solidFill>
                <a:latin typeface="Arial"/>
                <a:ea typeface="Arial"/>
              </a:rPr>
              <a:t>int</a:t>
            </a:r>
            <a:r>
              <a:rPr b="0" lang="en-US" sz="1400" spc="-1" strike="noStrike">
                <a:solidFill>
                  <a:srgbClr val="d4d4d4"/>
                </a:solidFill>
                <a:latin typeface="Arial"/>
                <a:ea typeface="Arial"/>
              </a:rPr>
              <a:t> i, </a:t>
            </a:r>
            <a:r>
              <a:rPr b="0" lang="en-US" sz="1400" spc="-1" strike="noStrike">
                <a:solidFill>
                  <a:srgbClr val="569cd6"/>
                </a:solidFill>
                <a:latin typeface="Arial"/>
                <a:ea typeface="Arial"/>
              </a:rPr>
              <a:t>int</a:t>
            </a:r>
            <a:r>
              <a:rPr b="0" lang="en-US" sz="1400" spc="-1" strike="noStrike">
                <a:solidFill>
                  <a:srgbClr val="d4d4d4"/>
                </a:solidFill>
                <a:latin typeface="Arial"/>
                <a:ea typeface="Arial"/>
              </a:rPr>
              <a:t> j) {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35000"/>
              </a:lnSpc>
            </a:pPr>
            <a:r>
              <a:rPr b="0" lang="en-US" sz="1400" spc="-1" strike="noStrike">
                <a:solidFill>
                  <a:srgbClr val="d4d4d4"/>
                </a:solidFill>
                <a:latin typeface="Arial"/>
                <a:ea typeface="Arial"/>
              </a:rPr>
              <a:t>   </a:t>
            </a:r>
            <a:r>
              <a:rPr b="0" lang="en-US" sz="1400" spc="-1" strike="noStrike">
                <a:solidFill>
                  <a:srgbClr val="c586c0"/>
                </a:solidFill>
                <a:latin typeface="Arial"/>
                <a:ea typeface="Arial"/>
              </a:rPr>
              <a:t>if</a:t>
            </a:r>
            <a:r>
              <a:rPr b="0" lang="en-US" sz="1400" spc="-1" strike="noStrike">
                <a:solidFill>
                  <a:srgbClr val="d4d4d4"/>
                </a:solidFill>
                <a:latin typeface="Arial"/>
                <a:ea typeface="Arial"/>
              </a:rPr>
              <a:t> (!</a:t>
            </a:r>
            <a:r>
              <a:rPr b="0" lang="en-US" sz="1400" spc="-1" strike="noStrike">
                <a:solidFill>
                  <a:srgbClr val="dcdcaa"/>
                </a:solidFill>
                <a:latin typeface="Arial"/>
                <a:ea typeface="Arial"/>
              </a:rPr>
              <a:t>isSameSet</a:t>
            </a:r>
            <a:r>
              <a:rPr b="0" lang="en-US" sz="1400" spc="-1" strike="noStrike">
                <a:solidFill>
                  <a:srgbClr val="d4d4d4"/>
                </a:solidFill>
                <a:latin typeface="Arial"/>
                <a:ea typeface="Arial"/>
              </a:rPr>
              <a:t>(i, j)) { numSets--;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35000"/>
              </a:lnSpc>
            </a:pPr>
            <a:r>
              <a:rPr b="0" lang="en-US" sz="1400" spc="-1" strike="noStrike">
                <a:solidFill>
                  <a:srgbClr val="d4d4d4"/>
                </a:solidFill>
                <a:latin typeface="Arial"/>
                <a:ea typeface="Arial"/>
              </a:rPr>
              <a:t>   </a:t>
            </a:r>
            <a:r>
              <a:rPr b="0" lang="en-US" sz="1400" spc="-1" strike="noStrike">
                <a:solidFill>
                  <a:srgbClr val="569cd6"/>
                </a:solidFill>
                <a:latin typeface="Arial"/>
                <a:ea typeface="Arial"/>
              </a:rPr>
              <a:t>int</a:t>
            </a:r>
            <a:r>
              <a:rPr b="0" lang="en-US" sz="1400" spc="-1" strike="noStrike">
                <a:solidFill>
                  <a:srgbClr val="d4d4d4"/>
                </a:solidFill>
                <a:latin typeface="Arial"/>
                <a:ea typeface="Arial"/>
              </a:rPr>
              <a:t> x = </a:t>
            </a:r>
            <a:r>
              <a:rPr b="0" lang="en-US" sz="1400" spc="-1" strike="noStrike">
                <a:solidFill>
                  <a:srgbClr val="dcdcaa"/>
                </a:solidFill>
                <a:latin typeface="Arial"/>
                <a:ea typeface="Arial"/>
              </a:rPr>
              <a:t>findSet</a:t>
            </a:r>
            <a:r>
              <a:rPr b="0" lang="en-US" sz="1400" spc="-1" strike="noStrike">
                <a:solidFill>
                  <a:srgbClr val="d4d4d4"/>
                </a:solidFill>
                <a:latin typeface="Arial"/>
                <a:ea typeface="Arial"/>
              </a:rPr>
              <a:t>(i), y = </a:t>
            </a:r>
            <a:r>
              <a:rPr b="0" lang="en-US" sz="1400" spc="-1" strike="noStrike">
                <a:solidFill>
                  <a:srgbClr val="dcdcaa"/>
                </a:solidFill>
                <a:latin typeface="Arial"/>
                <a:ea typeface="Arial"/>
              </a:rPr>
              <a:t>findSet</a:t>
            </a:r>
            <a:r>
              <a:rPr b="0" lang="en-US" sz="1400" spc="-1" strike="noStrike">
                <a:solidFill>
                  <a:srgbClr val="d4d4d4"/>
                </a:solidFill>
                <a:latin typeface="Arial"/>
                <a:ea typeface="Arial"/>
              </a:rPr>
              <a:t>(j);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35000"/>
              </a:lnSpc>
            </a:pPr>
            <a:r>
              <a:rPr b="0" lang="en-US" sz="1400" spc="-1" strike="noStrike">
                <a:solidFill>
                  <a:srgbClr val="d4d4d4"/>
                </a:solidFill>
                <a:latin typeface="Arial"/>
                <a:ea typeface="Arial"/>
              </a:rPr>
              <a:t>   </a:t>
            </a:r>
            <a:r>
              <a:rPr b="0" lang="en-US" sz="1400" spc="-1" strike="noStrike">
                <a:solidFill>
                  <a:srgbClr val="608b4e"/>
                </a:solidFill>
                <a:latin typeface="Arial"/>
                <a:ea typeface="Arial"/>
              </a:rPr>
              <a:t>// rank is used to keep the tree short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35000"/>
              </a:lnSpc>
            </a:pPr>
            <a:r>
              <a:rPr b="0" lang="en-US" sz="1400" spc="-1" strike="noStrike">
                <a:solidFill>
                  <a:srgbClr val="d4d4d4"/>
                </a:solidFill>
                <a:latin typeface="Arial"/>
                <a:ea typeface="Arial"/>
              </a:rPr>
              <a:t>   </a:t>
            </a:r>
            <a:r>
              <a:rPr b="0" lang="en-US" sz="1400" spc="-1" strike="noStrike">
                <a:solidFill>
                  <a:srgbClr val="c586c0"/>
                </a:solidFill>
                <a:latin typeface="Arial"/>
                <a:ea typeface="Arial"/>
              </a:rPr>
              <a:t>if</a:t>
            </a:r>
            <a:r>
              <a:rPr b="0" lang="en-US" sz="1400" spc="-1" strike="noStrike">
                <a:solidFill>
                  <a:srgbClr val="d4d4d4"/>
                </a:solidFill>
                <a:latin typeface="Arial"/>
                <a:ea typeface="Arial"/>
              </a:rPr>
              <a:t> (rank[x] &gt; rank[y]) { p[y] = x; setSize[x] += setSize[y]; }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35000"/>
              </a:lnSpc>
            </a:pPr>
            <a:r>
              <a:rPr b="0" lang="en-US" sz="1400" spc="-1" strike="noStrike">
                <a:solidFill>
                  <a:srgbClr val="d4d4d4"/>
                </a:solidFill>
                <a:latin typeface="Arial"/>
                <a:ea typeface="Arial"/>
              </a:rPr>
              <a:t>   </a:t>
            </a:r>
            <a:r>
              <a:rPr b="0" lang="en-US" sz="1400" spc="-1" strike="noStrike">
                <a:solidFill>
                  <a:srgbClr val="c586c0"/>
                </a:solidFill>
                <a:latin typeface="Arial"/>
                <a:ea typeface="Arial"/>
              </a:rPr>
              <a:t>else</a:t>
            </a:r>
            <a:r>
              <a:rPr b="0" lang="en-US" sz="1400" spc="-1" strike="noStrike">
                <a:solidFill>
                  <a:srgbClr val="d4d4d4"/>
                </a:solidFill>
                <a:latin typeface="Arial"/>
                <a:ea typeface="Arial"/>
              </a:rPr>
              <a:t>                   { p[x] = y; setSize[y] += setSize[x];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35000"/>
              </a:lnSpc>
            </a:pPr>
            <a:r>
              <a:rPr b="0" lang="en-US" sz="1400" spc="-1" strike="noStrike">
                <a:solidFill>
                  <a:srgbClr val="d4d4d4"/>
                </a:solidFill>
                <a:latin typeface="Arial"/>
                <a:ea typeface="Arial"/>
              </a:rPr>
              <a:t>                            </a:t>
            </a:r>
            <a:r>
              <a:rPr b="0" lang="en-US" sz="1400" spc="-1" strike="noStrike">
                <a:solidFill>
                  <a:srgbClr val="c586c0"/>
                </a:solidFill>
                <a:latin typeface="Arial"/>
                <a:ea typeface="Arial"/>
              </a:rPr>
              <a:t>if</a:t>
            </a:r>
            <a:r>
              <a:rPr b="0" lang="en-US" sz="1400" spc="-1" strike="noStrike">
                <a:solidFill>
                  <a:srgbClr val="d4d4d4"/>
                </a:solidFill>
                <a:latin typeface="Arial"/>
                <a:ea typeface="Arial"/>
              </a:rPr>
              <a:t> (rank[x] == rank[y]) rank[y]++; } } }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35000"/>
              </a:lnSpc>
            </a:pPr>
            <a:r>
              <a:rPr b="0" lang="en-US" sz="1400" spc="-1" strike="noStrike">
                <a:solidFill>
                  <a:srgbClr val="d4d4d4"/>
                </a:solidFill>
                <a:latin typeface="Arial"/>
                <a:ea typeface="Arial"/>
              </a:rPr>
              <a:t> </a:t>
            </a:r>
            <a:r>
              <a:rPr b="0" lang="en-US" sz="1400" spc="-1" strike="noStrike">
                <a:solidFill>
                  <a:srgbClr val="569cd6"/>
                </a:solidFill>
                <a:latin typeface="Arial"/>
                <a:ea typeface="Arial"/>
              </a:rPr>
              <a:t>int</a:t>
            </a:r>
            <a:r>
              <a:rPr b="0" lang="en-US" sz="1400" spc="-1" strike="noStrike">
                <a:solidFill>
                  <a:srgbClr val="d4d4d4"/>
                </a:solidFill>
                <a:latin typeface="Arial"/>
                <a:ea typeface="Arial"/>
              </a:rPr>
              <a:t> </a:t>
            </a:r>
            <a:r>
              <a:rPr b="0" lang="en-US" sz="1400" spc="-1" strike="noStrike">
                <a:solidFill>
                  <a:srgbClr val="dcdcaa"/>
                </a:solidFill>
                <a:latin typeface="Arial"/>
                <a:ea typeface="Arial"/>
              </a:rPr>
              <a:t>numDisjointSets</a:t>
            </a:r>
            <a:r>
              <a:rPr b="0" lang="en-US" sz="1400" spc="-1" strike="noStrike">
                <a:solidFill>
                  <a:srgbClr val="d4d4d4"/>
                </a:solidFill>
                <a:latin typeface="Arial"/>
                <a:ea typeface="Arial"/>
              </a:rPr>
              <a:t>() { </a:t>
            </a:r>
            <a:r>
              <a:rPr b="0" lang="en-US" sz="1400" spc="-1" strike="noStrike">
                <a:solidFill>
                  <a:srgbClr val="c586c0"/>
                </a:solidFill>
                <a:latin typeface="Arial"/>
                <a:ea typeface="Arial"/>
              </a:rPr>
              <a:t>return</a:t>
            </a:r>
            <a:r>
              <a:rPr b="0" lang="en-US" sz="1400" spc="-1" strike="noStrike">
                <a:solidFill>
                  <a:srgbClr val="d4d4d4"/>
                </a:solidFill>
                <a:latin typeface="Arial"/>
                <a:ea typeface="Arial"/>
              </a:rPr>
              <a:t> numSets; }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35000"/>
              </a:lnSpc>
            </a:pPr>
            <a:r>
              <a:rPr b="0" lang="en-US" sz="1400" spc="-1" strike="noStrike">
                <a:solidFill>
                  <a:srgbClr val="d4d4d4"/>
                </a:solidFill>
                <a:latin typeface="Arial"/>
                <a:ea typeface="Arial"/>
              </a:rPr>
              <a:t> </a:t>
            </a:r>
            <a:r>
              <a:rPr b="0" lang="en-US" sz="1400" spc="-1" strike="noStrike">
                <a:solidFill>
                  <a:srgbClr val="569cd6"/>
                </a:solidFill>
                <a:latin typeface="Arial"/>
                <a:ea typeface="Arial"/>
              </a:rPr>
              <a:t>int</a:t>
            </a:r>
            <a:r>
              <a:rPr b="0" lang="en-US" sz="1400" spc="-1" strike="noStrike">
                <a:solidFill>
                  <a:srgbClr val="d4d4d4"/>
                </a:solidFill>
                <a:latin typeface="Arial"/>
                <a:ea typeface="Arial"/>
              </a:rPr>
              <a:t> </a:t>
            </a:r>
            <a:r>
              <a:rPr b="0" lang="en-US" sz="1400" spc="-1" strike="noStrike">
                <a:solidFill>
                  <a:srgbClr val="dcdcaa"/>
                </a:solidFill>
                <a:latin typeface="Arial"/>
                <a:ea typeface="Arial"/>
              </a:rPr>
              <a:t>sizeOfSet</a:t>
            </a:r>
            <a:r>
              <a:rPr b="0" lang="en-US" sz="1400" spc="-1" strike="noStrike">
                <a:solidFill>
                  <a:srgbClr val="d4d4d4"/>
                </a:solidFill>
                <a:latin typeface="Arial"/>
                <a:ea typeface="Arial"/>
              </a:rPr>
              <a:t>(</a:t>
            </a:r>
            <a:r>
              <a:rPr b="0" lang="en-US" sz="1400" spc="-1" strike="noStrike">
                <a:solidFill>
                  <a:srgbClr val="569cd6"/>
                </a:solidFill>
                <a:latin typeface="Arial"/>
                <a:ea typeface="Arial"/>
              </a:rPr>
              <a:t>int</a:t>
            </a:r>
            <a:r>
              <a:rPr b="0" lang="en-US" sz="1400" spc="-1" strike="noStrike">
                <a:solidFill>
                  <a:srgbClr val="d4d4d4"/>
                </a:solidFill>
                <a:latin typeface="Arial"/>
                <a:ea typeface="Arial"/>
              </a:rPr>
              <a:t> i) { </a:t>
            </a:r>
            <a:r>
              <a:rPr b="0" lang="en-US" sz="1400" spc="-1" strike="noStrike">
                <a:solidFill>
                  <a:srgbClr val="c586c0"/>
                </a:solidFill>
                <a:latin typeface="Arial"/>
                <a:ea typeface="Arial"/>
              </a:rPr>
              <a:t>return</a:t>
            </a:r>
            <a:r>
              <a:rPr b="0" lang="en-US" sz="1400" spc="-1" strike="noStrike">
                <a:solidFill>
                  <a:srgbClr val="d4d4d4"/>
                </a:solidFill>
                <a:latin typeface="Arial"/>
                <a:ea typeface="Arial"/>
              </a:rPr>
              <a:t> setSize[</a:t>
            </a:r>
            <a:r>
              <a:rPr b="0" lang="en-US" sz="1400" spc="-1" strike="noStrike">
                <a:solidFill>
                  <a:srgbClr val="dcdcaa"/>
                </a:solidFill>
                <a:latin typeface="Arial"/>
                <a:ea typeface="Arial"/>
              </a:rPr>
              <a:t>findSet</a:t>
            </a:r>
            <a:r>
              <a:rPr b="0" lang="en-US" sz="1400" spc="-1" strike="noStrike">
                <a:solidFill>
                  <a:srgbClr val="d4d4d4"/>
                </a:solidFill>
                <a:latin typeface="Arial"/>
                <a:ea typeface="Arial"/>
              </a:rPr>
              <a:t>(i)]; }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35000"/>
              </a:lnSpc>
            </a:pPr>
            <a:r>
              <a:rPr b="0" lang="en-US" sz="1400" spc="-1" strike="noStrike">
                <a:solidFill>
                  <a:srgbClr val="d4d4d4"/>
                </a:solidFill>
                <a:latin typeface="Arial"/>
                <a:ea typeface="Arial"/>
              </a:rPr>
              <a:t>};</a:t>
            </a:r>
            <a:endParaRPr b="0" lang="en-US" sz="14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Shape 1"/>
          <p:cNvSpPr txBox="1"/>
          <p:nvPr/>
        </p:nvSpPr>
        <p:spPr>
          <a:xfrm>
            <a:off x="653040" y="204840"/>
            <a:ext cx="8032320" cy="858600"/>
          </a:xfrm>
          <a:prstGeom prst="rect">
            <a:avLst/>
          </a:prstGeom>
          <a:noFill/>
          <a:ln>
            <a:noFill/>
          </a:ln>
        </p:spPr>
        <p:txBody>
          <a:bodyPr lIns="82800" rIns="82800" tIns="82800" bIns="82800" anchor="ctr"/>
          <a:p>
            <a:pPr>
              <a:lnSpc>
                <a:spcPct val="100000"/>
              </a:lnSpc>
            </a:pPr>
            <a:r>
              <a:rPr b="1" lang="en-US" sz="2700" spc="-1" strike="noStrike">
                <a:solidFill>
                  <a:srgbClr val="434343"/>
                </a:solidFill>
                <a:latin typeface="Open Sans"/>
                <a:ea typeface="Open Sans"/>
              </a:rPr>
              <a:t>Uri-1764</a:t>
            </a:r>
            <a:endParaRPr b="0" lang="en-US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TextShape 2"/>
          <p:cNvSpPr txBox="1"/>
          <p:nvPr/>
        </p:nvSpPr>
        <p:spPr>
          <a:xfrm>
            <a:off x="8397360" y="4600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algn="r">
              <a:lnSpc>
                <a:spcPct val="100000"/>
              </a:lnSpc>
            </a:pPr>
            <a:fld id="{54463AB9-7AF2-4BF0-AD85-8B8A0C318112}" type="slidenum">
              <a:rPr b="1" lang="en-US" sz="1300" spc="-1" strike="noStrike">
                <a:solidFill>
                  <a:srgbClr val="9e0f0f"/>
                </a:solidFill>
                <a:latin typeface="Open Sans"/>
                <a:ea typeface="Open Sans"/>
              </a:rPr>
              <a:t>1</a:t>
            </a:fld>
            <a:endParaRPr b="0" lang="en-US" sz="1300" spc="-1" strike="noStrike">
              <a:latin typeface="Times New Roman"/>
            </a:endParaRPr>
          </a:p>
        </p:txBody>
      </p:sp>
      <p:sp>
        <p:nvSpPr>
          <p:cNvPr id="145" name="CustomShape 3"/>
          <p:cNvSpPr/>
          <p:nvPr/>
        </p:nvSpPr>
        <p:spPr>
          <a:xfrm>
            <a:off x="653040" y="1469520"/>
            <a:ext cx="7836840" cy="298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308240" indent="-367920">
              <a:lnSpc>
                <a:spcPct val="100000"/>
              </a:lnSpc>
              <a:spcBef>
                <a:spcPts val="1001"/>
              </a:spcBef>
              <a:buClr>
                <a:srgbClr val="9e0f0f"/>
              </a:buClr>
              <a:buFont typeface="Noto Sans Symbols"/>
              <a:buChar char="●"/>
            </a:pPr>
            <a:r>
              <a:rPr b="0" lang="en-US" sz="2000" spc="-1" strike="noStrike">
                <a:solidFill>
                  <a:srgbClr val="333333"/>
                </a:solidFill>
                <a:latin typeface="Open Sans"/>
                <a:ea typeface="Open Sans"/>
              </a:rPr>
              <a:t>Itinerário do Papai Noel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b="0" i="1" lang="en-US" sz="2000" spc="-1" strike="noStrike">
                <a:solidFill>
                  <a:srgbClr val="9e0f0f"/>
                </a:solidFill>
                <a:latin typeface="Open Sans"/>
                <a:ea typeface="Open Sans"/>
              </a:rPr>
              <a:t>&lt;</a:t>
            </a:r>
            <a:r>
              <a:rPr b="0" i="1" lang="en-US" sz="2000" spc="-1" strike="noStrike">
                <a:solidFill>
                  <a:srgbClr val="9e0f0f"/>
                </a:solidFill>
                <a:latin typeface="Open Sans"/>
                <a:ea typeface="Open Sans"/>
                <a:hlinkClick r:id="rId1"/>
              </a:rPr>
              <a:t>https://www.urionlinejudge.com.br/judge/pt/problems/view/1764</a:t>
            </a:r>
            <a:r>
              <a:rPr b="0" i="1" lang="en-US" sz="2000" spc="-1" strike="noStrike">
                <a:solidFill>
                  <a:srgbClr val="9e0f0f"/>
                </a:solidFill>
                <a:latin typeface="Open Sans"/>
                <a:ea typeface="Open Sans"/>
              </a:rPr>
              <a:t>&gt;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Shape 1"/>
          <p:cNvSpPr txBox="1"/>
          <p:nvPr/>
        </p:nvSpPr>
        <p:spPr>
          <a:xfrm>
            <a:off x="653040" y="204840"/>
            <a:ext cx="8032320" cy="858600"/>
          </a:xfrm>
          <a:prstGeom prst="rect">
            <a:avLst/>
          </a:prstGeom>
          <a:noFill/>
          <a:ln>
            <a:noFill/>
          </a:ln>
        </p:spPr>
        <p:txBody>
          <a:bodyPr lIns="82800" rIns="82800" tIns="82800" bIns="82800" anchor="ctr"/>
          <a:p>
            <a:pPr>
              <a:lnSpc>
                <a:spcPct val="100000"/>
              </a:lnSpc>
            </a:pPr>
            <a:r>
              <a:rPr b="1" lang="en-US" sz="2700" spc="-1" strike="noStrike">
                <a:solidFill>
                  <a:srgbClr val="434343"/>
                </a:solidFill>
                <a:latin typeface="Open Sans"/>
                <a:ea typeface="Open Sans"/>
              </a:rPr>
              <a:t>Uri-1764: </a:t>
            </a:r>
            <a:r>
              <a:rPr b="1" lang="en-US" sz="2700" spc="-1" strike="noStrike">
                <a:solidFill>
                  <a:srgbClr val="9e0f0f"/>
                </a:solidFill>
                <a:latin typeface="Open Sans"/>
                <a:ea typeface="Open Sans"/>
              </a:rPr>
              <a:t>Algoritmo</a:t>
            </a:r>
            <a:endParaRPr b="0" lang="en-US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TextShape 2"/>
          <p:cNvSpPr txBox="1"/>
          <p:nvPr/>
        </p:nvSpPr>
        <p:spPr>
          <a:xfrm>
            <a:off x="8397360" y="4600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algn="r">
              <a:lnSpc>
                <a:spcPct val="100000"/>
              </a:lnSpc>
            </a:pPr>
            <a:fld id="{5C980DE1-1D99-40FF-A286-F20B4A441021}" type="slidenum">
              <a:rPr b="1" lang="en-US" sz="1300" spc="-1" strike="noStrike">
                <a:solidFill>
                  <a:srgbClr val="9e0f0f"/>
                </a:solidFill>
                <a:latin typeface="Open Sans"/>
                <a:ea typeface="Open Sans"/>
              </a:rPr>
              <a:t>1</a:t>
            </a:fld>
            <a:endParaRPr b="0" lang="en-US" sz="1300" spc="-1" strike="noStrike">
              <a:latin typeface="Times New Roman"/>
            </a:endParaRPr>
          </a:p>
        </p:txBody>
      </p:sp>
      <p:sp>
        <p:nvSpPr>
          <p:cNvPr id="148" name="CustomShape 3"/>
          <p:cNvSpPr/>
          <p:nvPr/>
        </p:nvSpPr>
        <p:spPr>
          <a:xfrm>
            <a:off x="402480" y="1063800"/>
            <a:ext cx="8283240" cy="393012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35000"/>
              </a:lnSpc>
            </a:pPr>
            <a:r>
              <a:rPr b="0" lang="en-US" sz="1400" spc="-1" strike="noStrike">
                <a:solidFill>
                  <a:srgbClr val="608b4e"/>
                </a:solidFill>
                <a:latin typeface="Arial"/>
                <a:ea typeface="Arial"/>
              </a:rPr>
              <a:t>/** Uri:1764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35000"/>
              </a:lnSpc>
            </a:pPr>
            <a:r>
              <a:rPr b="0" lang="en-US" sz="1400" spc="-1" strike="noStrike">
                <a:solidFill>
                  <a:srgbClr val="608b4e"/>
                </a:solidFill>
                <a:latin typeface="Arial"/>
                <a:ea typeface="Arial"/>
              </a:rPr>
              <a:t>* Problem: Itinerário do Papai Noel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35000"/>
              </a:lnSpc>
            </a:pPr>
            <a:r>
              <a:rPr b="0" lang="en-US" sz="1400" spc="-1" strike="noStrike">
                <a:solidFill>
                  <a:srgbClr val="608b4e"/>
                </a:solidFill>
                <a:latin typeface="Arial"/>
                <a:ea typeface="Arial"/>
              </a:rPr>
              <a:t>* Subject: Grafos/Kruskal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35000"/>
              </a:lnSpc>
            </a:pPr>
            <a:r>
              <a:rPr b="0" lang="en-US" sz="1400" spc="-1" strike="noStrike">
                <a:solidFill>
                  <a:srgbClr val="608b4e"/>
                </a:solidFill>
                <a:latin typeface="Arial"/>
                <a:ea typeface="Arial"/>
              </a:rPr>
              <a:t>**/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35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35000"/>
              </a:lnSpc>
            </a:pPr>
            <a:r>
              <a:rPr b="0" lang="en-US" sz="1400" spc="-1" strike="noStrike">
                <a:solidFill>
                  <a:srgbClr val="c586c0"/>
                </a:solidFill>
                <a:latin typeface="Arial"/>
                <a:ea typeface="Arial"/>
              </a:rPr>
              <a:t>#include</a:t>
            </a:r>
            <a:r>
              <a:rPr b="0" lang="en-US" sz="1400" spc="-1" strike="noStrike">
                <a:solidFill>
                  <a:srgbClr val="569cd6"/>
                </a:solidFill>
                <a:latin typeface="Arial"/>
                <a:ea typeface="Arial"/>
              </a:rPr>
              <a:t> </a:t>
            </a:r>
            <a:r>
              <a:rPr b="0" lang="en-US" sz="1400" spc="-1" strike="noStrike">
                <a:solidFill>
                  <a:srgbClr val="ce9178"/>
                </a:solidFill>
                <a:latin typeface="Arial"/>
                <a:ea typeface="Arial"/>
              </a:rPr>
              <a:t>&lt;iostream&gt;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35000"/>
              </a:lnSpc>
            </a:pPr>
            <a:r>
              <a:rPr b="0" lang="en-US" sz="1400" spc="-1" strike="noStrike">
                <a:solidFill>
                  <a:srgbClr val="c586c0"/>
                </a:solidFill>
                <a:latin typeface="Arial"/>
                <a:ea typeface="Arial"/>
              </a:rPr>
              <a:t>#include</a:t>
            </a:r>
            <a:r>
              <a:rPr b="0" lang="en-US" sz="1400" spc="-1" strike="noStrike">
                <a:solidFill>
                  <a:srgbClr val="569cd6"/>
                </a:solidFill>
                <a:latin typeface="Arial"/>
                <a:ea typeface="Arial"/>
              </a:rPr>
              <a:t> </a:t>
            </a:r>
            <a:r>
              <a:rPr b="0" lang="en-US" sz="1400" spc="-1" strike="noStrike">
                <a:solidFill>
                  <a:srgbClr val="ce9178"/>
                </a:solidFill>
                <a:latin typeface="Arial"/>
                <a:ea typeface="Arial"/>
              </a:rPr>
              <a:t>&lt;vector&gt;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35000"/>
              </a:lnSpc>
            </a:pPr>
            <a:r>
              <a:rPr b="0" lang="en-US" sz="1400" spc="-1" strike="noStrike">
                <a:solidFill>
                  <a:srgbClr val="c586c0"/>
                </a:solidFill>
                <a:latin typeface="Arial"/>
                <a:ea typeface="Arial"/>
              </a:rPr>
              <a:t>#include</a:t>
            </a:r>
            <a:r>
              <a:rPr b="0" lang="en-US" sz="1400" spc="-1" strike="noStrike">
                <a:solidFill>
                  <a:srgbClr val="569cd6"/>
                </a:solidFill>
                <a:latin typeface="Arial"/>
                <a:ea typeface="Arial"/>
              </a:rPr>
              <a:t> </a:t>
            </a:r>
            <a:r>
              <a:rPr b="0" lang="en-US" sz="1400" spc="-1" strike="noStrike">
                <a:solidFill>
                  <a:srgbClr val="ce9178"/>
                </a:solidFill>
                <a:latin typeface="Arial"/>
                <a:ea typeface="Arial"/>
              </a:rPr>
              <a:t>&lt;algorithm&gt;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35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35000"/>
              </a:lnSpc>
            </a:pPr>
            <a:r>
              <a:rPr b="0" lang="en-US" sz="1400" spc="-1" strike="noStrike">
                <a:solidFill>
                  <a:srgbClr val="c586c0"/>
                </a:solidFill>
                <a:latin typeface="Arial"/>
                <a:ea typeface="Arial"/>
              </a:rPr>
              <a:t>using</a:t>
            </a:r>
            <a:r>
              <a:rPr b="0" lang="en-US" sz="1400" spc="-1" strike="noStrike">
                <a:solidFill>
                  <a:srgbClr val="d4d4d4"/>
                </a:solidFill>
                <a:latin typeface="Arial"/>
                <a:ea typeface="Arial"/>
              </a:rPr>
              <a:t> </a:t>
            </a:r>
            <a:r>
              <a:rPr b="0" lang="en-US" sz="1400" spc="-1" strike="noStrike">
                <a:solidFill>
                  <a:srgbClr val="569cd6"/>
                </a:solidFill>
                <a:latin typeface="Arial"/>
                <a:ea typeface="Arial"/>
              </a:rPr>
              <a:t>namespace</a:t>
            </a:r>
            <a:r>
              <a:rPr b="0" lang="en-US" sz="1400" spc="-1" strike="noStrike">
                <a:solidFill>
                  <a:srgbClr val="d4d4d4"/>
                </a:solidFill>
                <a:latin typeface="Arial"/>
                <a:ea typeface="Arial"/>
              </a:rPr>
              <a:t> </a:t>
            </a:r>
            <a:r>
              <a:rPr b="0" lang="en-US" sz="1400" spc="-1" strike="noStrike">
                <a:solidFill>
                  <a:srgbClr val="4ec9b0"/>
                </a:solidFill>
                <a:latin typeface="Arial"/>
                <a:ea typeface="Arial"/>
              </a:rPr>
              <a:t>std</a:t>
            </a:r>
            <a:r>
              <a:rPr b="0" lang="en-US" sz="1400" spc="-1" strike="noStrike">
                <a:solidFill>
                  <a:srgbClr val="d4d4d4"/>
                </a:solidFill>
                <a:latin typeface="Arial"/>
                <a:ea typeface="Arial"/>
              </a:rPr>
              <a:t>;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35000"/>
              </a:lnSpc>
            </a:pPr>
            <a:r>
              <a:rPr b="0" lang="en-US" sz="1400" spc="-1" strike="noStrike">
                <a:solidFill>
                  <a:srgbClr val="569cd6"/>
                </a:solidFill>
                <a:latin typeface="Arial"/>
                <a:ea typeface="Arial"/>
              </a:rPr>
              <a:t>typedef</a:t>
            </a:r>
            <a:r>
              <a:rPr b="0" lang="en-US" sz="1400" spc="-1" strike="noStrike">
                <a:solidFill>
                  <a:srgbClr val="d4d4d4"/>
                </a:solidFill>
                <a:latin typeface="Arial"/>
                <a:ea typeface="Arial"/>
              </a:rPr>
              <a:t> </a:t>
            </a:r>
            <a:r>
              <a:rPr b="0" lang="en-US" sz="1400" spc="-1" strike="noStrike">
                <a:solidFill>
                  <a:srgbClr val="569cd6"/>
                </a:solidFill>
                <a:latin typeface="Arial"/>
                <a:ea typeface="Arial"/>
              </a:rPr>
              <a:t>long</a:t>
            </a:r>
            <a:r>
              <a:rPr b="0" lang="en-US" sz="1400" spc="-1" strike="noStrike">
                <a:solidFill>
                  <a:srgbClr val="d4d4d4"/>
                </a:solidFill>
                <a:latin typeface="Arial"/>
                <a:ea typeface="Arial"/>
              </a:rPr>
              <a:t> </a:t>
            </a:r>
            <a:r>
              <a:rPr b="0" lang="en-US" sz="1400" spc="-1" strike="noStrike">
                <a:solidFill>
                  <a:srgbClr val="569cd6"/>
                </a:solidFill>
                <a:latin typeface="Arial"/>
                <a:ea typeface="Arial"/>
              </a:rPr>
              <a:t>long</a:t>
            </a:r>
            <a:r>
              <a:rPr b="0" lang="en-US" sz="1400" spc="-1" strike="noStrike">
                <a:solidFill>
                  <a:srgbClr val="d4d4d4"/>
                </a:solidFill>
                <a:latin typeface="Arial"/>
                <a:ea typeface="Arial"/>
              </a:rPr>
              <a:t> ll;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35000"/>
              </a:lnSpc>
            </a:pPr>
            <a:r>
              <a:rPr b="0" lang="en-US" sz="1400" spc="-1" strike="noStrike">
                <a:solidFill>
                  <a:srgbClr val="569cd6"/>
                </a:solidFill>
                <a:latin typeface="Arial"/>
                <a:ea typeface="Arial"/>
              </a:rPr>
              <a:t>typedef</a:t>
            </a:r>
            <a:r>
              <a:rPr b="0" lang="en-US" sz="1400" spc="-1" strike="noStrike">
                <a:solidFill>
                  <a:srgbClr val="d4d4d4"/>
                </a:solidFill>
                <a:latin typeface="Arial"/>
                <a:ea typeface="Arial"/>
              </a:rPr>
              <a:t> vector&lt;</a:t>
            </a:r>
            <a:r>
              <a:rPr b="0" lang="en-US" sz="1400" spc="-1" strike="noStrike">
                <a:solidFill>
                  <a:srgbClr val="569cd6"/>
                </a:solidFill>
                <a:latin typeface="Arial"/>
                <a:ea typeface="Arial"/>
              </a:rPr>
              <a:t>int</a:t>
            </a:r>
            <a:r>
              <a:rPr b="0" lang="en-US" sz="1400" spc="-1" strike="noStrike">
                <a:solidFill>
                  <a:srgbClr val="d4d4d4"/>
                </a:solidFill>
                <a:latin typeface="Arial"/>
                <a:ea typeface="Arial"/>
              </a:rPr>
              <a:t>&gt; vi;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35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35000"/>
              </a:lnSpc>
            </a:pPr>
            <a:endParaRPr b="0" lang="en-US" sz="14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Shape 1"/>
          <p:cNvSpPr txBox="1"/>
          <p:nvPr/>
        </p:nvSpPr>
        <p:spPr>
          <a:xfrm>
            <a:off x="653040" y="204840"/>
            <a:ext cx="8032320" cy="858600"/>
          </a:xfrm>
          <a:prstGeom prst="rect">
            <a:avLst/>
          </a:prstGeom>
          <a:noFill/>
          <a:ln>
            <a:noFill/>
          </a:ln>
        </p:spPr>
        <p:txBody>
          <a:bodyPr lIns="82800" rIns="82800" tIns="82800" bIns="82800" anchor="ctr"/>
          <a:p>
            <a:pPr>
              <a:lnSpc>
                <a:spcPct val="100000"/>
              </a:lnSpc>
            </a:pPr>
            <a:r>
              <a:rPr b="1" lang="en-US" sz="2700" spc="-1" strike="noStrike">
                <a:solidFill>
                  <a:srgbClr val="434343"/>
                </a:solidFill>
                <a:latin typeface="Open Sans"/>
                <a:ea typeface="Open Sans"/>
              </a:rPr>
              <a:t>Uri-1764: </a:t>
            </a:r>
            <a:r>
              <a:rPr b="1" lang="en-US" sz="2700" spc="-1" strike="noStrike">
                <a:solidFill>
                  <a:srgbClr val="9e0f0f"/>
                </a:solidFill>
                <a:latin typeface="Open Sans"/>
                <a:ea typeface="Open Sans"/>
              </a:rPr>
              <a:t>Algoritmo</a:t>
            </a:r>
            <a:endParaRPr b="0" lang="en-US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TextShape 2"/>
          <p:cNvSpPr txBox="1"/>
          <p:nvPr/>
        </p:nvSpPr>
        <p:spPr>
          <a:xfrm>
            <a:off x="8397360" y="4600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algn="r">
              <a:lnSpc>
                <a:spcPct val="100000"/>
              </a:lnSpc>
            </a:pPr>
            <a:fld id="{145D27C8-AFF7-4501-ACB3-C16A9DD5BC27}" type="slidenum">
              <a:rPr b="1" lang="en-US" sz="1300" spc="-1" strike="noStrike">
                <a:solidFill>
                  <a:srgbClr val="9e0f0f"/>
                </a:solidFill>
                <a:latin typeface="Open Sans"/>
                <a:ea typeface="Open Sans"/>
              </a:rPr>
              <a:t>1</a:t>
            </a:fld>
            <a:endParaRPr b="0" lang="en-US" sz="1300" spc="-1" strike="noStrike">
              <a:latin typeface="Times New Roman"/>
            </a:endParaRPr>
          </a:p>
        </p:txBody>
      </p:sp>
      <p:sp>
        <p:nvSpPr>
          <p:cNvPr id="151" name="CustomShape 3"/>
          <p:cNvSpPr/>
          <p:nvPr/>
        </p:nvSpPr>
        <p:spPr>
          <a:xfrm>
            <a:off x="402480" y="1063800"/>
            <a:ext cx="8283240" cy="393012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35000"/>
              </a:lnSpc>
            </a:pPr>
            <a:r>
              <a:rPr b="0" lang="en-US" sz="1400" spc="-1" strike="noStrike">
                <a:solidFill>
                  <a:srgbClr val="569cd6"/>
                </a:solidFill>
                <a:latin typeface="Arial"/>
                <a:ea typeface="Arial"/>
              </a:rPr>
              <a:t>struct</a:t>
            </a:r>
            <a:r>
              <a:rPr b="0" lang="en-US" sz="1400" spc="-1" strike="noStrike">
                <a:solidFill>
                  <a:srgbClr val="d4d4d4"/>
                </a:solidFill>
                <a:latin typeface="Arial"/>
                <a:ea typeface="Arial"/>
              </a:rPr>
              <a:t> </a:t>
            </a:r>
            <a:r>
              <a:rPr b="0" lang="en-US" sz="1400" spc="-1" strike="noStrike">
                <a:solidFill>
                  <a:srgbClr val="4ec9b0"/>
                </a:solidFill>
                <a:latin typeface="Arial"/>
                <a:ea typeface="Arial"/>
              </a:rPr>
              <a:t>route</a:t>
            </a:r>
            <a:r>
              <a:rPr b="0" lang="en-US" sz="1400" spc="-1" strike="noStrike">
                <a:solidFill>
                  <a:srgbClr val="d4d4d4"/>
                </a:solidFill>
                <a:latin typeface="Arial"/>
                <a:ea typeface="Arial"/>
              </a:rPr>
              <a:t>{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35000"/>
              </a:lnSpc>
            </a:pPr>
            <a:r>
              <a:rPr b="0" lang="en-US" sz="1400" spc="-1" strike="noStrike">
                <a:solidFill>
                  <a:srgbClr val="d4d4d4"/>
                </a:solidFill>
                <a:latin typeface="Arial"/>
                <a:ea typeface="Arial"/>
              </a:rPr>
              <a:t> </a:t>
            </a:r>
            <a:r>
              <a:rPr b="0" lang="en-US" sz="1400" spc="-1" strike="noStrike">
                <a:solidFill>
                  <a:srgbClr val="569cd6"/>
                </a:solidFill>
                <a:latin typeface="Arial"/>
                <a:ea typeface="Arial"/>
              </a:rPr>
              <a:t>int</a:t>
            </a:r>
            <a:r>
              <a:rPr b="0" lang="en-US" sz="1400" spc="-1" strike="noStrike">
                <a:solidFill>
                  <a:srgbClr val="d4d4d4"/>
                </a:solidFill>
                <a:latin typeface="Arial"/>
                <a:ea typeface="Arial"/>
              </a:rPr>
              <a:t> _x,_y,_z;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35000"/>
              </a:lnSpc>
            </a:pPr>
            <a:r>
              <a:rPr b="0" lang="en-US" sz="1400" spc="-1" strike="noStrike">
                <a:solidFill>
                  <a:srgbClr val="d4d4d4"/>
                </a:solidFill>
                <a:latin typeface="Arial"/>
                <a:ea typeface="Arial"/>
              </a:rPr>
              <a:t> </a:t>
            </a:r>
            <a:r>
              <a:rPr b="0" lang="en-US" sz="1400" spc="-1" strike="noStrike">
                <a:solidFill>
                  <a:srgbClr val="dcdcaa"/>
                </a:solidFill>
                <a:latin typeface="Arial"/>
                <a:ea typeface="Arial"/>
              </a:rPr>
              <a:t>route</a:t>
            </a:r>
            <a:r>
              <a:rPr b="0" lang="en-US" sz="1400" spc="-1" strike="noStrike">
                <a:solidFill>
                  <a:srgbClr val="d4d4d4"/>
                </a:solidFill>
                <a:latin typeface="Arial"/>
                <a:ea typeface="Arial"/>
              </a:rPr>
              <a:t>(){}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35000"/>
              </a:lnSpc>
            </a:pPr>
            <a:r>
              <a:rPr b="0" lang="en-US" sz="1400" spc="-1" strike="noStrike">
                <a:solidFill>
                  <a:srgbClr val="d4d4d4"/>
                </a:solidFill>
                <a:latin typeface="Arial"/>
                <a:ea typeface="Arial"/>
              </a:rPr>
              <a:t> </a:t>
            </a:r>
            <a:r>
              <a:rPr b="0" lang="en-US" sz="1400" spc="-1" strike="noStrike">
                <a:solidFill>
                  <a:srgbClr val="dcdcaa"/>
                </a:solidFill>
                <a:latin typeface="Arial"/>
                <a:ea typeface="Arial"/>
              </a:rPr>
              <a:t>route</a:t>
            </a:r>
            <a:r>
              <a:rPr b="0" lang="en-US" sz="1400" spc="-1" strike="noStrike">
                <a:solidFill>
                  <a:srgbClr val="d4d4d4"/>
                </a:solidFill>
                <a:latin typeface="Arial"/>
                <a:ea typeface="Arial"/>
              </a:rPr>
              <a:t>(</a:t>
            </a:r>
            <a:r>
              <a:rPr b="0" lang="en-US" sz="1400" spc="-1" strike="noStrike">
                <a:solidFill>
                  <a:srgbClr val="569cd6"/>
                </a:solidFill>
                <a:latin typeface="Arial"/>
                <a:ea typeface="Arial"/>
              </a:rPr>
              <a:t>int</a:t>
            </a:r>
            <a:r>
              <a:rPr b="0" lang="en-US" sz="1400" spc="-1" strike="noStrike">
                <a:solidFill>
                  <a:srgbClr val="d4d4d4"/>
                </a:solidFill>
                <a:latin typeface="Arial"/>
                <a:ea typeface="Arial"/>
              </a:rPr>
              <a:t> x, </a:t>
            </a:r>
            <a:r>
              <a:rPr b="0" lang="en-US" sz="1400" spc="-1" strike="noStrike">
                <a:solidFill>
                  <a:srgbClr val="569cd6"/>
                </a:solidFill>
                <a:latin typeface="Arial"/>
                <a:ea typeface="Arial"/>
              </a:rPr>
              <a:t>int</a:t>
            </a:r>
            <a:r>
              <a:rPr b="0" lang="en-US" sz="1400" spc="-1" strike="noStrike">
                <a:solidFill>
                  <a:srgbClr val="d4d4d4"/>
                </a:solidFill>
                <a:latin typeface="Arial"/>
                <a:ea typeface="Arial"/>
              </a:rPr>
              <a:t> y, </a:t>
            </a:r>
            <a:r>
              <a:rPr b="0" lang="en-US" sz="1400" spc="-1" strike="noStrike">
                <a:solidFill>
                  <a:srgbClr val="569cd6"/>
                </a:solidFill>
                <a:latin typeface="Arial"/>
                <a:ea typeface="Arial"/>
              </a:rPr>
              <a:t>int</a:t>
            </a:r>
            <a:r>
              <a:rPr b="0" lang="en-US" sz="1400" spc="-1" strike="noStrike">
                <a:solidFill>
                  <a:srgbClr val="d4d4d4"/>
                </a:solidFill>
                <a:latin typeface="Arial"/>
                <a:ea typeface="Arial"/>
              </a:rPr>
              <a:t> z): </a:t>
            </a:r>
            <a:r>
              <a:rPr b="0" lang="en-US" sz="1400" spc="-1" strike="noStrike">
                <a:solidFill>
                  <a:srgbClr val="dcdcaa"/>
                </a:solidFill>
                <a:latin typeface="Arial"/>
                <a:ea typeface="Arial"/>
              </a:rPr>
              <a:t>_x</a:t>
            </a:r>
            <a:r>
              <a:rPr b="0" lang="en-US" sz="1400" spc="-1" strike="noStrike">
                <a:solidFill>
                  <a:srgbClr val="d4d4d4"/>
                </a:solidFill>
                <a:latin typeface="Arial"/>
                <a:ea typeface="Arial"/>
              </a:rPr>
              <a:t>(x), </a:t>
            </a:r>
            <a:r>
              <a:rPr b="0" lang="en-US" sz="1400" spc="-1" strike="noStrike">
                <a:solidFill>
                  <a:srgbClr val="dcdcaa"/>
                </a:solidFill>
                <a:latin typeface="Arial"/>
                <a:ea typeface="Arial"/>
              </a:rPr>
              <a:t>_y</a:t>
            </a:r>
            <a:r>
              <a:rPr b="0" lang="en-US" sz="1400" spc="-1" strike="noStrike">
                <a:solidFill>
                  <a:srgbClr val="d4d4d4"/>
                </a:solidFill>
                <a:latin typeface="Arial"/>
                <a:ea typeface="Arial"/>
              </a:rPr>
              <a:t>(y), </a:t>
            </a:r>
            <a:r>
              <a:rPr b="0" lang="en-US" sz="1400" spc="-1" strike="noStrike">
                <a:solidFill>
                  <a:srgbClr val="dcdcaa"/>
                </a:solidFill>
                <a:latin typeface="Arial"/>
                <a:ea typeface="Arial"/>
              </a:rPr>
              <a:t>_z</a:t>
            </a:r>
            <a:r>
              <a:rPr b="0" lang="en-US" sz="1400" spc="-1" strike="noStrike">
                <a:solidFill>
                  <a:srgbClr val="d4d4d4"/>
                </a:solidFill>
                <a:latin typeface="Arial"/>
                <a:ea typeface="Arial"/>
              </a:rPr>
              <a:t>(z) {};};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35000"/>
              </a:lnSpc>
            </a:pPr>
            <a:r>
              <a:rPr b="0" lang="en-US" sz="1400" spc="-1" strike="noStrike">
                <a:solidFill>
                  <a:srgbClr val="569cd6"/>
                </a:solidFill>
                <a:latin typeface="Arial"/>
                <a:ea typeface="Arial"/>
              </a:rPr>
              <a:t>class</a:t>
            </a:r>
            <a:r>
              <a:rPr b="0" lang="en-US" sz="1400" spc="-1" strike="noStrike">
                <a:solidFill>
                  <a:srgbClr val="d4d4d4"/>
                </a:solidFill>
                <a:latin typeface="Arial"/>
                <a:ea typeface="Arial"/>
              </a:rPr>
              <a:t> </a:t>
            </a:r>
            <a:r>
              <a:rPr b="0" lang="en-US" sz="1400" spc="-1" strike="noStrike">
                <a:solidFill>
                  <a:srgbClr val="4ec9b0"/>
                </a:solidFill>
                <a:latin typeface="Arial"/>
                <a:ea typeface="Arial"/>
              </a:rPr>
              <a:t>UnionFind</a:t>
            </a:r>
            <a:r>
              <a:rPr b="0" lang="en-US" sz="1400" spc="-1" strike="noStrike">
                <a:solidFill>
                  <a:srgbClr val="d4d4d4"/>
                </a:solidFill>
                <a:latin typeface="Arial"/>
                <a:ea typeface="Arial"/>
              </a:rPr>
              <a:t> {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35000"/>
              </a:lnSpc>
            </a:pPr>
            <a:r>
              <a:rPr b="0" lang="en-US" sz="1400" spc="-1" strike="noStrike">
                <a:solidFill>
                  <a:srgbClr val="569cd6"/>
                </a:solidFill>
                <a:latin typeface="Arial"/>
                <a:ea typeface="Arial"/>
              </a:rPr>
              <a:t>private: </a:t>
            </a:r>
            <a:r>
              <a:rPr b="0" lang="en-US" sz="1400" spc="-1" strike="noStrike">
                <a:solidFill>
                  <a:srgbClr val="d4d4d4"/>
                </a:solidFill>
                <a:latin typeface="Arial"/>
                <a:ea typeface="Arial"/>
              </a:rPr>
              <a:t>[ …]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35000"/>
              </a:lnSpc>
            </a:pPr>
            <a:r>
              <a:rPr b="0" lang="en-US" sz="1400" spc="-1" strike="noStrike">
                <a:solidFill>
                  <a:srgbClr val="569cd6"/>
                </a:solidFill>
                <a:latin typeface="Arial"/>
                <a:ea typeface="Arial"/>
              </a:rPr>
              <a:t>public: </a:t>
            </a:r>
            <a:r>
              <a:rPr b="0" lang="en-US" sz="1400" spc="-1" strike="noStrike">
                <a:solidFill>
                  <a:srgbClr val="d4d4d4"/>
                </a:solidFill>
                <a:latin typeface="Arial"/>
                <a:ea typeface="Arial"/>
              </a:rPr>
              <a:t> </a:t>
            </a:r>
            <a:r>
              <a:rPr b="0" lang="en-US" sz="1400" spc="-1" strike="noStrike">
                <a:solidFill>
                  <a:srgbClr val="dcdcaa"/>
                </a:solidFill>
                <a:latin typeface="Arial"/>
                <a:ea typeface="Arial"/>
              </a:rPr>
              <a:t>[ … ]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35000"/>
              </a:lnSpc>
            </a:pPr>
            <a:r>
              <a:rPr b="0" lang="en-US" sz="1400" spc="-1" strike="noStrike">
                <a:solidFill>
                  <a:srgbClr val="569cd6"/>
                </a:solidFill>
                <a:latin typeface="Arial"/>
                <a:ea typeface="Arial"/>
              </a:rPr>
              <a:t>void</a:t>
            </a:r>
            <a:r>
              <a:rPr b="0" lang="en-US" sz="1400" spc="-1" strike="noStrike">
                <a:solidFill>
                  <a:srgbClr val="d4d4d4"/>
                </a:solidFill>
                <a:latin typeface="Arial"/>
                <a:ea typeface="Arial"/>
              </a:rPr>
              <a:t> </a:t>
            </a:r>
            <a:r>
              <a:rPr b="0" lang="en-US" sz="1400" spc="-1" strike="noStrike">
                <a:solidFill>
                  <a:srgbClr val="dcdcaa"/>
                </a:solidFill>
                <a:latin typeface="Arial"/>
                <a:ea typeface="Arial"/>
              </a:rPr>
              <a:t>clear</a:t>
            </a:r>
            <a:r>
              <a:rPr b="0" lang="en-US" sz="1400" spc="-1" strike="noStrike">
                <a:solidFill>
                  <a:srgbClr val="d4d4d4"/>
                </a:solidFill>
                <a:latin typeface="Arial"/>
                <a:ea typeface="Arial"/>
              </a:rPr>
              <a:t>()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35000"/>
              </a:lnSpc>
            </a:pPr>
            <a:r>
              <a:rPr b="0" lang="en-US" sz="1400" spc="-1" strike="noStrike">
                <a:solidFill>
                  <a:srgbClr val="d4d4d4"/>
                </a:solidFill>
                <a:latin typeface="Arial"/>
                <a:ea typeface="Arial"/>
              </a:rPr>
              <a:t>   </a:t>
            </a:r>
            <a:r>
              <a:rPr b="0" lang="en-US" sz="1400" spc="-1" strike="noStrike">
                <a:solidFill>
                  <a:srgbClr val="d4d4d4"/>
                </a:solidFill>
                <a:latin typeface="Arial"/>
                <a:ea typeface="Arial"/>
              </a:rPr>
              <a:t>{p.</a:t>
            </a:r>
            <a:r>
              <a:rPr b="0" lang="en-US" sz="1400" spc="-1" strike="noStrike">
                <a:solidFill>
                  <a:srgbClr val="dcdcaa"/>
                </a:solidFill>
                <a:latin typeface="Arial"/>
                <a:ea typeface="Arial"/>
              </a:rPr>
              <a:t>clear</a:t>
            </a:r>
            <a:r>
              <a:rPr b="0" lang="en-US" sz="1400" spc="-1" strike="noStrike">
                <a:solidFill>
                  <a:srgbClr val="d4d4d4"/>
                </a:solidFill>
                <a:latin typeface="Arial"/>
                <a:ea typeface="Arial"/>
              </a:rPr>
              <a:t>(); rank.</a:t>
            </a:r>
            <a:r>
              <a:rPr b="0" lang="en-US" sz="1400" spc="-1" strike="noStrike">
                <a:solidFill>
                  <a:srgbClr val="dcdcaa"/>
                </a:solidFill>
                <a:latin typeface="Arial"/>
                <a:ea typeface="Arial"/>
              </a:rPr>
              <a:t>clear</a:t>
            </a:r>
            <a:r>
              <a:rPr b="0" lang="en-US" sz="1400" spc="-1" strike="noStrike">
                <a:solidFill>
                  <a:srgbClr val="d4d4d4"/>
                </a:solidFill>
                <a:latin typeface="Arial"/>
                <a:ea typeface="Arial"/>
              </a:rPr>
              <a:t>(); setSize.</a:t>
            </a:r>
            <a:r>
              <a:rPr b="0" lang="en-US" sz="1400" spc="-1" strike="noStrike">
                <a:solidFill>
                  <a:srgbClr val="dcdcaa"/>
                </a:solidFill>
                <a:latin typeface="Arial"/>
                <a:ea typeface="Arial"/>
              </a:rPr>
              <a:t>clear</a:t>
            </a:r>
            <a:r>
              <a:rPr b="0" lang="en-US" sz="1400" spc="-1" strike="noStrike">
                <a:solidFill>
                  <a:srgbClr val="d4d4d4"/>
                </a:solidFill>
                <a:latin typeface="Arial"/>
                <a:ea typeface="Arial"/>
              </a:rPr>
              <a:t>(); numSets = </a:t>
            </a:r>
            <a:r>
              <a:rPr b="0" lang="en-US" sz="1400" spc="-1" strike="noStrike">
                <a:solidFill>
                  <a:srgbClr val="b5cea8"/>
                </a:solidFill>
                <a:latin typeface="Arial"/>
                <a:ea typeface="Arial"/>
              </a:rPr>
              <a:t>0</a:t>
            </a:r>
            <a:r>
              <a:rPr b="0" lang="en-US" sz="1400" spc="-1" strike="noStrike">
                <a:solidFill>
                  <a:srgbClr val="d4d4d4"/>
                </a:solidFill>
                <a:latin typeface="Arial"/>
                <a:ea typeface="Arial"/>
              </a:rPr>
              <a:t>;}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35000"/>
              </a:lnSpc>
            </a:pPr>
            <a:r>
              <a:rPr b="0" lang="en-US" sz="1400" spc="-1" strike="noStrike">
                <a:solidFill>
                  <a:srgbClr val="dcdcaa"/>
                </a:solidFill>
                <a:latin typeface="Arial"/>
                <a:ea typeface="Arial"/>
              </a:rPr>
              <a:t>};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35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35000"/>
              </a:lnSpc>
            </a:pPr>
            <a:r>
              <a:rPr b="0" lang="en-US" sz="1400" spc="-1" strike="noStrike">
                <a:solidFill>
                  <a:srgbClr val="569cd6"/>
                </a:solidFill>
                <a:latin typeface="Arial"/>
                <a:ea typeface="Arial"/>
              </a:rPr>
              <a:t>bool</a:t>
            </a:r>
            <a:r>
              <a:rPr b="0" lang="en-US" sz="1400" spc="-1" strike="noStrike">
                <a:solidFill>
                  <a:srgbClr val="d4d4d4"/>
                </a:solidFill>
                <a:latin typeface="Arial"/>
                <a:ea typeface="Arial"/>
              </a:rPr>
              <a:t> </a:t>
            </a:r>
            <a:r>
              <a:rPr b="0" lang="en-US" sz="1400" spc="-1" strike="noStrike">
                <a:solidFill>
                  <a:srgbClr val="dcdcaa"/>
                </a:solidFill>
                <a:latin typeface="Arial"/>
                <a:ea typeface="Arial"/>
              </a:rPr>
              <a:t>s_compare</a:t>
            </a:r>
            <a:r>
              <a:rPr b="0" lang="en-US" sz="1400" spc="-1" strike="noStrike">
                <a:solidFill>
                  <a:srgbClr val="d4d4d4"/>
                </a:solidFill>
                <a:latin typeface="Arial"/>
                <a:ea typeface="Arial"/>
              </a:rPr>
              <a:t> (route x, route y)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35000"/>
              </a:lnSpc>
            </a:pPr>
            <a:r>
              <a:rPr b="0" lang="en-US" sz="1400" spc="-1" strike="noStrike">
                <a:solidFill>
                  <a:srgbClr val="d4d4d4"/>
                </a:solidFill>
                <a:latin typeface="Arial"/>
                <a:ea typeface="Arial"/>
              </a:rPr>
              <a:t> </a:t>
            </a:r>
            <a:r>
              <a:rPr b="0" lang="en-US" sz="1400" spc="-1" strike="noStrike">
                <a:solidFill>
                  <a:srgbClr val="d4d4d4"/>
                </a:solidFill>
                <a:latin typeface="Arial"/>
                <a:ea typeface="Arial"/>
              </a:rPr>
              <a:t>{</a:t>
            </a:r>
            <a:r>
              <a:rPr b="0" lang="en-US" sz="1400" spc="-1" strike="noStrike">
                <a:solidFill>
                  <a:srgbClr val="c586c0"/>
                </a:solidFill>
                <a:latin typeface="Arial"/>
                <a:ea typeface="Arial"/>
              </a:rPr>
              <a:t>return</a:t>
            </a:r>
            <a:r>
              <a:rPr b="0" lang="en-US" sz="1400" spc="-1" strike="noStrike">
                <a:solidFill>
                  <a:srgbClr val="d4d4d4"/>
                </a:solidFill>
                <a:latin typeface="Arial"/>
                <a:ea typeface="Arial"/>
              </a:rPr>
              <a:t> x.</a:t>
            </a:r>
            <a:r>
              <a:rPr b="0" lang="en-US" sz="1400" spc="-1" strike="noStrike">
                <a:solidFill>
                  <a:srgbClr val="9cdcfe"/>
                </a:solidFill>
                <a:latin typeface="Arial"/>
                <a:ea typeface="Arial"/>
              </a:rPr>
              <a:t>_z</a:t>
            </a:r>
            <a:r>
              <a:rPr b="0" lang="en-US" sz="1400" spc="-1" strike="noStrike">
                <a:solidFill>
                  <a:srgbClr val="d4d4d4"/>
                </a:solidFill>
                <a:latin typeface="Arial"/>
                <a:ea typeface="Arial"/>
              </a:rPr>
              <a:t> &lt; y.</a:t>
            </a:r>
            <a:r>
              <a:rPr b="0" lang="en-US" sz="1400" spc="-1" strike="noStrike">
                <a:solidFill>
                  <a:srgbClr val="9cdcfe"/>
                </a:solidFill>
                <a:latin typeface="Arial"/>
                <a:ea typeface="Arial"/>
              </a:rPr>
              <a:t>_z</a:t>
            </a:r>
            <a:r>
              <a:rPr b="0" lang="en-US" sz="1400" spc="-1" strike="noStrike">
                <a:solidFill>
                  <a:srgbClr val="d4d4d4"/>
                </a:solidFill>
                <a:latin typeface="Arial"/>
                <a:ea typeface="Arial"/>
              </a:rPr>
              <a:t>; }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35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35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35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35000"/>
              </a:lnSpc>
            </a:pPr>
            <a:endParaRPr b="0" lang="en-US" sz="14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Application>LibreOffice/5.4.7.2$Linux_X86_64 LibreOffice_project/c838ef25c16710f8838b1faec480ebba495259d0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2018-06-13T14:27:31Z</dcterms:modified>
  <cp:revision>2</cp:revision>
  <dc:subject/>
  <dc:title/>
</cp:coreProperties>
</file>