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7"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9" Type="http://schemas.microsoft.com/office/2016/11/relationships/changesInfo" Target="changesInfos/changesInfo1.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6b82a22cc63e43d9" providerId="LiveId" clId="{C949220B-4017-4614-9561-89947A1FBA1A}"/>
    <pc:docChg chg="modSld">
      <pc:chgData name="prem kumar" userId="6b82a22cc63e43d9" providerId="LiveId" clId="{C949220B-4017-4614-9561-89947A1FBA1A}" dt="2023-11-06T12:35:48.545" v="1" actId="14100"/>
      <pc:docMkLst>
        <pc:docMk/>
      </pc:docMkLst>
      <pc:sldChg chg="modSp mod">
        <pc:chgData name="prem kumar" userId="6b82a22cc63e43d9" providerId="LiveId" clId="{C949220B-4017-4614-9561-89947A1FBA1A}" dt="2023-11-06T12:35:48.545" v="1" actId="14100"/>
        <pc:sldMkLst>
          <pc:docMk/>
          <pc:sldMk cId="0" sldId="267"/>
        </pc:sldMkLst>
        <pc:spChg chg="mod">
          <ac:chgData name="prem kumar" userId="6b82a22cc63e43d9" providerId="LiveId" clId="{C949220B-4017-4614-9561-89947A1FBA1A}" dt="2023-11-06T12:35:48.545" v="1" actId="14100"/>
          <ac:spMkLst>
            <pc:docMk/>
            <pc:sldMk cId="0" sldId="26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551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 id="2147483766"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pckv/naan-mudhalvan/tree/main/portfolio%20task%203"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4" y="2068779"/>
            <a:ext cx="4276052" cy="1303562"/>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r>
              <a:rPr lang="en-US" sz="2000" dirty="0">
                <a:latin typeface="Arial Black"/>
                <a:cs typeface="Arial Black"/>
              </a:rPr>
              <a:t> Batch(CA 10)</a:t>
            </a: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Prem Kumar</a:t>
            </a:r>
            <a:r>
              <a:rPr lang="it-IT" sz="1600" b="1" dirty="0">
                <a:latin typeface="Times New Roman"/>
                <a:cs typeface="Times New Roman"/>
              </a:rPr>
              <a:t>(1114202025033)</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Diwakar M</a:t>
            </a:r>
            <a:r>
              <a:rPr lang="it-IT" sz="1600" b="1" dirty="0">
                <a:latin typeface="Times New Roman"/>
                <a:cs typeface="Times New Roman"/>
              </a:rPr>
              <a:t>(111420205010)</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Muni Chandra K(111420205018)</a:t>
            </a: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Box 2">
            <a:extLst>
              <a:ext uri="{FF2B5EF4-FFF2-40B4-BE49-F238E27FC236}">
                <a16:creationId xmlns:a16="http://schemas.microsoft.com/office/drawing/2014/main" id="{0DA4BB59-B9BF-F264-CE56-6E023949A392}"/>
              </a:ext>
            </a:extLst>
          </p:cNvPr>
          <p:cNvSpPr txBox="1"/>
          <p:nvPr/>
        </p:nvSpPr>
        <p:spPr>
          <a:xfrm>
            <a:off x="4090011" y="2252919"/>
            <a:ext cx="2703695" cy="523220"/>
          </a:xfrm>
          <a:prstGeom prst="rect">
            <a:avLst/>
          </a:prstGeom>
          <a:noFill/>
        </p:spPr>
        <p:txBody>
          <a:bodyPr wrap="square">
            <a:spAutoFit/>
          </a:bodyPr>
          <a:lstStyle/>
          <a:p>
            <a:pPr marL="0" indent="0"/>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Insert</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Your</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err="1">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Github</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Link</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Here</a:t>
            </a:r>
            <a:endParaRPr lang="en-US" sz="1400" b="1" dirty="0">
              <a:solidFill>
                <a:schemeClr val="tx1">
                  <a:lumMod val="85000"/>
                  <a:lumOff val="15000"/>
                </a:schemeClr>
              </a:solidFill>
              <a:latin typeface="SLFRMA+PublicSans-BoldItalic"/>
              <a:cs typeface="SLFRMA+PublicSans-BoldItalic"/>
            </a:endParaRPr>
          </a:p>
          <a:p>
            <a:pPr marL="0" indent="0"/>
            <a:endParaRPr lang="en-US" b="0" i="0" dirty="0">
              <a:solidFill>
                <a:schemeClr val="tx1">
                  <a:lumMod val="85000"/>
                  <a:lumOff val="15000"/>
                </a:schemeClr>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548</Words>
  <Application>Microsoft Office PowerPoint</Application>
  <PresentationFormat>On-screen Show (16:9)</PresentationFormat>
  <Paragraphs>50</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Arial Black</vt:lpstr>
      <vt:lpstr>Calibri</vt:lpstr>
      <vt:lpstr>Noto Sans Symbols</vt:lpstr>
      <vt:lpstr>Public Sans</vt:lpstr>
      <vt:lpstr>SLFRMA+PublicSans-BoldItalic</vt:lpstr>
      <vt:lpstr>Times New Roman</vt:lpstr>
      <vt:lpstr>Simple Light</vt:lpstr>
      <vt:lpstr>PowerPoint Presentation</vt:lpstr>
      <vt:lpstr>Portfolio Website</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3</cp:revision>
  <dcterms:created xsi:type="dcterms:W3CDTF">2020-08-13T11:21:46Z</dcterms:created>
  <dcterms:modified xsi:type="dcterms:W3CDTF">2023-11-06T12:35:51Z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