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LFRMA+PublicSans-BoldItalic" panose="020B0604020202020204"/>
      <p:regular r:id="rId17"/>
    </p:embeddedFont>
    <p:embeddedFont>
      <p:font typeface="WTWGOU+Arial-BoldMT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kumar" userId="6b82a22cc63e43d9" providerId="LiveId" clId="{B48CE9AD-4C2D-48B4-A3C3-0FD020D4C917}"/>
    <pc:docChg chg="modSld">
      <pc:chgData name="prem kumar" userId="6b82a22cc63e43d9" providerId="LiveId" clId="{B48CE9AD-4C2D-48B4-A3C3-0FD020D4C917}" dt="2023-11-06T12:34:43.919" v="8" actId="20577"/>
      <pc:docMkLst>
        <pc:docMk/>
      </pc:docMkLst>
      <pc:sldChg chg="modSp mod">
        <pc:chgData name="prem kumar" userId="6b82a22cc63e43d9" providerId="LiveId" clId="{B48CE9AD-4C2D-48B4-A3C3-0FD020D4C917}" dt="2023-11-06T12:34:43.919" v="8" actId="20577"/>
        <pc:sldMkLst>
          <pc:docMk/>
          <pc:sldMk cId="0" sldId="267"/>
        </pc:sldMkLst>
        <pc:spChg chg="mod">
          <ac:chgData name="prem kumar" userId="6b82a22cc63e43d9" providerId="LiveId" clId="{B48CE9AD-4C2D-48B4-A3C3-0FD020D4C917}" dt="2023-11-06T12:34:43.919" v="8" actId="20577"/>
          <ac:spMkLst>
            <pc:docMk/>
            <pc:sldMk cId="0" sldId="267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0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ckv/naan-mudhalvan/tree/main/portfolio%20task%20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001" y="2062733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254"/>
                </a:lnTo>
              </a:path>
            </a:pathLst>
          </a:custGeom>
          <a:ln w="38100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25173" y="975741"/>
            <a:ext cx="2838450" cy="3305175"/>
            <a:chOff x="5325173" y="975741"/>
            <a:chExt cx="2838450" cy="330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3811" y="1004316"/>
              <a:ext cx="2781299" cy="3247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9460" y="990028"/>
              <a:ext cx="2809875" cy="3276600"/>
            </a:xfrm>
            <a:custGeom>
              <a:avLst/>
              <a:gdLst/>
              <a:ahLst/>
              <a:cxnLst/>
              <a:rect l="l" t="t" r="r" b="b"/>
              <a:pathLst>
                <a:path w="2809875" h="3276600">
                  <a:moveTo>
                    <a:pt x="0" y="3276219"/>
                  </a:moveTo>
                  <a:lnTo>
                    <a:pt x="2809875" y="3276219"/>
                  </a:lnTo>
                  <a:lnTo>
                    <a:pt x="2809875" y="0"/>
                  </a:lnTo>
                  <a:lnTo>
                    <a:pt x="0" y="0"/>
                  </a:lnTo>
                  <a:lnTo>
                    <a:pt x="0" y="3276219"/>
                  </a:lnTo>
                  <a:close/>
                </a:path>
              </a:pathLst>
            </a:custGeom>
            <a:ln w="2857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4584" y="2068779"/>
            <a:ext cx="4128415" cy="1303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Black"/>
                <a:cs typeface="Arial Black"/>
              </a:rPr>
              <a:t>Team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Members:</a:t>
            </a:r>
            <a:r>
              <a:rPr lang="en-US" sz="2000" dirty="0">
                <a:latin typeface="Arial Black"/>
                <a:cs typeface="Arial Black"/>
              </a:rPr>
              <a:t> </a:t>
            </a:r>
            <a:r>
              <a:rPr lang="en-US" sz="2000">
                <a:latin typeface="Arial Black"/>
                <a:cs typeface="Arial Black"/>
              </a:rPr>
              <a:t>Batch(CA 10)</a:t>
            </a:r>
            <a:endParaRPr lang="en-US" sz="2000" dirty="0">
              <a:latin typeface="Arial Black"/>
              <a:cs typeface="Arial Black"/>
            </a:endParaRPr>
          </a:p>
          <a:p>
            <a:pPr marL="754380">
              <a:lnSpc>
                <a:spcPct val="100000"/>
              </a:lnSpc>
              <a:spcBef>
                <a:spcPts val="1855"/>
              </a:spcBef>
            </a:pPr>
            <a:r>
              <a:rPr lang="it-IT" sz="1600" b="1" dirty="0">
                <a:latin typeface="Times New Roman"/>
                <a:cs typeface="Times New Roman"/>
              </a:rPr>
              <a:t>1.</a:t>
            </a:r>
            <a:r>
              <a:rPr lang="it-IT" sz="1600" b="1" spc="-35" dirty="0">
                <a:latin typeface="Times New Roman"/>
                <a:cs typeface="Times New Roman"/>
              </a:rPr>
              <a:t> Prem Kumar</a:t>
            </a:r>
            <a:r>
              <a:rPr lang="it-IT" sz="1600" b="1" dirty="0">
                <a:latin typeface="Times New Roman"/>
                <a:cs typeface="Times New Roman"/>
              </a:rPr>
              <a:t>(1114202025033)</a:t>
            </a:r>
            <a:endParaRPr lang="it-IT" sz="1600" dirty="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1600" b="1" dirty="0">
                <a:latin typeface="Times New Roman"/>
                <a:cs typeface="Times New Roman"/>
              </a:rPr>
              <a:t>2.</a:t>
            </a:r>
            <a:r>
              <a:rPr lang="it-IT" sz="1600" b="1" spc="-25" dirty="0">
                <a:latin typeface="Times New Roman"/>
                <a:cs typeface="Times New Roman"/>
              </a:rPr>
              <a:t> </a:t>
            </a:r>
            <a:r>
              <a:rPr lang="it-IT" sz="1600" b="1" spc="-5" dirty="0">
                <a:latin typeface="Times New Roman"/>
                <a:cs typeface="Times New Roman"/>
              </a:rPr>
              <a:t>Diwakar M</a:t>
            </a:r>
            <a:r>
              <a:rPr lang="it-IT" sz="1600" b="1" dirty="0">
                <a:latin typeface="Times New Roman"/>
                <a:cs typeface="Times New Roman"/>
              </a:rPr>
              <a:t>(111420205010)</a:t>
            </a:r>
            <a:endParaRPr lang="it-IT" sz="1600" dirty="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1600" b="1" dirty="0">
                <a:latin typeface="Times New Roman"/>
                <a:cs typeface="Times New Roman"/>
              </a:rPr>
              <a:t>3.</a:t>
            </a:r>
            <a:r>
              <a:rPr lang="it-IT" sz="1600" b="1" spc="-20" dirty="0">
                <a:latin typeface="Times New Roman"/>
                <a:cs typeface="Times New Roman"/>
              </a:rPr>
              <a:t> </a:t>
            </a:r>
            <a:r>
              <a:rPr lang="it-IT" sz="1600" b="1" spc="-5" dirty="0">
                <a:latin typeface="Times New Roman"/>
                <a:cs typeface="Times New Roman"/>
              </a:rPr>
              <a:t>Muni Chandra K(111420205018)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5485" y="990028"/>
            <a:ext cx="3866515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en-US"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Portfolio Website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to showcase an individual's or organization's projects and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50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portfolio website will serve as an online platform to display a user's or organization's projects, achievements, and other relevant information. It will include multiple pages for various types of content and interactive elements.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add projects to their portfolio, including project titles, descriptions, images, and links.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edit and update project details as required.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remove projects from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user's or organization's projects with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Insert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Your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Github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Link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Here</a:t>
            </a:r>
            <a:endParaRPr sz="1400" b="1" dirty="0">
              <a:solidFill>
                <a:schemeClr val="accent6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489</Words>
  <Application>Microsoft Office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SLFRMA+PublicSans-BoldItalic</vt:lpstr>
      <vt:lpstr>Arial</vt:lpstr>
      <vt:lpstr>WTWGOU+Arial-BoldMT</vt:lpstr>
      <vt:lpstr>Arial Black</vt:lpstr>
      <vt:lpstr>Times New Roman</vt:lpstr>
      <vt:lpstr>Theme Office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prem kumar</cp:lastModifiedBy>
  <cp:revision>5</cp:revision>
  <dcterms:modified xsi:type="dcterms:W3CDTF">2023-11-06T12:34:47Z</dcterms:modified>
</cp:coreProperties>
</file>