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5"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9" Type="http://schemas.microsoft.com/office/2016/11/relationships/changesInfo" Target="changesInfos/changesInfo1.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userId="6b82a22cc63e43d9" providerId="LiveId" clId="{C949220B-4017-4614-9561-89947A1FBA1A}"/>
    <pc:docChg chg="delSld modSld">
      <pc:chgData name="prem kumar" userId="6b82a22cc63e43d9" providerId="LiveId" clId="{C949220B-4017-4614-9561-89947A1FBA1A}" dt="2023-11-06T13:28:28.873" v="2" actId="47"/>
      <pc:docMkLst>
        <pc:docMk/>
      </pc:docMkLst>
      <pc:sldChg chg="modSp del mod">
        <pc:chgData name="prem kumar" userId="6b82a22cc63e43d9" providerId="LiveId" clId="{C949220B-4017-4614-9561-89947A1FBA1A}" dt="2023-11-06T13:28:28.873" v="2" actId="47"/>
        <pc:sldMkLst>
          <pc:docMk/>
          <pc:sldMk cId="0" sldId="267"/>
        </pc:sldMkLst>
        <pc:spChg chg="mod">
          <ac:chgData name="prem kumar" userId="6b82a22cc63e43d9" providerId="LiveId" clId="{C949220B-4017-4614-9561-89947A1FBA1A}" dt="2023-11-06T12:35:48.545" v="1" actId="14100"/>
          <ac:spMkLst>
            <pc:docMk/>
            <pc:sldMk cId="0" sldId="267"/>
            <ac:spMk id="6" creationId="{00000000-0000-0000-0000-000000000000}"/>
          </ac:spMkLst>
        </pc:spChg>
      </pc:sldChg>
      <pc:sldMasterChg chg="delSldLayout">
        <pc:chgData name="prem kumar" userId="6b82a22cc63e43d9" providerId="LiveId" clId="{C949220B-4017-4614-9561-89947A1FBA1A}" dt="2023-11-06T13:28:28.873" v="2" actId="47"/>
        <pc:sldMasterMkLst>
          <pc:docMk/>
          <pc:sldMasterMk cId="0" sldId="2147483648"/>
        </pc:sldMasterMkLst>
        <pc:sldLayoutChg chg="del">
          <pc:chgData name="prem kumar" userId="6b82a22cc63e43d9" providerId="LiveId" clId="{C949220B-4017-4614-9561-89947A1FBA1A}" dt="2023-11-06T13:28:28.873" v="2" actId="47"/>
          <pc:sldLayoutMkLst>
            <pc:docMk/>
            <pc:sldMasterMk cId="0" sldId="2147483648"/>
            <pc:sldLayoutMk cId="4255173493" sldId="21474837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pckv/naan-mudhalvan/tree/main/portfolio%20task%203"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nvGraphicFramePr>
        <p:xfrm>
          <a:off x="220911" y="1276350"/>
          <a:ext cx="4351089" cy="3444060"/>
        </p:xfrm>
        <a:graphic>
          <a:graphicData uri="http://schemas.openxmlformats.org/drawingml/2006/table">
            <a:tbl>
              <a:tblPr>
                <a:noFill/>
              </a:tblPr>
              <a:tblGrid>
                <a:gridCol w="1600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769689">
                  <a:extLst>
                    <a:ext uri="{9D8B030D-6E8A-4147-A177-3AD203B41FA5}">
                      <a16:colId xmlns:a16="http://schemas.microsoft.com/office/drawing/2014/main" val="20002"/>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LMS Username</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Name (Reg no)</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485524">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35" dirty="0">
                          <a:solidFill>
                            <a:schemeClr val="bg1"/>
                          </a:solidFill>
                          <a:latin typeface="Times New Roman"/>
                          <a:cs typeface="Times New Roman"/>
                        </a:rPr>
                        <a:t>Prem Kumar N V</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35" dirty="0">
                          <a:solidFill>
                            <a:schemeClr val="bg1"/>
                          </a:solidFill>
                          <a:latin typeface="Times New Roman"/>
                          <a:cs typeface="Times New Roman"/>
                        </a:rPr>
                        <a:t>Prem Kumar N V (111420205033)</a:t>
                      </a:r>
                      <a:endParaRPr lang="it-IT"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 10</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655465">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5" dirty="0">
                          <a:solidFill>
                            <a:schemeClr val="bg1"/>
                          </a:solidFill>
                          <a:latin typeface="Times New Roman"/>
                          <a:cs typeface="Times New Roman"/>
                        </a:rPr>
                        <a:t>Diwakar M</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400" b="1" spc="-5" dirty="0">
                          <a:solidFill>
                            <a:schemeClr val="bg1"/>
                          </a:solidFill>
                          <a:latin typeface="Times New Roman"/>
                          <a:cs typeface="Times New Roman"/>
                        </a:rPr>
                        <a:t>Diwakar M </a:t>
                      </a:r>
                      <a:r>
                        <a:rPr lang="it-IT" sz="1400" b="1" dirty="0">
                          <a:solidFill>
                            <a:schemeClr val="bg1"/>
                          </a:solidFill>
                          <a:latin typeface="Times New Roman"/>
                          <a:cs typeface="Times New Roman"/>
                        </a:rPr>
                        <a:t>(111420205010)</a:t>
                      </a:r>
                      <a:endParaRPr lang="it-IT" sz="1400" dirty="0">
                        <a:solidFill>
                          <a:schemeClr val="bg1"/>
                        </a:solidFill>
                        <a:latin typeface="Times New Roman"/>
                        <a:cs typeface="Times New Roman"/>
                      </a:endParaRPr>
                    </a:p>
                    <a:p>
                      <a:pPr marL="0" marR="0" lvl="0" indent="0" algn="l" rtl="0">
                        <a:lnSpc>
                          <a:spcPct val="100000"/>
                        </a:lnSpc>
                        <a:spcBef>
                          <a:spcPts val="0"/>
                        </a:spcBef>
                        <a:spcAft>
                          <a:spcPts val="0"/>
                        </a:spcAft>
                        <a:buClr>
                          <a:srgbClr val="000000"/>
                        </a:buClr>
                        <a:buSzPts val="1400"/>
                        <a:buFont typeface="Arial"/>
                        <a:buNone/>
                      </a:pPr>
                      <a:endParaRPr lang="it-IT"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 10</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655465">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5" dirty="0">
                          <a:solidFill>
                            <a:schemeClr val="bg1"/>
                          </a:solidFill>
                          <a:latin typeface="Times New Roman"/>
                          <a:cs typeface="Times New Roman"/>
                        </a:rPr>
                        <a:t>Muni Chandra K</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400" b="1" spc="-5" dirty="0">
                          <a:solidFill>
                            <a:schemeClr val="bg1"/>
                          </a:solidFill>
                          <a:latin typeface="Times New Roman"/>
                          <a:cs typeface="Times New Roman"/>
                        </a:rPr>
                        <a:t>Muni Chandra K (111420205018)</a:t>
                      </a:r>
                    </a:p>
                    <a:p>
                      <a:pPr marL="0" marR="0" lvl="0" indent="0" algn="l" rtl="0">
                        <a:lnSpc>
                          <a:spcPct val="100000"/>
                        </a:lnSpc>
                        <a:spcBef>
                          <a:spcPts val="0"/>
                        </a:spcBef>
                        <a:spcAft>
                          <a:spcPts val="0"/>
                        </a:spcAft>
                        <a:buClr>
                          <a:srgbClr val="000000"/>
                        </a:buClr>
                        <a:buSzPts val="1400"/>
                        <a:buFont typeface="Arial"/>
                        <a:buNone/>
                      </a:pPr>
                      <a:endParaRPr lang="it-IT"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 10</a:t>
                      </a:r>
                    </a:p>
                  </a:txBody>
                  <a:tcPr marL="91425" marR="91425" marT="91425" marB="91425"/>
                </a:tc>
                <a:extLst>
                  <a:ext uri="{0D108BD9-81ED-4DB2-BD59-A6C34878D82A}">
                    <a16:rowId xmlns:a16="http://schemas.microsoft.com/office/drawing/2014/main" val="10003"/>
                  </a:ext>
                </a:extLst>
              </a:tr>
              <a:tr h="315582">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extLst>
                  <a:ext uri="{0D108BD9-81ED-4DB2-BD59-A6C34878D82A}">
                    <a16:rowId xmlns:a16="http://schemas.microsoft.com/office/drawing/2014/main" val="10004"/>
                  </a:ext>
                </a:extLst>
              </a:tr>
              <a:tr h="315582">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 name="TextBox 2">
            <a:extLst>
              <a:ext uri="{FF2B5EF4-FFF2-40B4-BE49-F238E27FC236}">
                <a16:creationId xmlns:a16="http://schemas.microsoft.com/office/drawing/2014/main" id="{0DA4BB59-B9BF-F264-CE56-6E023949A392}"/>
              </a:ext>
            </a:extLst>
          </p:cNvPr>
          <p:cNvSpPr txBox="1"/>
          <p:nvPr/>
        </p:nvSpPr>
        <p:spPr>
          <a:xfrm>
            <a:off x="4090011" y="2252919"/>
            <a:ext cx="2703695" cy="523220"/>
          </a:xfrm>
          <a:prstGeom prst="rect">
            <a:avLst/>
          </a:prstGeom>
          <a:noFill/>
        </p:spPr>
        <p:txBody>
          <a:bodyPr wrap="square">
            <a:spAutoFit/>
          </a:bodyPr>
          <a:lstStyle/>
          <a:p>
            <a:pPr marL="0" indent="0"/>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Insert</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Your</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err="1">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Github</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Link</a:t>
            </a:r>
            <a:r>
              <a:rPr lang="en-US" sz="1400" b="1" spc="-34"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 </a:t>
            </a:r>
            <a:r>
              <a:rPr lang="en-US" sz="1400" b="1" dirty="0">
                <a:solidFill>
                  <a:schemeClr val="tx1">
                    <a:lumMod val="85000"/>
                    <a:lumOff val="15000"/>
                  </a:schemeClr>
                </a:solidFill>
                <a:latin typeface="SLFRMA+PublicSans-BoldItalic"/>
                <a:cs typeface="SLFRMA+PublicSans-BoldItalic"/>
                <a:hlinkClick r:id="rId3">
                  <a:extLst>
                    <a:ext uri="{A12FA001-AC4F-418D-AE19-62706E023703}">
                      <ahyp:hlinkClr xmlns:ahyp="http://schemas.microsoft.com/office/drawing/2018/hyperlinkcolor" val="tx"/>
                    </a:ext>
                  </a:extLst>
                </a:hlinkClick>
              </a:rPr>
              <a:t>Here</a:t>
            </a:r>
            <a:endParaRPr lang="en-US" sz="1400" b="1" dirty="0">
              <a:solidFill>
                <a:schemeClr val="tx1">
                  <a:lumMod val="85000"/>
                  <a:lumOff val="15000"/>
                </a:schemeClr>
              </a:solidFill>
              <a:latin typeface="SLFRMA+PublicSans-BoldItalic"/>
              <a:cs typeface="SLFRMA+PublicSans-BoldItalic"/>
            </a:endParaRPr>
          </a:p>
          <a:p>
            <a:pPr marL="0" indent="0"/>
            <a:endParaRPr lang="en-US" b="0" i="0" dirty="0">
              <a:solidFill>
                <a:schemeClr val="tx1">
                  <a:lumMod val="85000"/>
                  <a:lumOff val="15000"/>
                </a:schemeClr>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558</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EB Garamond</vt:lpstr>
      <vt:lpstr>Noto Sans Symbols</vt:lpstr>
      <vt:lpstr>Public Sans</vt:lpstr>
      <vt:lpstr>SLFRMA+PublicSans-BoldItalic</vt:lpstr>
      <vt:lpstr>Times New Roman</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prem kumar</cp:lastModifiedBy>
  <cp:revision>3</cp:revision>
  <dcterms:created xsi:type="dcterms:W3CDTF">2020-08-13T11:21:46Z</dcterms:created>
  <dcterms:modified xsi:type="dcterms:W3CDTF">2023-11-06T13:28:33Z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