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5"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pckv/naan-mudhalvan/tree/main/portfolio%20task%204"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- 4</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nvGraphicFramePr>
        <p:xfrm>
          <a:off x="220911" y="1276350"/>
          <a:ext cx="4351089" cy="3444060"/>
        </p:xfrm>
        <a:graphic>
          <a:graphicData uri="http://schemas.openxmlformats.org/drawingml/2006/table">
            <a:tbl>
              <a:tblPr>
                <a:noFill/>
              </a:tblPr>
              <a:tblGrid>
                <a:gridCol w="1600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769689">
                  <a:extLst>
                    <a:ext uri="{9D8B030D-6E8A-4147-A177-3AD203B41FA5}">
                      <a16:colId xmlns:a16="http://schemas.microsoft.com/office/drawing/2014/main" val="20002"/>
                    </a:ext>
                  </a:extLst>
                </a:gridCol>
              </a:tblGrid>
              <a:tr h="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LMS Username</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Name (Reg no)</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val="10000"/>
                  </a:ext>
                </a:extLst>
              </a:tr>
              <a:tr h="485524">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35" dirty="0">
                          <a:solidFill>
                            <a:schemeClr val="bg1"/>
                          </a:solidFill>
                          <a:latin typeface="Times New Roman"/>
                          <a:cs typeface="Times New Roman"/>
                        </a:rPr>
                        <a:t>Prem Kumar N V</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35" dirty="0">
                          <a:solidFill>
                            <a:schemeClr val="bg1"/>
                          </a:solidFill>
                          <a:latin typeface="Times New Roman"/>
                          <a:cs typeface="Times New Roman"/>
                        </a:rPr>
                        <a:t>Prem Kumar N V (111420205033)</a:t>
                      </a:r>
                      <a:endParaRPr lang="it-IT"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 10</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1"/>
                  </a:ext>
                </a:extLst>
              </a:tr>
              <a:tr h="655465">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5" dirty="0">
                          <a:solidFill>
                            <a:schemeClr val="bg1"/>
                          </a:solidFill>
                          <a:latin typeface="Times New Roman"/>
                          <a:cs typeface="Times New Roman"/>
                        </a:rPr>
                        <a:t>Diwakar M</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t-IT" sz="1400" b="1" spc="-5" dirty="0">
                          <a:solidFill>
                            <a:schemeClr val="bg1"/>
                          </a:solidFill>
                          <a:latin typeface="Times New Roman"/>
                          <a:cs typeface="Times New Roman"/>
                        </a:rPr>
                        <a:t>Diwakar M </a:t>
                      </a:r>
                      <a:r>
                        <a:rPr lang="it-IT" sz="1400" b="1" dirty="0">
                          <a:solidFill>
                            <a:schemeClr val="bg1"/>
                          </a:solidFill>
                          <a:latin typeface="Times New Roman"/>
                          <a:cs typeface="Times New Roman"/>
                        </a:rPr>
                        <a:t>(111420205010)</a:t>
                      </a:r>
                      <a:endParaRPr lang="it-IT" sz="1400" dirty="0">
                        <a:solidFill>
                          <a:schemeClr val="bg1"/>
                        </a:solidFill>
                        <a:latin typeface="Times New Roman"/>
                        <a:cs typeface="Times New Roman"/>
                      </a:endParaRPr>
                    </a:p>
                    <a:p>
                      <a:pPr marL="0" marR="0" lvl="0" indent="0" algn="l" rtl="0">
                        <a:lnSpc>
                          <a:spcPct val="100000"/>
                        </a:lnSpc>
                        <a:spcBef>
                          <a:spcPts val="0"/>
                        </a:spcBef>
                        <a:spcAft>
                          <a:spcPts val="0"/>
                        </a:spcAft>
                        <a:buClr>
                          <a:srgbClr val="000000"/>
                        </a:buClr>
                        <a:buSzPts val="1400"/>
                        <a:buFont typeface="Arial"/>
                        <a:buNone/>
                      </a:pPr>
                      <a:endParaRPr lang="it-IT"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 10</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2"/>
                  </a:ext>
                </a:extLst>
              </a:tr>
              <a:tr h="655465">
                <a:tc>
                  <a:txBody>
                    <a:bodyPr/>
                    <a:lstStyle/>
                    <a:p>
                      <a:pPr marL="0" marR="0" lvl="0" indent="0" algn="l" rtl="0">
                        <a:lnSpc>
                          <a:spcPct val="100000"/>
                        </a:lnSpc>
                        <a:spcBef>
                          <a:spcPts val="0"/>
                        </a:spcBef>
                        <a:spcAft>
                          <a:spcPts val="0"/>
                        </a:spcAft>
                        <a:buClr>
                          <a:srgbClr val="000000"/>
                        </a:buClr>
                        <a:buSzPts val="1400"/>
                        <a:buFont typeface="Arial"/>
                        <a:buNone/>
                      </a:pPr>
                      <a:r>
                        <a:rPr lang="it-IT" sz="1400" b="1" spc="-5" dirty="0">
                          <a:solidFill>
                            <a:schemeClr val="bg1"/>
                          </a:solidFill>
                          <a:latin typeface="Times New Roman"/>
                          <a:cs typeface="Times New Roman"/>
                        </a:rPr>
                        <a:t>Muni Chandra K</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it-IT" sz="1400" b="1" spc="-5" dirty="0">
                          <a:solidFill>
                            <a:schemeClr val="bg1"/>
                          </a:solidFill>
                          <a:latin typeface="Times New Roman"/>
                          <a:cs typeface="Times New Roman"/>
                        </a:rPr>
                        <a:t>Muni Chandra K (111420205018)</a:t>
                      </a:r>
                    </a:p>
                    <a:p>
                      <a:pPr marL="0" marR="0" lvl="0" indent="0" algn="l" rtl="0">
                        <a:lnSpc>
                          <a:spcPct val="100000"/>
                        </a:lnSpc>
                        <a:spcBef>
                          <a:spcPts val="0"/>
                        </a:spcBef>
                        <a:spcAft>
                          <a:spcPts val="0"/>
                        </a:spcAft>
                        <a:buClr>
                          <a:srgbClr val="000000"/>
                        </a:buClr>
                        <a:buSzPts val="1400"/>
                        <a:buFont typeface="Arial"/>
                        <a:buNone/>
                      </a:pPr>
                      <a:endParaRPr lang="it-IT"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 10</a:t>
                      </a:r>
                    </a:p>
                  </a:txBody>
                  <a:tcPr marL="91425" marR="91425" marT="91425" marB="91425"/>
                </a:tc>
                <a:extLst>
                  <a:ext uri="{0D108BD9-81ED-4DB2-BD59-A6C34878D82A}">
                    <a16:rowId xmlns:a16="http://schemas.microsoft.com/office/drawing/2014/main" val="10003"/>
                  </a:ext>
                </a:extLst>
              </a:tr>
              <a:tr h="315582">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400" u="none" strike="noStrike" cap="none" dirty="0">
                        <a:solidFill>
                          <a:schemeClr val="bg1"/>
                        </a:solidFill>
                      </a:endParaRPr>
                    </a:p>
                  </a:txBody>
                  <a:tcPr marL="91425" marR="91425" marT="91425" marB="91425"/>
                </a:tc>
                <a:extLst>
                  <a:ext uri="{0D108BD9-81ED-4DB2-BD59-A6C34878D82A}">
                    <a16:rowId xmlns:a16="http://schemas.microsoft.com/office/drawing/2014/main" val="10004"/>
                  </a:ext>
                </a:extLst>
              </a:tr>
              <a:tr h="315582">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4089330" y="2220109"/>
            <a:ext cx="2722200" cy="307800"/>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rgbClr val="BD8738"/>
              </a:buClr>
              <a:buSzPts val="2000"/>
              <a:buNone/>
            </a:pPr>
            <a:r>
              <a:rPr lang="en-US" dirty="0">
                <a:solidFill>
                  <a:schemeClr val="tx1"/>
                </a:solidFill>
                <a:latin typeface="+mn-lt"/>
                <a:hlinkClick r:id="rId3">
                  <a:extLst>
                    <a:ext uri="{A12FA001-AC4F-418D-AE19-62706E023703}">
                      <ahyp:hlinkClr xmlns:ahyp="http://schemas.microsoft.com/office/drawing/2018/hyperlinkcolor" val="tx"/>
                    </a:ext>
                  </a:extLst>
                </a:hlinkClick>
              </a:rPr>
              <a:t>Insert Your </a:t>
            </a:r>
            <a:r>
              <a:rPr lang="en-US" dirty="0" err="1">
                <a:solidFill>
                  <a:schemeClr val="tx1"/>
                </a:solidFill>
                <a:latin typeface="+mn-lt"/>
                <a:hlinkClick r:id="rId3">
                  <a:extLst>
                    <a:ext uri="{A12FA001-AC4F-418D-AE19-62706E023703}">
                      <ahyp:hlinkClr xmlns:ahyp="http://schemas.microsoft.com/office/drawing/2018/hyperlinkcolor" val="tx"/>
                    </a:ext>
                  </a:extLst>
                </a:hlinkClick>
              </a:rPr>
              <a:t>Github</a:t>
            </a:r>
            <a:r>
              <a:rPr lang="en-US" dirty="0">
                <a:solidFill>
                  <a:schemeClr val="tx1"/>
                </a:solidFill>
                <a:latin typeface="+mn-lt"/>
                <a:hlinkClick r:id="rId3">
                  <a:extLst>
                    <a:ext uri="{A12FA001-AC4F-418D-AE19-62706E023703}">
                      <ahyp:hlinkClr xmlns:ahyp="http://schemas.microsoft.com/office/drawing/2018/hyperlinkcolor" val="tx"/>
                    </a:ext>
                  </a:extLst>
                </a:hlinkClick>
              </a:rPr>
              <a:t> Link Here</a:t>
            </a:r>
            <a:endParaRPr b="0" i="0" dirty="0">
              <a:solidFill>
                <a:schemeClr val="tx1"/>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558</Words>
  <Application>Microsoft Office PowerPoint</Application>
  <PresentationFormat>On-screen Show (16:9)</PresentationFormat>
  <Paragraphs>58</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Calibri</vt:lpstr>
      <vt:lpstr>EB Garamond</vt:lpstr>
      <vt:lpstr>Noto Sans Symbols</vt:lpstr>
      <vt:lpstr>Public Sans</vt:lpstr>
      <vt:lpstr>Times New Roman</vt: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prem kumar</cp:lastModifiedBy>
  <cp:revision>5</cp:revision>
  <dcterms:created xsi:type="dcterms:W3CDTF">2020-08-13T11:21:46Z</dcterms:created>
  <dcterms:modified xsi:type="dcterms:W3CDTF">2023-11-06T13:36:38Z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