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</p:embeddedFont>
    <p:embeddedFont>
      <p:font typeface="SLFRMA+PublicSans-BoldItalic" panose="020B0604020202020204"/>
      <p:regular r:id="rId19"/>
    </p:embeddedFont>
    <p:embeddedFont>
      <p:font typeface="WTWGOU+Arial-BoldMT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kumar" userId="6b82a22cc63e43d9" providerId="LiveId" clId="{B48CE9AD-4C2D-48B4-A3C3-0FD020D4C917}"/>
    <pc:docChg chg="delSld modSld">
      <pc:chgData name="prem kumar" userId="6b82a22cc63e43d9" providerId="LiveId" clId="{B48CE9AD-4C2D-48B4-A3C3-0FD020D4C917}" dt="2023-11-06T13:27:34.345" v="9" actId="47"/>
      <pc:docMkLst>
        <pc:docMk/>
      </pc:docMkLst>
      <pc:sldChg chg="modSp del mod">
        <pc:chgData name="prem kumar" userId="6b82a22cc63e43d9" providerId="LiveId" clId="{B48CE9AD-4C2D-48B4-A3C3-0FD020D4C917}" dt="2023-11-06T13:27:34.345" v="9" actId="47"/>
        <pc:sldMkLst>
          <pc:docMk/>
          <pc:sldMk cId="0" sldId="267"/>
        </pc:sldMkLst>
        <pc:spChg chg="mod">
          <ac:chgData name="prem kumar" userId="6b82a22cc63e43d9" providerId="LiveId" clId="{B48CE9AD-4C2D-48B4-A3C3-0FD020D4C917}" dt="2023-11-06T12:34:43.919" v="8" actId="20577"/>
          <ac:spMkLst>
            <pc:docMk/>
            <pc:sldMk cId="0" sldId="267"/>
            <ac:spMk id="6" creationId="{00000000-0000-0000-0000-000000000000}"/>
          </ac:spMkLst>
        </pc:spChg>
      </pc:sldChg>
      <pc:sldMasterChg chg="delSldLayout">
        <pc:chgData name="prem kumar" userId="6b82a22cc63e43d9" providerId="LiveId" clId="{B48CE9AD-4C2D-48B4-A3C3-0FD020D4C917}" dt="2023-11-06T13:27:34.345" v="9" actId="47"/>
        <pc:sldMasterMkLst>
          <pc:docMk/>
          <pc:sldMasterMk cId="0" sldId="2147483648"/>
        </pc:sldMasterMkLst>
        <pc:sldLayoutChg chg="del">
          <pc:chgData name="prem kumar" userId="6b82a22cc63e43d9" providerId="LiveId" clId="{B48CE9AD-4C2D-48B4-A3C3-0FD020D4C917}" dt="2023-11-06T13:27:34.345" v="9" actId="47"/>
          <pc:sldLayoutMkLst>
            <pc:docMk/>
            <pc:sldMasterMk cId="0" sldId="2147483648"/>
            <pc:sldLayoutMk cId="2688012228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D208E-5456-4945-8540-2E4F9B12963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1C4D-337E-4106-98B8-B4278859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68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ckv/naan-mudhalvan/tree/main/portfolio%20task%20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Portfolio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/>
        </p:nvGraphicFramePr>
        <p:xfrm>
          <a:off x="220911" y="1276350"/>
          <a:ext cx="4351089" cy="3444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Name (Reg no)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Prem Kumar N V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Prem Kumar N V (111420205033)</a:t>
                      </a:r>
                      <a:endParaRPr lang="it-IT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 10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Diwakar M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Diwakar M 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(111420205010)</a:t>
                      </a:r>
                      <a:endParaRPr lang="it-IT" sz="14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it-IT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 10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Muni Chandra 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Muni Chandra K (111420205018)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it-IT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 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to showcase an individual's or organization's projects and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50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portfolio website will serve as an online platform to display a user's or organization's projects, achievements, and other relevant information. It will include multiple pages for various types of content and interactive elements.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add projects to their portfolio, including project titles, descriptions, images, and links.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edit and update project details as required.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remove projects from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user's or organization's projects with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Insert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Your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Github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Link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Here</a:t>
            </a:r>
            <a:endParaRPr sz="1400" b="1" dirty="0">
              <a:solidFill>
                <a:schemeClr val="accent6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499</Words>
  <Application>Microsoft Office PowerPoint</Application>
  <PresentationFormat>On-screen Show (16:9)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SLFRMA+PublicSans-BoldItalic</vt:lpstr>
      <vt:lpstr>Calibri</vt:lpstr>
      <vt:lpstr>Arial</vt:lpstr>
      <vt:lpstr>Noto Sans Symbols</vt:lpstr>
      <vt:lpstr>Public Sans</vt:lpstr>
      <vt:lpstr>EB Garamond</vt:lpstr>
      <vt:lpstr>WTWGOU+Arial-BoldMT</vt:lpstr>
      <vt:lpstr>Theme Office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prem kumar</cp:lastModifiedBy>
  <cp:revision>5</cp:revision>
  <dcterms:modified xsi:type="dcterms:W3CDTF">2023-11-06T13:27:57Z</dcterms:modified>
</cp:coreProperties>
</file>