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5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m-portfolio-premkumar.netlify.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/>
        </p:nvGraphicFramePr>
        <p:xfrm>
          <a:off x="220911" y="1276350"/>
          <a:ext cx="4351089" cy="3444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Name (Reg no)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Prem Kumar N 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Prem Kumar N V (111420205033)</a:t>
                      </a: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Diwakar M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Diwakar M 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(111420205010)</a:t>
                      </a:r>
                      <a:endParaRPr lang="it-IT" sz="14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Muni Chandra 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Muni Chandra K (111420205018)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it-IT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 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220109"/>
            <a:ext cx="272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Website Click Here</a:t>
            </a:r>
            <a:endParaRPr b="0" i="0" dirty="0">
              <a:solidFill>
                <a:schemeClr val="tx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394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</vt:lpstr>
      <vt:lpstr>Calibri</vt:lpstr>
      <vt:lpstr>EB Garamond</vt:lpstr>
      <vt:lpstr>EB Garamond ExtraBold</vt:lpstr>
      <vt:lpstr>EB Garamond SemiBold</vt:lpstr>
      <vt:lpstr>Noto Sans Symbols</vt:lpstr>
      <vt:lpstr>Public Sans</vt:lpstr>
      <vt:lpstr>Times New Roman</vt:lpstr>
      <vt:lpstr>Simple Light</vt:lpstr>
      <vt:lpstr>Simple Light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prem kumar</cp:lastModifiedBy>
  <cp:revision>2</cp:revision>
  <dcterms:created xsi:type="dcterms:W3CDTF">2020-08-13T11:21:46Z</dcterms:created>
  <dcterms:modified xsi:type="dcterms:W3CDTF">2023-11-06T13:40:33Z</dcterms:modified>
</cp:coreProperties>
</file>