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258" r:id="rId9"/>
    <p:sldId id="259" r:id="rId10"/>
    <p:sldId id="261" r:id="rId11"/>
    <p:sldId id="307" r:id="rId12"/>
    <p:sldId id="266" r:id="rId13"/>
    <p:sldId id="310" r:id="rId14"/>
    <p:sldId id="311" r:id="rId15"/>
    <p:sldId id="312" r:id="rId16"/>
    <p:sldId id="313" r:id="rId17"/>
    <p:sldId id="269" r:id="rId18"/>
    <p:sldId id="314" r:id="rId19"/>
    <p:sldId id="309" r:id="rId20"/>
    <p:sldId id="271" r:id="rId21"/>
    <p:sldId id="302" r:id="rId22"/>
    <p:sldId id="308" r:id="rId23"/>
    <p:sldId id="315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5" r:id="rId36"/>
    <p:sldId id="286" r:id="rId37"/>
    <p:sldId id="287" r:id="rId38"/>
    <p:sldId id="288" r:id="rId39"/>
    <p:sldId id="289" r:id="rId40"/>
    <p:sldId id="290" r:id="rId41"/>
    <p:sldId id="283" r:id="rId42"/>
    <p:sldId id="291" r:id="rId43"/>
    <p:sldId id="292" r:id="rId44"/>
    <p:sldId id="293" r:id="rId45"/>
    <p:sldId id="294" r:id="rId46"/>
    <p:sldId id="295" r:id="rId47"/>
    <p:sldId id="284" r:id="rId48"/>
    <p:sldId id="297" r:id="rId49"/>
    <p:sldId id="298" r:id="rId50"/>
    <p:sldId id="299" r:id="rId51"/>
    <p:sldId id="300" r:id="rId52"/>
    <p:sldId id="301" r:id="rId53"/>
    <p:sldId id="260" r:id="rId54"/>
    <p:sldId id="265" r:id="rId55"/>
    <p:sldId id="304" r:id="rId5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  <p14:sldId id="258"/>
            <p14:sldId id="259"/>
            <p14:sldId id="261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Navigation" id="{5DFAC542-F781-4444-AC33-120DDE2AAE82}">
          <p14:sldIdLst>
            <p14:sldId id="278"/>
            <p14:sldId id="279"/>
            <p14:sldId id="280"/>
            <p14:sldId id="281"/>
          </p14:sldIdLst>
        </p14:section>
        <p14:section name="通信コード生成" id="{AB9659AE-FDBD-43F1-98AF-1DB7E6AFFA56}">
          <p14:sldIdLst>
            <p14:sldId id="282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インベントリ" id="{0764821B-A855-431C-AF31-2648B4B41D65}">
          <p14:sldIdLst>
            <p14:sldId id="283"/>
            <p14:sldId id="291"/>
            <p14:sldId id="292"/>
            <p14:sldId id="293"/>
            <p14:sldId id="294"/>
            <p14:sldId id="295"/>
          </p14:sldIdLst>
        </p14:section>
        <p14:section name="UIフレームワーク" id="{458096D8-D060-44A3-8768-37F4411CA4ED}">
          <p14:sldIdLst>
            <p14:sldId id="284"/>
            <p14:sldId id="297"/>
            <p14:sldId id="298"/>
            <p14:sldId id="299"/>
            <p14:sldId id="300"/>
            <p14:sldId id="301"/>
          </p14:sldIdLst>
        </p14:section>
        <p14:section name="全体的に" id="{79FF4CA8-07C1-41BC-8EC8-CCE0D44055B9}">
          <p14:sldIdLst>
            <p14:sldId id="260"/>
            <p14:sldId id="265"/>
          </p14:sldIdLst>
        </p14:section>
        <p14:section name="タイトルなしのセクション" id="{2A0815FE-1E1B-491A-8BA4-BB7C8C40F0E8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/Metho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818499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View</a:t>
            </a:r>
            <a:r>
              <a:rPr lang="ja-JP" altLang="en-US" dirty="0" smtClean="0"/>
              <a:t>の作りは相当縛りを入れないとすぐに悲惨なコードに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動的</a:t>
            </a:r>
            <a:r>
              <a:rPr kumimoji="1" lang="ja-JP" altLang="en-US" dirty="0" smtClean="0"/>
              <a:t>な処理できないんで、これもコード生成で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あんまりきれいな作りにはできなかった。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使いたい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3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</a:t>
            </a:r>
            <a:r>
              <a:rPr kumimoji="1" lang="ja-JP" altLang="en-US" dirty="0" smtClean="0"/>
              <a:t>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</a:t>
            </a:r>
            <a:r>
              <a:rPr lang="ja-JP" altLang="en-US" dirty="0" smtClean="0"/>
              <a:t>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r>
              <a:rPr lang="ja-JP" altLang="en-US" dirty="0" smtClean="0"/>
              <a:t>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Orange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Cube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23" y="1752599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>
            <a:off x="2971800" y="1943100"/>
            <a:ext cx="2190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3190875"/>
            <a:ext cx="476250" cy="4762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67" y="3019368"/>
            <a:ext cx="476316" cy="8192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190875"/>
            <a:ext cx="476250" cy="4762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62" y="4001294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</a:t>
            </a:r>
            <a:r>
              <a:rPr lang="ja-JP" altLang="en-US" dirty="0" smtClean="0"/>
              <a:t>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</a:t>
            </a:r>
            <a:r>
              <a:rPr lang="ja-JP" altLang="en-US" dirty="0" smtClean="0"/>
              <a:t>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</a:t>
            </a:r>
            <a:r>
              <a:rPr lang="ja-JP" altLang="en-US" dirty="0" smtClean="0"/>
              <a:t>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</a:t>
            </a:r>
            <a:r>
              <a:rPr kumimoji="1" lang="ja-JP" altLang="en-US" dirty="0" smtClean="0"/>
              <a:t>すぐに要らなくなるはずだろう」が全然すぐじゃ</a:t>
            </a:r>
            <a:r>
              <a:rPr kumimoji="1" lang="ja-JP" altLang="en-US" dirty="0" smtClean="0"/>
              <a:t>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を使ってフローを書いてると</a:t>
            </a:r>
            <a:r>
              <a:rPr kumimoji="1" lang="en-US" altLang="ja-JP" dirty="0" smtClean="0"/>
              <a:t>…</a:t>
            </a:r>
          </a:p>
          <a:p>
            <a:r>
              <a:rPr lang="ja-JP" altLang="en-US" dirty="0" smtClean="0"/>
              <a:t>モデルからしたら、ユーザーの応答とかタイマーとかも、非同期イベント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かつ、「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個だけ待つ」要件が多い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ユーザ</a:t>
            </a:r>
            <a:r>
              <a:rPr lang="ja-JP" altLang="en-US" dirty="0" smtClean="0"/>
              <a:t>ーが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タップ</a:t>
            </a:r>
            <a:r>
              <a:rPr lang="ja-JP" altLang="en-US" dirty="0" smtClean="0"/>
              <a:t>したら処理開始 → </a:t>
            </a:r>
            <a:r>
              <a:rPr lang="en-US" altLang="ja-JP" dirty="0" smtClean="0"/>
              <a:t>await </a:t>
            </a:r>
            <a:r>
              <a:rPr lang="en-US" altLang="ja-JP" dirty="0" err="1" smtClean="0"/>
              <a:t>Tap.FirstAsync</a:t>
            </a:r>
            <a:r>
              <a:rPr lang="en-US" altLang="ja-JP" dirty="0" smtClean="0"/>
              <a:t>()</a:t>
            </a:r>
          </a:p>
          <a:p>
            <a:pPr lvl="2"/>
            <a:r>
              <a:rPr kumimoji="1" lang="ja-JP" altLang="en-US" dirty="0" smtClean="0"/>
              <a:t>ユーザーがコマンドを選ぶか、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秒タイムアウトしたら続きの処理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 </a:t>
            </a:r>
            <a:r>
              <a:rPr kumimoji="1" lang="en-US" altLang="ja-JP" dirty="0" err="1" smtClean="0"/>
              <a:t>Task.WhenAny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Command.Tap.FirstAsync</a:t>
            </a:r>
            <a:r>
              <a:rPr kumimoji="1" lang="en-US" altLang="ja-JP" dirty="0" smtClean="0"/>
              <a:t>(), </a:t>
            </a:r>
            <a:r>
              <a:rPr kumimoji="1" lang="en-US" altLang="ja-JP" dirty="0" err="1" smtClean="0"/>
              <a:t>Task.Delay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FromSecond</a:t>
            </a:r>
            <a:r>
              <a:rPr lang="en-US" altLang="ja-JP" dirty="0" err="1" smtClean="0"/>
              <a:t>s</a:t>
            </a:r>
            <a:r>
              <a:rPr lang="en-US" altLang="ja-JP" dirty="0" smtClean="0"/>
              <a:t>(10));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イベントといえば、</a:t>
            </a:r>
            <a:r>
              <a:rPr lang="en-US" altLang="ja-JP" dirty="0" smtClean="0"/>
              <a:t>event</a:t>
            </a:r>
            <a:r>
              <a:rPr lang="ja-JP" altLang="en-US" dirty="0" smtClean="0"/>
              <a:t>構文、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とかあるけど、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個だけ待つ時には</a:t>
            </a:r>
            <a:r>
              <a:rPr lang="en-US" altLang="ja-JP" dirty="0" err="1" smtClean="0"/>
              <a:t>ToTask</a:t>
            </a:r>
            <a:r>
              <a:rPr lang="ja-JP" altLang="en-US" dirty="0" smtClean="0"/>
              <a:t>するのが楽。最初から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使えるなら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9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SOK</a:t>
            </a:r>
            <a:r>
              <a:rPr lang="ja-JP" altLang="en-US" dirty="0" smtClean="0"/>
              <a:t>の時のバトルのフロー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を使わないと？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event Action </a:t>
            </a:r>
            <a:r>
              <a:rPr lang="en-US" altLang="ja-JP" dirty="0" err="1" smtClean="0"/>
              <a:t>OnCommand</a:t>
            </a:r>
            <a:r>
              <a:rPr lang="ja-JP" altLang="en-US" dirty="0" smtClean="0"/>
              <a:t> と、</a:t>
            </a:r>
            <a:r>
              <a:rPr lang="en-US" altLang="ja-JP" dirty="0" smtClean="0"/>
              <a:t>void </a:t>
            </a:r>
            <a:r>
              <a:rPr lang="en-US" altLang="ja-JP" dirty="0" err="1" smtClean="0"/>
              <a:t>SelectCommand</a:t>
            </a:r>
            <a:r>
              <a:rPr lang="en-US" altLang="ja-JP" dirty="0" smtClean="0"/>
              <a:t>(Command c)</a:t>
            </a:r>
            <a:r>
              <a:rPr lang="ja-JP" altLang="en-US" dirty="0" smtClean="0"/>
              <a:t> のペアができる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/>
              <a:t>連</a:t>
            </a:r>
            <a:r>
              <a:rPr kumimoji="1" lang="ja-JP" altLang="en-US" dirty="0" smtClean="0"/>
              <a:t>の処理が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割れるのよくない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OnCommand</a:t>
            </a:r>
            <a:r>
              <a:rPr lang="ja-JP" altLang="en-US" dirty="0" smtClean="0"/>
              <a:t>以外のタイミングで</a:t>
            </a:r>
            <a:r>
              <a:rPr lang="en-US" altLang="ja-JP" dirty="0" err="1" smtClean="0"/>
              <a:t>SelectCommand</a:t>
            </a:r>
            <a:r>
              <a:rPr lang="ja-JP" altLang="en-US" dirty="0" smtClean="0"/>
              <a:t>呼ばれたらどうするの？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ラウンドトリップ感がない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ビュー側が起点になりがち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CommandButton.Tap</a:t>
            </a:r>
            <a:r>
              <a:rPr lang="en-US" altLang="ja-JP" dirty="0" smtClean="0"/>
              <a:t> += </a:t>
            </a:r>
            <a:r>
              <a:rPr lang="en-US" altLang="ja-JP" dirty="0" err="1" smtClean="0"/>
              <a:t>OnCommanTap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が処理の起点、ビュー側にロジックが乗りがち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100" y="5172075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フロー図書く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1242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</a:p>
          <a:p>
            <a:pPr lvl="1"/>
            <a:r>
              <a:rPr lang="ja-JP" altLang="en-US" dirty="0" smtClean="0"/>
              <a:t>全</a:t>
            </a:r>
            <a:r>
              <a:rPr lang="ja-JP" altLang="en-US" dirty="0"/>
              <a:t>ページ</a:t>
            </a:r>
            <a:r>
              <a:rPr lang="ja-JP" altLang="en-US" dirty="0" smtClean="0"/>
              <a:t>のフロー図が、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ベースで考えるとどうなるか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型ベースの分岐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はやく</a:t>
            </a:r>
            <a:r>
              <a:rPr lang="en-US" altLang="ja-JP" dirty="0" smtClean="0"/>
              <a:t>pattern</a:t>
            </a:r>
            <a:r>
              <a:rPr lang="ja-JP" altLang="en-US" dirty="0" smtClean="0"/>
              <a:t> </a:t>
            </a:r>
            <a:r>
              <a:rPr lang="en-US" altLang="ja-JP" dirty="0" smtClean="0"/>
              <a:t>matching</a:t>
            </a:r>
            <a:r>
              <a:rPr lang="ja-JP" altLang="en-US" dirty="0" smtClean="0"/>
              <a:t>ほしい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r>
              <a:rPr lang="ja-JP" altLang="en-US" dirty="0" smtClean="0"/>
              <a:t>これは後で細田がデモする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ログイン シーケンス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一歩進めると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kumimoji="1" lang="en-US" altLang="ja-JP" dirty="0" smtClean="0"/>
              <a:t>Channel</a:t>
            </a:r>
            <a:r>
              <a:rPr lang="ja-JP" altLang="en-US" dirty="0" smtClean="0"/>
              <a:t>のつなぎ先を変えてみる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オンライン</a:t>
            </a:r>
            <a:r>
              <a:rPr lang="ja-JP" altLang="en-US" dirty="0"/>
              <a:t>実行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Server</a:t>
            </a:r>
          </a:p>
          <a:p>
            <a:pPr lvl="3"/>
            <a:r>
              <a:rPr lang="en-US" altLang="ja-JP" dirty="0" smtClean="0"/>
              <a:t>Channel</a:t>
            </a:r>
            <a:r>
              <a:rPr lang="ja-JP" altLang="en-US" dirty="0" smtClean="0"/>
              <a:t>からメッセージ来たら、クライアントにメッセージを転送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Client</a:t>
            </a:r>
          </a:p>
          <a:p>
            <a:pPr lvl="3"/>
            <a:r>
              <a:rPr lang="en-US" altLang="ja-JP" dirty="0" smtClean="0"/>
              <a:t>Channel</a:t>
            </a:r>
            <a:r>
              <a:rPr lang="ja-JP" altLang="en-US" dirty="0" smtClean="0"/>
              <a:t>からメッセージが来たタイミングでサーバーからのメッセージを待つ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それに、ユーザーの選択結果を詰めて送り返す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サーバー側で処理を続行、結果をクライアントに送り返す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190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一歩進めると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kumimoji="1" lang="en-US" altLang="ja-JP" dirty="0" smtClean="0"/>
              <a:t>Channel</a:t>
            </a:r>
            <a:r>
              <a:rPr lang="ja-JP" altLang="en-US" dirty="0" smtClean="0"/>
              <a:t>のつなぎ先を変えてみる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再現実行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Channel</a:t>
            </a:r>
            <a:r>
              <a:rPr lang="ja-JP" altLang="en-US" dirty="0" smtClean="0"/>
              <a:t>の応答を全部記録、復元の口を用意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記録した奴は、</a:t>
            </a:r>
            <a:endParaRPr lang="en-US" altLang="ja-JP" dirty="0" smtClean="0"/>
          </a:p>
          <a:p>
            <a:pPr lvl="3"/>
            <a:r>
              <a:rPr lang="ja-JP" altLang="en-US" dirty="0"/>
              <a:t>ローカル</a:t>
            </a:r>
            <a:r>
              <a:rPr lang="ja-JP" altLang="en-US" dirty="0" smtClean="0"/>
              <a:t>に保存 → アプリ落ちても続きからできる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サーバーに送る → チート検証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サーバーに記録されてるやつをもらう → リプレイ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793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</a:t>
            </a:r>
            <a:r>
              <a:rPr kumimoji="1" lang="ja-JP" altLang="en-US" dirty="0" smtClean="0"/>
              <a:t>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要求と解決策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どういう</a:t>
            </a:r>
            <a:r>
              <a:rPr lang="ja-JP" altLang="en-US" dirty="0"/>
              <a:t>方針</a:t>
            </a:r>
            <a:r>
              <a:rPr lang="ja-JP" altLang="en-US" dirty="0" smtClean="0"/>
              <a:t>でフレームワークを整備したか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後半、実物デモ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ページ遷移とかよくやると思うけども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はステートマシンだと思え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という</a:t>
            </a:r>
            <a:r>
              <a:rPr kumimoji="1" lang="ja-JP" altLang="en-US" dirty="0"/>
              <a:t>発想</a:t>
            </a:r>
            <a:r>
              <a:rPr kumimoji="1" lang="ja-JP" altLang="en-US" dirty="0" smtClean="0"/>
              <a:t>は割かしある</a:t>
            </a:r>
            <a:endParaRPr kumimoji="1" lang="en-US" altLang="ja-JP" dirty="0" smtClean="0"/>
          </a:p>
          <a:p>
            <a:r>
              <a:rPr lang="ja-JP" altLang="en-US" dirty="0" smtClean="0"/>
              <a:t>ステートマシンの、遷移トリガーは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でやれる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これも、「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個イベントを待つ」の類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ここでいうナビゲーションはページの</a:t>
            </a:r>
            <a:r>
              <a:rPr kumimoji="1" lang="ja-JP" altLang="en-US" dirty="0" err="1" smtClean="0"/>
              <a:t>ね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シーン中のオブジェクトの移動指示のやつでなく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11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「戻る」実装</a:t>
            </a:r>
            <a:endParaRPr lang="en-US" altLang="ja-JP" dirty="0" smtClean="0"/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グループ間遷移とグループ内遷移、「戻る」で一気にどこまで戻るかの制御</a:t>
            </a:r>
            <a:endParaRPr lang="en-US" altLang="ja-JP" dirty="0" smtClean="0"/>
          </a:p>
          <a:p>
            <a:r>
              <a:rPr kumimoji="1" lang="ja-JP" altLang="en-US" dirty="0" smtClean="0"/>
              <a:t>ビューモデルの記録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フレームワーク化しても、なおまだ定型コードが多かった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/>
              <a:t>)</a:t>
            </a:r>
            <a:endParaRPr lang="en-US" altLang="ja-JP" dirty="0" smtClean="0"/>
          </a:p>
          <a:p>
            <a:r>
              <a:rPr kumimoji="1" lang="ja-JP" altLang="en-US" dirty="0" smtClean="0"/>
              <a:t>ほんとは、たぶん、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でナビゲーション管理できなきゃいけないんだけど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Un</a:t>
            </a:r>
            <a:r>
              <a:rPr lang="en-US" altLang="ja-JP" dirty="0" err="1"/>
              <a:t>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LoadScene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遷移が重たすぎる問題もあって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全オブジェクト破棄とかやめろ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リーク</a:t>
            </a:r>
            <a:r>
              <a:rPr lang="ja-JP" altLang="en-US" dirty="0"/>
              <a:t>防止</a:t>
            </a:r>
            <a:r>
              <a:rPr lang="ja-JP" altLang="en-US" dirty="0" smtClean="0"/>
              <a:t>には</a:t>
            </a:r>
            <a:r>
              <a:rPr lang="ja-JP" altLang="en-US" dirty="0"/>
              <a:t>楽</a:t>
            </a:r>
            <a:r>
              <a:rPr lang="ja-JP" altLang="en-US" dirty="0" smtClean="0"/>
              <a:t>な</a:t>
            </a:r>
            <a:r>
              <a:rPr lang="ja-JP" altLang="en-US" dirty="0"/>
              <a:t>方法</a:t>
            </a:r>
            <a:r>
              <a:rPr lang="ja-JP" altLang="en-US" dirty="0" smtClean="0"/>
              <a:t>だけど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ページ遷移に時間かかりすぎてユーザー体験悪い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LoadSceneAdditive</a:t>
            </a:r>
            <a:r>
              <a:rPr kumimoji="1" lang="ja-JP" altLang="en-US" dirty="0" smtClean="0"/>
              <a:t>で自前で読み込んで、オブジェクトつなぎ変えて、前のシーンのオブジェクトを</a:t>
            </a:r>
            <a:r>
              <a:rPr kumimoji="1" lang="en-US" altLang="ja-JP" dirty="0" err="1" smtClean="0"/>
              <a:t>Destory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というのをフレームワーク側でやってる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いろんなフレームワークがリフレクションを前提にしてたりするんで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性能的にいうと、携帯端末であんまり動的な処理したくない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まあ、コード生成を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クライアントとサーバーで言語が違う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サーバ</a:t>
            </a:r>
            <a:r>
              <a:rPr lang="ja-JP" altLang="en-US" dirty="0" smtClean="0"/>
              <a:t>ー、外注なのでこちらでのコントロールできない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PHP</a:t>
            </a:r>
          </a:p>
          <a:p>
            <a:r>
              <a:rPr lang="ja-JP" altLang="en-US" dirty="0" smtClean="0"/>
              <a:t>共通規約</a:t>
            </a:r>
            <a:r>
              <a:rPr lang="ja-JP" altLang="en-US" dirty="0"/>
              <a:t>的</a:t>
            </a:r>
            <a:r>
              <a:rPr lang="ja-JP" altLang="en-US" dirty="0" smtClean="0"/>
              <a:t>なものが必要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PHP</a:t>
            </a:r>
            <a:r>
              <a:rPr lang="ja-JP" altLang="en-US" dirty="0" smtClean="0"/>
              <a:t>向けのコード生成も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シリアライズ 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JSON</a:t>
            </a:r>
            <a:r>
              <a:rPr lang="ja-JP" altLang="en-US" dirty="0" smtClean="0"/>
              <a:t>化、全部コード生成でやってる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で動く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MiniJSON</a:t>
            </a:r>
            <a:r>
              <a:rPr kumimoji="1" lang="ja-JP" altLang="en-US" dirty="0" smtClean="0"/>
              <a:t>みたいに</a:t>
            </a:r>
            <a:r>
              <a:rPr kumimoji="1" lang="en-US" altLang="ja-JP" dirty="0" smtClean="0"/>
              <a:t>Dictionary</a:t>
            </a:r>
            <a:r>
              <a:rPr kumimoji="1" lang="ja-JP" altLang="en-US" dirty="0" smtClean="0"/>
              <a:t>でやる必要ない、</a:t>
            </a:r>
            <a:r>
              <a:rPr kumimoji="1" lang="en-US" altLang="ja-JP" dirty="0" smtClean="0"/>
              <a:t>static,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strongly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typed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816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Task&lt;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&gt; </a:t>
            </a:r>
            <a:r>
              <a:rPr lang="en-US" altLang="ja-JP" dirty="0" err="1" smtClean="0"/>
              <a:t>MethodAsync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x1, string, x2)</a:t>
            </a:r>
            <a:r>
              <a:rPr lang="ja-JP" altLang="en-US" dirty="0" smtClean="0"/>
              <a:t>みたいなのから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http://server/Method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、</a:t>
            </a:r>
            <a:r>
              <a:rPr lang="en-US" altLang="ja-JP" dirty="0" smtClean="0"/>
              <a:t>{ “x1”: …, “x2”: “…” }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POST</a:t>
            </a:r>
          </a:p>
          <a:p>
            <a:pPr lvl="1"/>
            <a:r>
              <a:rPr kumimoji="1" lang="en-US" altLang="ja-JP" dirty="0" err="1" smtClean="0"/>
              <a:t>MethodRequest</a:t>
            </a:r>
            <a:r>
              <a:rPr kumimoji="1" lang="en-US" altLang="ja-JP" dirty="0" smtClean="0"/>
              <a:t> {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X1; string X2 }</a:t>
            </a:r>
            <a:r>
              <a:rPr kumimoji="1" lang="ja-JP" altLang="en-US" dirty="0" smtClean="0"/>
              <a:t> と </a:t>
            </a:r>
            <a:r>
              <a:rPr kumimoji="1" lang="en-US" altLang="ja-JP" dirty="0" err="1" smtClean="0"/>
              <a:t>MethodResponse</a:t>
            </a:r>
            <a:r>
              <a:rPr kumimoji="1" lang="en-US" altLang="ja-JP" dirty="0" smtClean="0"/>
              <a:t> {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Result; } </a:t>
            </a:r>
            <a:r>
              <a:rPr kumimoji="1" lang="ja-JP" altLang="en-US" dirty="0" smtClean="0"/>
              <a:t>みたいな型も生成</a:t>
            </a:r>
            <a:r>
              <a:rPr lang="en-US" altLang="ja-JP" dirty="0" smtClean="0"/>
              <a:t>(</a:t>
            </a:r>
            <a:r>
              <a:rPr lang="ja-JP" altLang="en-US" dirty="0" smtClean="0"/>
              <a:t>モック都合でこれが作りやすかった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61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双方向通信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20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処理のフック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サーバーから来たデータに対して、必ず渡しておきたい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子から孫への伝搬もさせたい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データがある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マスター データ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インベントリ データ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属性を設定しておいて、コード生成で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9166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正となるデータはサーバー上にある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クライアントはサーバーと同期とってるだけ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とはいえ、即応性を考えて、クライアントでもある程度処理をしてる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を使うやつだと、サーバーとクライアントで</a:t>
            </a:r>
            <a:r>
              <a:rPr kumimoji="1" lang="ja-JP" altLang="en-US" dirty="0" err="1" smtClean="0"/>
              <a:t>待っ</a:t>
            </a:r>
            <a:r>
              <a:rPr kumimoji="1" lang="ja-JP" altLang="en-US" dirty="0" smtClean="0"/>
              <a:t>たく同じ処理してる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「ジョブが終わってるはずの時間」はクライアントで計算して、その時間になったら同期とか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530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ページに入ったタイミングで、そのページ中で使うデータ全部もらうとかいうゲームもあるけど、かなり重たい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大半</a:t>
            </a:r>
            <a:r>
              <a:rPr lang="ja-JP" altLang="en-US" dirty="0" smtClean="0"/>
              <a:t>のデータは変化しない、差分は小さい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差分更新がほしい</a:t>
            </a:r>
            <a:endParaRPr kumimoji="1" lang="en-US" altLang="ja-JP" dirty="0" smtClean="0"/>
          </a:p>
          <a:p>
            <a:r>
              <a:rPr lang="ja-JP" altLang="en-US" dirty="0" smtClean="0"/>
              <a:t>経緯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昔、要るデータだけ取ってたら更新が保守しきれなくて心折れる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全同期やり始める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重たすぎてサーバー側に怒られる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をフレームワーク化、コード生成（今ここ）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455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SyncResult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SyncDifference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SyncRepository</a:t>
            </a:r>
            <a:endParaRPr kumimoji="1" lang="en-US" altLang="ja-JP" dirty="0" smtClean="0"/>
          </a:p>
          <a:p>
            <a:r>
              <a:rPr lang="ja-JP" altLang="en-US" dirty="0" smtClean="0"/>
              <a:t>インターフェイス</a:t>
            </a:r>
            <a:r>
              <a:rPr lang="ja-JP" altLang="en-US" dirty="0"/>
              <a:t>実装</a:t>
            </a:r>
            <a:r>
              <a:rPr lang="ja-JP" altLang="en-US" dirty="0" smtClean="0"/>
              <a:t>があったらリポジトリを更新する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をコード生成で作ってるんだから、そのコード生成の仕組みに載せれば、もれなく更新できる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083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サーバーからは、正規化された状態のデータをもらってる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ユニットは装備</a:t>
            </a:r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持ってるし、スキル学習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とスキル経験値だけ持ってる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ユニット一覧、装備一覧、スキル学習マスター テーブルとかがある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クライアント上ロジックが結構あるんで、正規化されてないとデータ多重管理で結構死ねる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の</a:t>
            </a:r>
            <a:r>
              <a:rPr lang="ja-JP" altLang="en-US" smtClean="0"/>
              <a:t>問題もあるし、差分更新との相性も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その参照関係解決も、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属性からのコード生成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90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ページのリロードとかなしで画面を更新したかったら、「この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のユニットはサーバーによって更新された」みたいな通知が必要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reactive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Inventory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現在値が取れる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更新通知</a:t>
            </a:r>
            <a:r>
              <a:rPr lang="ja-JP" altLang="en-US" dirty="0"/>
              <a:t>イベント</a:t>
            </a:r>
            <a:r>
              <a:rPr lang="ja-JP" altLang="en-US" dirty="0" smtClean="0"/>
              <a:t>を持ってる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lvl="3"/>
            <a:r>
              <a:rPr kumimoji="1" lang="en-US" altLang="ja-JP" dirty="0" smtClean="0"/>
              <a:t>Where,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238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使ってないのよね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スレッド動作なので、同時実行制御だけさぼってる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sender</a:t>
            </a:r>
            <a:r>
              <a:rPr lang="ja-JP" altLang="en-US" dirty="0" smtClean="0"/>
              <a:t> → でも結局、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使ってない。</a:t>
            </a:r>
            <a:r>
              <a:rPr lang="en-US" altLang="ja-JP" dirty="0" smtClean="0"/>
              <a:t>IO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当初説明した通り、作ってるゲームの性質的には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フレームワーク中心になるんだけど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とか物理エンジンとか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navigation</a:t>
            </a:r>
            <a:r>
              <a:rPr kumimoji="1" lang="ja-JP" altLang="en-US" dirty="0" smtClean="0"/>
              <a:t>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ja-JP" altLang="en-US" dirty="0" smtClean="0"/>
              <a:t>的機能がほしい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Binding</a:t>
            </a:r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ぶっちゃけていうと、</a:t>
            </a:r>
            <a:r>
              <a:rPr lang="en-US" altLang="ja-JP" dirty="0" smtClean="0"/>
              <a:t>Silverlight</a:t>
            </a:r>
            <a:r>
              <a:rPr lang="ja-JP" altLang="en-US" dirty="0" smtClean="0"/>
              <a:t>がほしい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「ゲームだからゲーム フレームワーク」と思うんじゃなくて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が得意なのは一般</a:t>
            </a:r>
            <a:r>
              <a:rPr lang="en-US" altLang="ja-JP" dirty="0" smtClean="0"/>
              <a:t>OS</a:t>
            </a:r>
            <a:r>
              <a:rPr lang="ja-JP" altLang="en-US" dirty="0" err="1" smtClean="0"/>
              <a:t>。</a:t>
            </a:r>
            <a:r>
              <a:rPr lang="ja-JP" altLang="en-US" dirty="0"/>
              <a:t>突き詰</a:t>
            </a:r>
            <a:r>
              <a:rPr lang="ja-JP" altLang="en-US" dirty="0" smtClean="0"/>
              <a:t>めるとだいたいその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フレームワークがやってることほしくなる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Win8</a:t>
            </a:r>
            <a:r>
              <a:rPr kumimoji="1" lang="ja-JP" altLang="en-US" dirty="0" smtClean="0"/>
              <a:t>アプリなんかだと、</a:t>
            </a:r>
            <a:r>
              <a:rPr kumimoji="1" lang="en-US" altLang="ja-JP" dirty="0" smtClean="0"/>
              <a:t>XAML</a:t>
            </a:r>
            <a:r>
              <a:rPr lang="ja-JP" altLang="en-US" dirty="0"/>
              <a:t> 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の上に</a:t>
            </a:r>
            <a:r>
              <a:rPr lang="en-US" altLang="ja-JP" dirty="0" smtClean="0"/>
              <a:t>Direct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X</a:t>
            </a:r>
            <a:r>
              <a:rPr lang="ja-JP" altLang="en-US" dirty="0" smtClean="0"/>
              <a:t>サーフェス重ねるとかやれる</a:t>
            </a:r>
            <a:endParaRPr kumimoji="1" lang="en-US" altLang="ja-JP" dirty="0"/>
          </a:p>
          <a:p>
            <a:r>
              <a:rPr lang="ja-JP" altLang="en-US" dirty="0" smtClean="0"/>
              <a:t>マップ表示とかだけかなぁ、ゲーム的な描画最適化頑張らないといけないの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267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系は、「どこにどのデータを出したい」「データが更新されたらそこだけ更新掛けたい」が基本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クライアント系の</a:t>
            </a:r>
            <a:r>
              <a:rPr lang="en-US" altLang="ja-JP" dirty="0" smtClean="0"/>
              <a:t>MVC</a:t>
            </a:r>
            <a:r>
              <a:rPr lang="ja-JP" altLang="en-US" dirty="0" smtClean="0"/>
              <a:t>フレームワークはたいていそういう発想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いわゆるオブザーバー パターンを、プロパティに対して適用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では </a:t>
            </a:r>
            <a:r>
              <a:rPr kumimoji="1" lang="en-US" altLang="ja-JP" dirty="0" err="1" smtClean="0"/>
              <a:t>INotifyPropertyChanged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使う習慣がある</a:t>
            </a:r>
            <a:endParaRPr kumimoji="1" lang="en-US" altLang="ja-JP" dirty="0" smtClean="0"/>
          </a:p>
          <a:p>
            <a:r>
              <a:rPr lang="ja-JP" altLang="en-US" dirty="0" smtClean="0"/>
              <a:t>このパターン守れないと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だいたいスパゲッティ化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ja-JP" altLang="en-US" dirty="0" smtClean="0"/>
              <a:t>所</a:t>
            </a:r>
            <a:r>
              <a:rPr lang="ja-JP" altLang="en-US" dirty="0"/>
              <a:t>更新</a:t>
            </a:r>
            <a:r>
              <a:rPr lang="ja-JP" altLang="en-US" dirty="0" smtClean="0"/>
              <a:t>でいいはずがページ全体更新とかになりがち。重たい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ビューと、ビューに表示したいデータの分離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ナビゲーション</a:t>
            </a:r>
            <a:r>
              <a:rPr lang="ja-JP" altLang="en-US" dirty="0" smtClean="0"/>
              <a:t>での「戻る」での復元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後述する仮想化</a:t>
            </a:r>
            <a:endParaRPr kumimoji="1" lang="en-US" altLang="ja-JP" dirty="0" smtClean="0"/>
          </a:p>
          <a:p>
            <a:r>
              <a:rPr lang="ja-JP" altLang="en-US" dirty="0" smtClean="0"/>
              <a:t>データ バインディング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Silverlight</a:t>
            </a:r>
            <a:r>
              <a:rPr lang="ja-JP" altLang="en-US" dirty="0" smtClean="0"/>
              <a:t>とかではリフレクションだらけなんだけど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向けに、コード生成</a:t>
            </a:r>
            <a:r>
              <a:rPr kumimoji="1" lang="en-US" altLang="ja-JP" dirty="0" smtClean="0"/>
              <a:t>(Unity</a:t>
            </a:r>
            <a:r>
              <a:rPr kumimoji="1" lang="ja-JP" altLang="en-US" dirty="0" smtClean="0"/>
              <a:t>エディター拡張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でやってる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Content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smtClean="0"/>
              <a:t>Items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1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りは作らない、隠れたら消す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データ分離してないとできない。ビューにデータ持ってても消える・上書きされる</a:t>
            </a:r>
            <a:endParaRPr lang="en-US" altLang="ja-JP" dirty="0" smtClean="0"/>
          </a:p>
          <a:p>
            <a:r>
              <a:rPr kumimoji="1" lang="ja-JP" altLang="en-US" dirty="0" smtClean="0"/>
              <a:t>これやらないと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個までしか持てません。でないと一覧画面に入るのに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秒かかるし、スクロールが重たすぎてプレイに支障出ます」みたいなゲームになる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実際、表示都合で個数制限かかってるゲーム結構ある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前提、作っているゲームの性質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アクション性は低い</a:t>
            </a:r>
            <a:endParaRPr kumimoji="1" lang="en-US" altLang="ja-JP" dirty="0" smtClean="0"/>
          </a:p>
          <a:p>
            <a:r>
              <a:rPr lang="ja-JP" altLang="en-US" dirty="0"/>
              <a:t>結構</a:t>
            </a:r>
            <a:r>
              <a:rPr lang="ja-JP" altLang="en-US" dirty="0" smtClean="0"/>
              <a:t>なページ数</a:t>
            </a:r>
            <a:endParaRPr lang="en-US" altLang="ja-JP" dirty="0" smtClean="0"/>
          </a:p>
          <a:p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ぶっちゃ</a:t>
            </a:r>
            <a:r>
              <a:rPr kumimoji="1" lang="ja-JP" altLang="en-US" dirty="0" err="1" smtClean="0"/>
              <a:t>け</a:t>
            </a:r>
            <a:r>
              <a:rPr kumimoji="1" lang="ja-JP" altLang="en-US" dirty="0" smtClean="0"/>
              <a:t>、ゲーム系フレームワークよりも、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こんな要件がありました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一覧書く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互換ライブラリ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f***’n Unity</a:t>
            </a:r>
          </a:p>
          <a:p>
            <a:r>
              <a:rPr kumimoji="1" lang="en-US" altLang="ja-JP" dirty="0" smtClean="0"/>
              <a:t>Interaction: </a:t>
            </a:r>
            <a:r>
              <a:rPr kumimoji="1" lang="ja-JP" altLang="en-US" dirty="0" smtClean="0"/>
              <a:t>モデル側で駆動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messenger</a:t>
            </a:r>
            <a:r>
              <a:rPr kumimoji="1" lang="ja-JP" altLang="en-US" dirty="0" smtClean="0"/>
              <a:t>パターンを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ベースで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Navigation:</a:t>
            </a:r>
            <a:r>
              <a:rPr kumimoji="1" lang="ja-JP" altLang="en-US" dirty="0" smtClean="0"/>
              <a:t> ナビゲーションはステートマシンであるべき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msdn.microsoft.com/en-us/magazine/dn818499.aspx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これは</a:t>
            </a:r>
            <a:r>
              <a:rPr kumimoji="1" lang="en-US" altLang="ja-JP" dirty="0" err="1" smtClean="0"/>
              <a:t>ICommand</a:t>
            </a:r>
            <a:r>
              <a:rPr kumimoji="1" lang="ja-JP" altLang="en-US" dirty="0" smtClean="0"/>
              <a:t>ベースのやつだけど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ステートマシンのトリガーは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「イベントを</a:t>
            </a:r>
            <a:r>
              <a:rPr kumimoji="1" lang="en-US" altLang="ja-JP" dirty="0"/>
              <a:t>1</a:t>
            </a:r>
            <a:r>
              <a:rPr kumimoji="1" lang="ja-JP" altLang="en-US" dirty="0" smtClean="0"/>
              <a:t>個待つ」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型定義、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定義、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2"/>
            <a:r>
              <a:rPr kumimoji="1" lang="ja-JP" altLang="en-US" smtClean="0"/>
              <a:t>ジェネリック、派生クラス対応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</a:t>
            </a:r>
            <a:r>
              <a:rPr lang="en-US" altLang="ja-JP" dirty="0" smtClean="0"/>
              <a:t>(JSON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バイナリ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予定、</a:t>
            </a:r>
            <a:r>
              <a:rPr lang="en-US" altLang="ja-JP" dirty="0" err="1" smtClean="0"/>
              <a:t>msgpack</a:t>
            </a:r>
            <a:r>
              <a:rPr lang="en-US" altLang="ja-JP" dirty="0" smtClean="0"/>
              <a:t>?))</a:t>
            </a:r>
          </a:p>
          <a:p>
            <a:pPr lvl="1"/>
            <a:r>
              <a:rPr lang="ja-JP" altLang="en-US" dirty="0" smtClean="0"/>
              <a:t>通信処理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双方向</a:t>
            </a:r>
            <a:r>
              <a:rPr lang="en-US" altLang="ja-JP" dirty="0" smtClean="0"/>
              <a:t>(HTTP</a:t>
            </a:r>
            <a:r>
              <a:rPr lang="ja-JP" altLang="en-US" dirty="0" smtClean="0"/>
              <a:t> 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polling,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WebSocket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))</a:t>
            </a:r>
          </a:p>
          <a:p>
            <a:r>
              <a:rPr lang="ja-JP" altLang="en-US" dirty="0" smtClean="0"/>
              <a:t>正規化されたコレクションの参照解決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サーバーとの同期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一緒でインスタンス変わるのの通知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2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2559</Words>
  <Application>Microsoft Office PowerPoint</Application>
  <PresentationFormat>ワイド画面</PresentationFormat>
  <Paragraphs>394</Paragraphs>
  <Slides>55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4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PowerPoint プレゼンテーション</vt:lpstr>
      <vt:lpstr>自己紹介</vt:lpstr>
      <vt:lpstr>本日の話</vt:lpstr>
      <vt:lpstr>背景</vt:lpstr>
      <vt:lpstr>チームが作っているもの</vt:lpstr>
      <vt:lpstr>前提、作っているゲームの性質</vt:lpstr>
      <vt:lpstr>こんな要件がありました</vt:lpstr>
      <vt:lpstr>フレームワーク(1/3)</vt:lpstr>
      <vt:lpstr>フレームワーク(2/3)</vt:lpstr>
      <vt:lpstr>フレームワーク(3/3)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その他、全体的な反省点</vt:lpstr>
      <vt:lpstr>PowerPoint プレゼンテーション</vt:lpstr>
      <vt:lpstr>デモ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222</cp:revision>
  <dcterms:created xsi:type="dcterms:W3CDTF">2015-03-05T04:37:02Z</dcterms:created>
  <dcterms:modified xsi:type="dcterms:W3CDTF">2015-03-13T03:12:13Z</dcterms:modified>
</cp:coreProperties>
</file>