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303" r:id="rId6"/>
    <p:sldId id="258" r:id="rId7"/>
    <p:sldId id="259" r:id="rId8"/>
    <p:sldId id="261" r:id="rId9"/>
    <p:sldId id="266" r:id="rId10"/>
    <p:sldId id="267" r:id="rId11"/>
    <p:sldId id="268" r:id="rId12"/>
    <p:sldId id="269" r:id="rId13"/>
    <p:sldId id="270" r:id="rId14"/>
    <p:sldId id="271" r:id="rId15"/>
    <p:sldId id="296" r:id="rId16"/>
    <p:sldId id="302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6" r:id="rId30"/>
    <p:sldId id="287" r:id="rId31"/>
    <p:sldId id="288" r:id="rId32"/>
    <p:sldId id="289" r:id="rId33"/>
    <p:sldId id="290" r:id="rId34"/>
    <p:sldId id="283" r:id="rId35"/>
    <p:sldId id="291" r:id="rId36"/>
    <p:sldId id="292" r:id="rId37"/>
    <p:sldId id="293" r:id="rId38"/>
    <p:sldId id="294" r:id="rId39"/>
    <p:sldId id="295" r:id="rId40"/>
    <p:sldId id="284" r:id="rId41"/>
    <p:sldId id="297" r:id="rId42"/>
    <p:sldId id="298" r:id="rId43"/>
    <p:sldId id="299" r:id="rId44"/>
    <p:sldId id="300" r:id="rId45"/>
    <p:sldId id="301" r:id="rId46"/>
    <p:sldId id="260" r:id="rId47"/>
    <p:sldId id="265" r:id="rId48"/>
    <p:sldId id="304" r:id="rId4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24ED2A9-20E0-40F7-89A1-B8CD15CBD039}">
          <p14:sldIdLst>
            <p14:sldId id="256"/>
          </p14:sldIdLst>
        </p14:section>
        <p14:section name="自己紹介" id="{CC1D2DC3-10F0-491F-9DFD-DFD8770BCB63}">
          <p14:sldIdLst>
            <p14:sldId id="262"/>
            <p14:sldId id="257"/>
          </p14:sldIdLst>
        </p14:section>
        <p14:section name="背景説明" id="{D1D4533F-8EA3-4E52-9406-71A6D3C0A2FA}">
          <p14:sldIdLst>
            <p14:sldId id="263"/>
            <p14:sldId id="303"/>
            <p14:sldId id="258"/>
            <p14:sldId id="259"/>
            <p14:sldId id="261"/>
          </p14:sldIdLst>
        </p14:section>
        <p14:section name="Task" id="{5533E40F-96FF-497B-9986-084BD7F7149A}">
          <p14:sldIdLst>
            <p14:sldId id="266"/>
            <p14:sldId id="267"/>
            <p14:sldId id="268"/>
            <p14:sldId id="269"/>
            <p14:sldId id="270"/>
            <p14:sldId id="271"/>
            <p14:sldId id="296"/>
            <p14:sldId id="302"/>
          </p14:sldIdLst>
        </p14:section>
        <p14:section name="Channel" id="{A0CC28DB-DBC1-463F-A740-992F4F7C58B7}">
          <p14:sldIdLst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Navigation" id="{5DFAC542-F781-4444-AC33-120DDE2AAE82}">
          <p14:sldIdLst>
            <p14:sldId id="278"/>
            <p14:sldId id="279"/>
            <p14:sldId id="280"/>
            <p14:sldId id="281"/>
          </p14:sldIdLst>
        </p14:section>
        <p14:section name="通信コード生成" id="{AB9659AE-FDBD-43F1-98AF-1DB7E6AFFA56}">
          <p14:sldIdLst>
            <p14:sldId id="282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インベントリ" id="{0764821B-A855-431C-AF31-2648B4B41D65}">
          <p14:sldIdLst>
            <p14:sldId id="283"/>
            <p14:sldId id="291"/>
            <p14:sldId id="292"/>
            <p14:sldId id="293"/>
            <p14:sldId id="294"/>
            <p14:sldId id="295"/>
          </p14:sldIdLst>
        </p14:section>
        <p14:section name="UIフレームワーク" id="{458096D8-D060-44A3-8768-37F4411CA4ED}">
          <p14:sldIdLst>
            <p14:sldId id="284"/>
            <p14:sldId id="297"/>
            <p14:sldId id="298"/>
            <p14:sldId id="299"/>
            <p14:sldId id="300"/>
            <p14:sldId id="301"/>
          </p14:sldIdLst>
        </p14:section>
        <p14:section name="全体的に" id="{79FF4CA8-07C1-41BC-8EC8-CCE0D44055B9}">
          <p14:sldIdLst>
            <p14:sldId id="260"/>
            <p14:sldId id="265"/>
          </p14:sldIdLst>
        </p14:section>
        <p14:section name="タイトルなしのセクション" id="{2A0815FE-1E1B-491A-8BA4-BB7C8C40F0E8}">
          <p14:sldIdLst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30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22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76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8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03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49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8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31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22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18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66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9894C-DD84-4637-891F-C6ED22246090}" type="datetimeFigureOut">
              <a:rPr kumimoji="1" lang="ja-JP" altLang="en-US" smtClean="0"/>
              <a:t>2015/3/11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85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server/Method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magazine/dn818499.asp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147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でなかったら、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callback</a:t>
            </a:r>
            <a:r>
              <a:rPr lang="ja-JP" altLang="en-US" dirty="0" smtClean="0"/>
              <a:t>モデルが多いけども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callback</a:t>
            </a:r>
            <a:r>
              <a:rPr kumimoji="1" lang="ja-JP" altLang="en-US" dirty="0" smtClean="0"/>
              <a:t>モデルの非同期でフロー制御しんどい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例えば</a:t>
            </a:r>
            <a:r>
              <a:rPr lang="en-US" altLang="ja-JP" dirty="0" smtClean="0"/>
              <a:t>…</a:t>
            </a:r>
            <a:r>
              <a:rPr lang="ja-JP" altLang="en-US" dirty="0" smtClean="0"/>
              <a:t> こんなフロー、</a:t>
            </a:r>
            <a:r>
              <a:rPr lang="en-US" altLang="ja-JP" dirty="0" smtClean="0"/>
              <a:t>callback</a:t>
            </a:r>
            <a:r>
              <a:rPr lang="ja-JP" altLang="en-US" dirty="0" smtClean="0"/>
              <a:t>で書くと</a:t>
            </a:r>
            <a:r>
              <a:rPr lang="en-US" altLang="ja-JP" dirty="0" smtClean="0"/>
              <a:t>…</a:t>
            </a:r>
          </a:p>
          <a:p>
            <a:r>
              <a:rPr kumimoji="1" lang="ja-JP" altLang="en-US" dirty="0"/>
              <a:t>非同期</a:t>
            </a:r>
            <a:r>
              <a:rPr kumimoji="1" lang="ja-JP" altLang="en-US" dirty="0" smtClean="0"/>
              <a:t>であること以外、同期と違わない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フローチャート書いたら同期</a:t>
            </a:r>
            <a:r>
              <a:rPr lang="ja-JP" altLang="en-US" dirty="0"/>
              <a:t>コード</a:t>
            </a:r>
            <a:r>
              <a:rPr lang="ja-JP" altLang="en-US" dirty="0" smtClean="0"/>
              <a:t>と全く一緒。</a:t>
            </a:r>
            <a:r>
              <a:rPr lang="en-US" altLang="ja-JP" dirty="0" smtClean="0"/>
              <a:t>callback</a:t>
            </a:r>
            <a:r>
              <a:rPr lang="ja-JP" altLang="en-US" dirty="0" smtClean="0"/>
              <a:t>にすることによってコードの構造変わるのはおかしい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同期</a:t>
            </a:r>
            <a:r>
              <a:rPr kumimoji="1" lang="ja-JP" altLang="en-US" dirty="0" smtClean="0"/>
              <a:t>と同じ</a:t>
            </a:r>
            <a:r>
              <a:rPr kumimoji="1" lang="ja-JP" altLang="en-US" dirty="0"/>
              <a:t>フロ</a:t>
            </a:r>
            <a:r>
              <a:rPr kumimoji="1" lang="ja-JP" altLang="en-US" dirty="0" smtClean="0"/>
              <a:t>ーで</a:t>
            </a:r>
            <a:r>
              <a:rPr kumimoji="1" lang="ja-JP" altLang="en-US" dirty="0"/>
              <a:t>書</a:t>
            </a:r>
            <a:r>
              <a:rPr kumimoji="1" lang="ja-JP" altLang="en-US" dirty="0" smtClean="0"/>
              <a:t>くために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Tas</a:t>
            </a:r>
            <a:r>
              <a:rPr lang="en-US" altLang="ja-JP" dirty="0"/>
              <a:t>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1868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を除けば、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年前に解消されたはずの問題</a:t>
            </a:r>
            <a:endParaRPr kumimoji="1" lang="en-US" altLang="ja-JP" dirty="0" smtClean="0"/>
          </a:p>
          <a:p>
            <a:r>
              <a:rPr lang="en-US" altLang="ja-JP" dirty="0" smtClean="0"/>
              <a:t>VS</a:t>
            </a:r>
            <a:r>
              <a:rPr lang="ja-JP" altLang="en-US" dirty="0"/>
              <a:t> </a:t>
            </a:r>
            <a:r>
              <a:rPr lang="en-US" altLang="ja-JP" dirty="0" smtClean="0"/>
              <a:t>2012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Task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C#</a:t>
            </a:r>
            <a:r>
              <a:rPr lang="ja-JP" altLang="en-US" dirty="0" smtClean="0"/>
              <a:t> </a:t>
            </a:r>
            <a:r>
              <a:rPr lang="en-US" altLang="ja-JP" dirty="0" smtClean="0"/>
              <a:t>5.0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.NET</a:t>
            </a:r>
            <a:r>
              <a:rPr lang="ja-JP" altLang="en-US" dirty="0" smtClean="0"/>
              <a:t> </a:t>
            </a:r>
            <a:r>
              <a:rPr lang="en-US" altLang="ja-JP" dirty="0" smtClean="0"/>
              <a:t>4.5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async</a:t>
            </a:r>
            <a:r>
              <a:rPr lang="en-US" altLang="ja-JP" dirty="0" smtClean="0"/>
              <a:t>/await</a:t>
            </a:r>
          </a:p>
          <a:p>
            <a:r>
              <a:rPr kumimoji="1" lang="en-US" altLang="ja-JP" dirty="0" smtClean="0"/>
              <a:t>Unity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何年遅れたままなの？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8742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しょうがないんで「もどき」を使って運用してる</a:t>
            </a:r>
            <a:endParaRPr kumimoji="1" lang="en-US" altLang="ja-JP" dirty="0" smtClean="0"/>
          </a:p>
          <a:p>
            <a:r>
              <a:rPr lang="en-US" altLang="ja-JP" dirty="0" smtClean="0"/>
              <a:t>Unity</a:t>
            </a:r>
            <a:r>
              <a:rPr lang="ja-JP" altLang="en-US" dirty="0" smtClean="0"/>
              <a:t>が</a:t>
            </a:r>
            <a:r>
              <a:rPr lang="en-US" altLang="ja-JP" dirty="0" err="1" smtClean="0"/>
              <a:t>Coroutine</a:t>
            </a:r>
            <a:r>
              <a:rPr lang="en-US" altLang="ja-JP" dirty="0" smtClean="0"/>
              <a:t>(yield</a:t>
            </a:r>
            <a:r>
              <a:rPr lang="ja-JP" altLang="en-US" dirty="0" smtClean="0"/>
              <a:t> </a:t>
            </a:r>
            <a:r>
              <a:rPr lang="en-US" altLang="ja-JP" dirty="0" smtClean="0"/>
              <a:t>return)</a:t>
            </a:r>
            <a:r>
              <a:rPr lang="ja-JP" altLang="en-US" dirty="0" smtClean="0"/>
              <a:t>ベースの非同期処理なんで、同じ方針の、</a:t>
            </a:r>
            <a:r>
              <a:rPr lang="en-US" altLang="ja-JP" dirty="0" smtClean="0"/>
              <a:t>Task</a:t>
            </a:r>
            <a:r>
              <a:rPr lang="ja-JP" altLang="en-US" dirty="0" smtClean="0"/>
              <a:t>互換ライブラリを作って使ってる</a:t>
            </a:r>
            <a:endParaRPr lang="en-US" altLang="ja-JP" dirty="0" smtClean="0"/>
          </a:p>
          <a:p>
            <a:r>
              <a:rPr kumimoji="1" lang="en-US" altLang="ja-JP" dirty="0" err="1" smtClean="0"/>
              <a:t>Coroutine</a:t>
            </a:r>
            <a:r>
              <a:rPr kumimoji="1" lang="ja-JP" altLang="en-US" dirty="0" smtClean="0"/>
              <a:t>と比べた利点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MonoBehaviour</a:t>
            </a:r>
            <a:r>
              <a:rPr lang="ja-JP" altLang="en-US" dirty="0" err="1" smtClean="0"/>
              <a:t>に依</a:t>
            </a:r>
            <a:r>
              <a:rPr lang="ja-JP" altLang="en-US" dirty="0" smtClean="0"/>
              <a:t>存したい、</a:t>
            </a:r>
            <a:r>
              <a:rPr lang="en-US" altLang="ja-JP" dirty="0" smtClean="0"/>
              <a:t>UnityEngine.dll</a:t>
            </a:r>
            <a:r>
              <a:rPr lang="ja-JP" altLang="en-US" dirty="0" err="1" smtClean="0"/>
              <a:t>に依</a:t>
            </a:r>
            <a:r>
              <a:rPr lang="ja-JP" altLang="en-US" dirty="0" smtClean="0"/>
              <a:t>存しない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戻り値を返せる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77388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async</a:t>
            </a:r>
            <a:r>
              <a:rPr kumimoji="1" lang="en-US" altLang="ja-JP" dirty="0" smtClean="0"/>
              <a:t>/await</a:t>
            </a:r>
            <a:r>
              <a:rPr kumimoji="1" lang="ja-JP" altLang="en-US" dirty="0" smtClean="0"/>
              <a:t>を使えないけどどうするの？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var</a:t>
            </a:r>
            <a:r>
              <a:rPr lang="en-US" altLang="ja-JP" dirty="0" smtClean="0"/>
              <a:t> x = await X();</a:t>
            </a:r>
          </a:p>
          <a:p>
            <a:pPr lvl="1"/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var</a:t>
            </a:r>
            <a:r>
              <a:rPr lang="en-US" altLang="ja-JP" dirty="0" smtClean="0"/>
              <a:t> t = X();</a:t>
            </a:r>
            <a:br>
              <a:rPr lang="en-US" altLang="ja-JP" dirty="0" smtClean="0"/>
            </a:br>
            <a:r>
              <a:rPr lang="en-US" altLang="ja-JP" dirty="0" smtClean="0"/>
              <a:t>if (!</a:t>
            </a:r>
            <a:r>
              <a:rPr lang="en-US" altLang="ja-JP" dirty="0" err="1" smtClean="0"/>
              <a:t>t.IsCompleted</a:t>
            </a:r>
            <a:r>
              <a:rPr lang="en-US" altLang="ja-JP" dirty="0" smtClean="0"/>
              <a:t>) yield return t;</a:t>
            </a:r>
            <a:br>
              <a:rPr lang="en-US" altLang="ja-JP" dirty="0" smtClean="0"/>
            </a:br>
            <a:r>
              <a:rPr lang="en-US" altLang="ja-JP" dirty="0" smtClean="0"/>
              <a:t>// </a:t>
            </a:r>
            <a:r>
              <a:rPr lang="ja-JP" altLang="en-US" dirty="0" smtClean="0"/>
              <a:t>エラーチェック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var</a:t>
            </a:r>
            <a:r>
              <a:rPr lang="en-US" altLang="ja-JP" dirty="0" smtClean="0"/>
              <a:t> x = </a:t>
            </a:r>
            <a:r>
              <a:rPr lang="en-US" altLang="ja-JP" dirty="0" err="1" smtClean="0"/>
              <a:t>t.Result</a:t>
            </a:r>
            <a:r>
              <a:rPr lang="en-US" altLang="ja-JP" dirty="0" smtClean="0"/>
              <a:t>;</a:t>
            </a:r>
          </a:p>
          <a:p>
            <a:pPr lvl="1"/>
            <a:endParaRPr kumimoji="1" lang="en-US" altLang="ja-JP" dirty="0"/>
          </a:p>
          <a:p>
            <a:pPr lvl="1"/>
            <a:r>
              <a:rPr lang="en-US" altLang="ja-JP" dirty="0" smtClean="0"/>
              <a:t>await</a:t>
            </a:r>
            <a:r>
              <a:rPr lang="ja-JP" altLang="en-US" dirty="0" smtClean="0"/>
              <a:t>がやってることに似た処理を自前で書いてる。</a:t>
            </a:r>
            <a:endParaRPr lang="en-US" altLang="ja-JP" dirty="0" smtClean="0"/>
          </a:p>
          <a:p>
            <a:pPr lvl="1"/>
            <a:r>
              <a:rPr kumimoji="1" lang="ja-JP" altLang="en-US" dirty="0" err="1" smtClean="0"/>
              <a:t>うざい</a:t>
            </a:r>
            <a:r>
              <a:rPr kumimoji="1" lang="ja-JP" altLang="en-US" dirty="0" smtClean="0"/>
              <a:t>けど、</a:t>
            </a:r>
            <a:r>
              <a:rPr kumimoji="1" lang="en-US" altLang="ja-JP" dirty="0" smtClean="0"/>
              <a:t>callback</a:t>
            </a:r>
            <a:r>
              <a:rPr kumimoji="1" lang="ja-JP" altLang="en-US" dirty="0" smtClean="0"/>
              <a:t>よりは幾分かマシ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4290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使わないの？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ラウンドトリップ</a:t>
            </a:r>
            <a:r>
              <a:rPr lang="en-US" altLang="ja-JP" dirty="0"/>
              <a:t>1</a:t>
            </a:r>
            <a:r>
              <a:rPr lang="ja-JP" altLang="en-US" dirty="0" smtClean="0"/>
              <a:t>回の非同期処理に</a:t>
            </a:r>
            <a:r>
              <a:rPr lang="en-US" altLang="ja-JP" dirty="0" smtClean="0"/>
              <a:t>Rx</a:t>
            </a:r>
            <a:r>
              <a:rPr lang="ja-JP" altLang="en-US" dirty="0" smtClean="0"/>
              <a:t>はちょっとねぇ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イベント ストリーム的な非同期処理には、うちでも</a:t>
            </a:r>
            <a:r>
              <a:rPr lang="en-US" altLang="ja-JP" dirty="0" smtClean="0"/>
              <a:t>Rx</a:t>
            </a:r>
            <a:r>
              <a:rPr lang="ja-JP" altLang="en-US" dirty="0" smtClean="0"/>
              <a:t>的なもの使ってる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同期の時と全く同じフロー書けなきゃ嫌。</a:t>
            </a:r>
            <a:r>
              <a:rPr kumimoji="1" lang="en-US" altLang="ja-JP" dirty="0" smtClean="0"/>
              <a:t>if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where</a:t>
            </a:r>
            <a:r>
              <a:rPr kumimoji="1" lang="ja-JP" altLang="en-US" dirty="0" err="1" smtClean="0"/>
              <a:t>、</a:t>
            </a:r>
            <a:r>
              <a:rPr kumimoji="1" lang="en-US" altLang="ja-JP" dirty="0" err="1" smtClean="0"/>
              <a:t>var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let</a:t>
            </a:r>
            <a:r>
              <a:rPr kumimoji="1" lang="ja-JP" altLang="en-US" dirty="0" smtClean="0"/>
              <a:t>になるのすら敬遠。</a:t>
            </a:r>
            <a:r>
              <a:rPr kumimoji="1" lang="en-US" altLang="ja-JP" dirty="0" smtClean="0"/>
              <a:t>if-else</a:t>
            </a:r>
            <a:r>
              <a:rPr kumimoji="1" lang="ja-JP" altLang="en-US" dirty="0" smtClean="0"/>
              <a:t>とか困る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8613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似て非なるものがあるせいで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4" name="コンテンツ プレースホルダ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0443" y="3680403"/>
            <a:ext cx="6178462" cy="347538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52027" y="3680403"/>
            <a:ext cx="6178462" cy="347538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9077325" y="4752975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マジで○ねよ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6807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苦労・反省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IteraterTasks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System.Threading.Tasks</a:t>
            </a:r>
            <a:r>
              <a:rPr lang="ja-JP" altLang="en-US" dirty="0" smtClean="0"/>
              <a:t>両対応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同名、同名前空間の型が増えすぎた</a:t>
            </a:r>
            <a:r>
              <a:rPr lang="en-US" altLang="ja-JP" dirty="0" smtClean="0"/>
              <a:t>(extern alias)</a:t>
            </a:r>
          </a:p>
          <a:p>
            <a:r>
              <a:rPr kumimoji="1" lang="ja-JP" altLang="en-US" dirty="0" smtClean="0"/>
              <a:t>「すぐに要らなくなるはずだろう」が全然すぐじゃなかった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Unity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いつまで</a:t>
            </a:r>
            <a:r>
              <a:rPr lang="en-US" altLang="ja-JP" dirty="0" smtClean="0"/>
              <a:t>Mono</a:t>
            </a:r>
            <a:r>
              <a:rPr lang="ja-JP" altLang="en-US" dirty="0" smtClean="0"/>
              <a:t> </a:t>
            </a:r>
            <a:r>
              <a:rPr lang="en-US" altLang="ja-JP" dirty="0" smtClean="0"/>
              <a:t>2.8</a:t>
            </a:r>
            <a:r>
              <a:rPr lang="ja-JP" altLang="en-US" dirty="0" smtClean="0"/>
              <a:t>系なの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09126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を使ってフローを書いてると</a:t>
            </a:r>
            <a:r>
              <a:rPr kumimoji="1" lang="en-US" altLang="ja-JP" dirty="0" smtClean="0"/>
              <a:t>…</a:t>
            </a:r>
          </a:p>
          <a:p>
            <a:r>
              <a:rPr lang="ja-JP" altLang="en-US" dirty="0" smtClean="0"/>
              <a:t>モデルからしたら、ユーザーの応答とかタイマーとかも、非同期イベント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かつ、「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個だけ待つ」要件が多い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ユーザ</a:t>
            </a:r>
            <a:r>
              <a:rPr lang="ja-JP" altLang="en-US" dirty="0" smtClean="0"/>
              <a:t>ーが</a:t>
            </a:r>
            <a:r>
              <a:rPr lang="ja-JP" altLang="en-US" dirty="0"/>
              <a:t>ボタン</a:t>
            </a:r>
            <a:r>
              <a:rPr lang="ja-JP" altLang="en-US" dirty="0" smtClean="0"/>
              <a:t>を</a:t>
            </a:r>
            <a:r>
              <a:rPr lang="ja-JP" altLang="en-US" dirty="0"/>
              <a:t>タップ</a:t>
            </a:r>
            <a:r>
              <a:rPr lang="ja-JP" altLang="en-US" dirty="0" smtClean="0"/>
              <a:t>したら処理開始 → </a:t>
            </a:r>
            <a:r>
              <a:rPr lang="en-US" altLang="ja-JP" dirty="0" smtClean="0"/>
              <a:t>await </a:t>
            </a:r>
            <a:r>
              <a:rPr lang="en-US" altLang="ja-JP" dirty="0" err="1" smtClean="0"/>
              <a:t>Tap.FirstAsync</a:t>
            </a:r>
            <a:r>
              <a:rPr lang="en-US" altLang="ja-JP" dirty="0" smtClean="0"/>
              <a:t>()</a:t>
            </a:r>
          </a:p>
          <a:p>
            <a:pPr lvl="2"/>
            <a:r>
              <a:rPr kumimoji="1" lang="ja-JP" altLang="en-US" dirty="0" smtClean="0"/>
              <a:t>ユーザーがコマンドを選ぶか、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秒タイムアウトしたら続きの処理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→ </a:t>
            </a:r>
            <a:r>
              <a:rPr kumimoji="1" lang="en-US" altLang="ja-JP" dirty="0" err="1" smtClean="0"/>
              <a:t>Task.WhenAny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Command.Tap.FirstAsync</a:t>
            </a:r>
            <a:r>
              <a:rPr kumimoji="1" lang="en-US" altLang="ja-JP" dirty="0" smtClean="0"/>
              <a:t>(), </a:t>
            </a:r>
            <a:r>
              <a:rPr kumimoji="1" lang="en-US" altLang="ja-JP" dirty="0" err="1" smtClean="0"/>
              <a:t>Task.Delay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FromSecond</a:t>
            </a:r>
            <a:r>
              <a:rPr lang="en-US" altLang="ja-JP" dirty="0" err="1" smtClean="0"/>
              <a:t>s</a:t>
            </a:r>
            <a:r>
              <a:rPr lang="en-US" altLang="ja-JP" dirty="0" smtClean="0"/>
              <a:t>(10));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イベントといえば、</a:t>
            </a:r>
            <a:r>
              <a:rPr lang="en-US" altLang="ja-JP" dirty="0" smtClean="0"/>
              <a:t>event</a:t>
            </a:r>
            <a:r>
              <a:rPr lang="ja-JP" altLang="en-US" dirty="0" smtClean="0"/>
              <a:t>構文、</a:t>
            </a:r>
            <a:r>
              <a:rPr lang="en-US" altLang="ja-JP" dirty="0" smtClean="0"/>
              <a:t>Rx</a:t>
            </a:r>
            <a:r>
              <a:rPr lang="ja-JP" altLang="en-US" dirty="0" smtClean="0"/>
              <a:t>とかあるけど、</a:t>
            </a:r>
            <a:r>
              <a:rPr lang="en-US" altLang="ja-JP" dirty="0" smtClean="0"/>
              <a:t>1</a:t>
            </a:r>
            <a:r>
              <a:rPr lang="ja-JP" altLang="en-US" dirty="0" smtClean="0"/>
              <a:t>個だけ待つ時には</a:t>
            </a:r>
            <a:r>
              <a:rPr lang="en-US" altLang="ja-JP" dirty="0" err="1" smtClean="0"/>
              <a:t>ToTask</a:t>
            </a:r>
            <a:r>
              <a:rPr lang="ja-JP" altLang="en-US" dirty="0" smtClean="0"/>
              <a:t>するのが楽。最初から</a:t>
            </a:r>
            <a:r>
              <a:rPr lang="en-US" altLang="ja-JP" dirty="0" smtClean="0"/>
              <a:t>Task</a:t>
            </a:r>
            <a:r>
              <a:rPr lang="ja-JP" altLang="en-US" dirty="0" smtClean="0"/>
              <a:t>使えるなら</a:t>
            </a:r>
            <a:r>
              <a:rPr lang="en-US" altLang="ja-JP" dirty="0" smtClean="0"/>
              <a:t>Task</a:t>
            </a:r>
            <a:r>
              <a:rPr lang="ja-JP" altLang="en-US" dirty="0" smtClean="0"/>
              <a:t>でいい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3968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具体例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SOK</a:t>
            </a:r>
            <a:r>
              <a:rPr lang="ja-JP" altLang="en-US" dirty="0" smtClean="0"/>
              <a:t>の時のバトルのフロー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2656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を使わないと？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event Action </a:t>
            </a:r>
            <a:r>
              <a:rPr lang="en-US" altLang="ja-JP" dirty="0" err="1" smtClean="0"/>
              <a:t>OnCommand</a:t>
            </a:r>
            <a:r>
              <a:rPr lang="ja-JP" altLang="en-US" dirty="0" smtClean="0"/>
              <a:t> と、</a:t>
            </a:r>
            <a:r>
              <a:rPr lang="en-US" altLang="ja-JP" dirty="0" smtClean="0"/>
              <a:t>void </a:t>
            </a:r>
            <a:r>
              <a:rPr lang="en-US" altLang="ja-JP" dirty="0" err="1" smtClean="0"/>
              <a:t>SelectCommand</a:t>
            </a:r>
            <a:r>
              <a:rPr lang="en-US" altLang="ja-JP" dirty="0" smtClean="0"/>
              <a:t>(Command c)</a:t>
            </a:r>
            <a:r>
              <a:rPr lang="ja-JP" altLang="en-US" dirty="0" smtClean="0"/>
              <a:t> のペアができる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1</a:t>
            </a:r>
            <a:r>
              <a:rPr kumimoji="1" lang="ja-JP" altLang="en-US" dirty="0"/>
              <a:t>連</a:t>
            </a:r>
            <a:r>
              <a:rPr kumimoji="1" lang="ja-JP" altLang="en-US" dirty="0" smtClean="0"/>
              <a:t>の処理が</a:t>
            </a:r>
            <a:r>
              <a:rPr kumimoji="1" lang="en-US" altLang="ja-JP" dirty="0" smtClean="0"/>
              <a:t>2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割れるのよくない</a:t>
            </a:r>
            <a:endParaRPr kumimoji="1" lang="en-US" altLang="ja-JP" dirty="0" smtClean="0"/>
          </a:p>
          <a:p>
            <a:pPr lvl="2"/>
            <a:r>
              <a:rPr lang="en-US" altLang="ja-JP" dirty="0" err="1" smtClean="0"/>
              <a:t>OnCommand</a:t>
            </a:r>
            <a:r>
              <a:rPr lang="ja-JP" altLang="en-US" dirty="0" smtClean="0"/>
              <a:t>以外のタイミングで</a:t>
            </a:r>
            <a:r>
              <a:rPr lang="en-US" altLang="ja-JP" dirty="0" err="1" smtClean="0"/>
              <a:t>SelectCommand</a:t>
            </a:r>
            <a:r>
              <a:rPr lang="ja-JP" altLang="en-US" dirty="0" smtClean="0"/>
              <a:t>呼ばれたらどうするの？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ラウンドトリップ感がない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ビュー側が起点になりがち</a:t>
            </a:r>
            <a:endParaRPr kumimoji="1" lang="en-US" altLang="ja-JP" dirty="0" smtClean="0"/>
          </a:p>
          <a:p>
            <a:pPr lvl="2"/>
            <a:r>
              <a:rPr lang="en-US" altLang="ja-JP" dirty="0" err="1" smtClean="0"/>
              <a:t>CommandButton.Tap</a:t>
            </a:r>
            <a:r>
              <a:rPr lang="en-US" altLang="ja-JP" dirty="0" smtClean="0"/>
              <a:t> += </a:t>
            </a:r>
            <a:r>
              <a:rPr lang="en-US" altLang="ja-JP" dirty="0" err="1" smtClean="0"/>
              <a:t>OnCommanTap</a:t>
            </a:r>
            <a:r>
              <a:rPr lang="en-US" altLang="ja-JP" dirty="0" smtClean="0"/>
              <a:t> </a:t>
            </a:r>
            <a:r>
              <a:rPr lang="ja-JP" altLang="en-US" dirty="0" smtClean="0"/>
              <a:t>が処理の起点、ビュー側にロジックが乗りがち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9100" y="5172075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フロー図書く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124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OC</a:t>
            </a:r>
            <a:r>
              <a:rPr kumimoji="1" lang="ja-JP" altLang="en-US" dirty="0" smtClean="0"/>
              <a:t>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勇</a:t>
            </a:r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？</a:t>
            </a:r>
            <a:endParaRPr kumimoji="1" lang="en-US" altLang="ja-JP" dirty="0" smtClean="0"/>
          </a:p>
          <a:p>
            <a:r>
              <a:rPr lang="en-US" altLang="ja-JP" dirty="0" smtClean="0"/>
              <a:t>SOK</a:t>
            </a:r>
            <a:r>
              <a:rPr lang="ja-JP" altLang="en-US" dirty="0" smtClean="0"/>
              <a:t>は書かない？</a:t>
            </a:r>
            <a:endParaRPr lang="en-US" altLang="ja-JP" dirty="0" smtClean="0"/>
          </a:p>
          <a:p>
            <a:r>
              <a:rPr kumimoji="1" lang="ja-JP" altLang="en-US" dirty="0" smtClean="0"/>
              <a:t>今</a:t>
            </a:r>
            <a:r>
              <a:rPr kumimoji="1" lang="en-US" altLang="ja-JP" dirty="0"/>
              <a:t>1</a:t>
            </a:r>
            <a:r>
              <a:rPr kumimoji="1" lang="ja-JP" altLang="en-US" dirty="0" smtClean="0"/>
              <a:t>本作成中、近々</a:t>
            </a:r>
            <a:r>
              <a:rPr kumimoji="1" lang="en-US" altLang="ja-JP" smtClean="0"/>
              <a:t>…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719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Channel</a:t>
            </a:r>
          </a:p>
          <a:p>
            <a:pPr lvl="1"/>
            <a:r>
              <a:rPr lang="ja-JP" altLang="en-US" dirty="0" smtClean="0"/>
              <a:t>全</a:t>
            </a:r>
            <a:r>
              <a:rPr lang="ja-JP" altLang="en-US" dirty="0"/>
              <a:t>ページ</a:t>
            </a:r>
            <a:r>
              <a:rPr lang="ja-JP" altLang="en-US" dirty="0" smtClean="0"/>
              <a:t>のフロー図が、</a:t>
            </a:r>
            <a:r>
              <a:rPr lang="en-US" altLang="ja-JP" dirty="0" smtClean="0"/>
              <a:t>Task</a:t>
            </a:r>
            <a:r>
              <a:rPr lang="ja-JP" altLang="en-US" dirty="0" smtClean="0"/>
              <a:t>ベースで考えるとどうなるか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型ベースの分岐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はやく</a:t>
            </a:r>
            <a:r>
              <a:rPr lang="en-US" altLang="ja-JP" dirty="0" smtClean="0"/>
              <a:t>pattern</a:t>
            </a:r>
            <a:r>
              <a:rPr lang="ja-JP" altLang="en-US" dirty="0" smtClean="0"/>
              <a:t> </a:t>
            </a:r>
            <a:r>
              <a:rPr lang="en-US" altLang="ja-JP" dirty="0" smtClean="0"/>
              <a:t>matching</a:t>
            </a:r>
            <a:r>
              <a:rPr lang="ja-JP" altLang="en-US" dirty="0" smtClean="0"/>
              <a:t>ほしい</a:t>
            </a:r>
            <a:endParaRPr lang="en-US" altLang="ja-JP" dirty="0" smtClean="0"/>
          </a:p>
          <a:p>
            <a:pPr lvl="2"/>
            <a:endParaRPr kumimoji="1" lang="en-US" altLang="ja-JP" dirty="0"/>
          </a:p>
          <a:p>
            <a:pPr lvl="2"/>
            <a:r>
              <a:rPr lang="ja-JP" altLang="en-US" dirty="0" smtClean="0"/>
              <a:t>これは後で細田がデモする</a:t>
            </a:r>
            <a:endParaRPr lang="en-US" altLang="ja-JP" dirty="0" smtClean="0"/>
          </a:p>
          <a:p>
            <a:pPr lvl="3"/>
            <a:r>
              <a:rPr kumimoji="1" lang="ja-JP" altLang="en-US" dirty="0" smtClean="0"/>
              <a:t>ログイン シーケンス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2498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一歩進めると</a:t>
            </a:r>
            <a:r>
              <a:rPr kumimoji="1" lang="en-US" altLang="ja-JP" dirty="0" smtClean="0"/>
              <a:t>…</a:t>
            </a:r>
          </a:p>
          <a:p>
            <a:pPr lvl="1"/>
            <a:r>
              <a:rPr kumimoji="1" lang="en-US" altLang="ja-JP" dirty="0" smtClean="0"/>
              <a:t>Channel</a:t>
            </a:r>
            <a:r>
              <a:rPr lang="ja-JP" altLang="en-US" dirty="0" smtClean="0"/>
              <a:t>のつなぎ先を変えてみる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オンライン</a:t>
            </a:r>
            <a:r>
              <a:rPr lang="ja-JP" altLang="en-US" dirty="0"/>
              <a:t>実行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Server</a:t>
            </a:r>
          </a:p>
          <a:p>
            <a:pPr lvl="3"/>
            <a:r>
              <a:rPr lang="en-US" altLang="ja-JP" dirty="0" smtClean="0"/>
              <a:t>Channel</a:t>
            </a:r>
            <a:r>
              <a:rPr lang="ja-JP" altLang="en-US" dirty="0" smtClean="0"/>
              <a:t>からメッセージ来たら、クライアントにメッセージを転送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Client</a:t>
            </a:r>
          </a:p>
          <a:p>
            <a:pPr lvl="3"/>
            <a:r>
              <a:rPr lang="en-US" altLang="ja-JP" dirty="0" smtClean="0"/>
              <a:t>Channel</a:t>
            </a:r>
            <a:r>
              <a:rPr lang="ja-JP" altLang="en-US" dirty="0" smtClean="0"/>
              <a:t>からメッセージが来たタイミングでサーバーからのメッセージを待つ</a:t>
            </a:r>
            <a:endParaRPr lang="en-US" altLang="ja-JP" dirty="0" smtClean="0"/>
          </a:p>
          <a:p>
            <a:pPr lvl="3"/>
            <a:r>
              <a:rPr kumimoji="1" lang="ja-JP" altLang="en-US" dirty="0" smtClean="0"/>
              <a:t>それに、ユーザーの選択結果を詰めて送り返す</a:t>
            </a:r>
            <a:endParaRPr kumimoji="1" lang="en-US" altLang="ja-JP" dirty="0" smtClean="0"/>
          </a:p>
          <a:p>
            <a:pPr lvl="3"/>
            <a:r>
              <a:rPr lang="ja-JP" altLang="en-US" dirty="0" smtClean="0"/>
              <a:t>サーバー側で処理を続行、結果をクライアントに送り返す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0190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一歩進めると</a:t>
            </a:r>
            <a:r>
              <a:rPr kumimoji="1" lang="en-US" altLang="ja-JP" dirty="0" smtClean="0"/>
              <a:t>…</a:t>
            </a:r>
          </a:p>
          <a:p>
            <a:pPr lvl="1"/>
            <a:r>
              <a:rPr kumimoji="1" lang="en-US" altLang="ja-JP" dirty="0" smtClean="0"/>
              <a:t>Channel</a:t>
            </a:r>
            <a:r>
              <a:rPr lang="ja-JP" altLang="en-US" dirty="0" smtClean="0"/>
              <a:t>のつなぎ先を変えてみる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再現実行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Channel</a:t>
            </a:r>
            <a:r>
              <a:rPr lang="ja-JP" altLang="en-US" dirty="0" smtClean="0"/>
              <a:t>の応答を全部記録、復元の口を用意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記録した奴は、</a:t>
            </a:r>
            <a:endParaRPr lang="en-US" altLang="ja-JP" dirty="0" smtClean="0"/>
          </a:p>
          <a:p>
            <a:pPr lvl="3"/>
            <a:r>
              <a:rPr lang="ja-JP" altLang="en-US" dirty="0"/>
              <a:t>ローカル</a:t>
            </a:r>
            <a:r>
              <a:rPr lang="ja-JP" altLang="en-US" dirty="0" smtClean="0"/>
              <a:t>に保存 → アプリ落ちても続きからできる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サーバーに送る → チート検証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サーバーに記録されてるやつをもらう → リプレイ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77932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ページ遷移とかよくやると思うけども</a:t>
            </a:r>
            <a:endParaRPr kumimoji="1" lang="en-US" altLang="ja-JP" dirty="0" smtClean="0"/>
          </a:p>
          <a:p>
            <a:r>
              <a:rPr lang="ja-JP" altLang="en-US" dirty="0" smtClean="0"/>
              <a:t>ページ</a:t>
            </a:r>
            <a:r>
              <a:rPr lang="ja-JP" altLang="en-US" dirty="0"/>
              <a:t>遷移</a:t>
            </a:r>
            <a:r>
              <a:rPr lang="ja-JP" altLang="en-US" dirty="0" smtClean="0"/>
              <a:t>はステートマシンだと思え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という</a:t>
            </a:r>
            <a:r>
              <a:rPr kumimoji="1" lang="ja-JP" altLang="en-US" dirty="0"/>
              <a:t>発想</a:t>
            </a:r>
            <a:r>
              <a:rPr kumimoji="1" lang="ja-JP" altLang="en-US" dirty="0" smtClean="0"/>
              <a:t>は割かしある</a:t>
            </a:r>
            <a:endParaRPr kumimoji="1" lang="en-US" altLang="ja-JP" dirty="0" smtClean="0"/>
          </a:p>
          <a:p>
            <a:r>
              <a:rPr lang="ja-JP" altLang="en-US" dirty="0" smtClean="0"/>
              <a:t>ステートマシンの、遷移トリガーは</a:t>
            </a:r>
            <a:r>
              <a:rPr lang="en-US" altLang="ja-JP" dirty="0" smtClean="0"/>
              <a:t>Task</a:t>
            </a:r>
            <a:r>
              <a:rPr lang="ja-JP" altLang="en-US" dirty="0" smtClean="0"/>
              <a:t>でやれる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これも、「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個イベントを待つ」の類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r>
              <a:rPr kumimoji="1" lang="ja-JP" altLang="en-US" dirty="0" smtClean="0"/>
              <a:t>ここでいうナビゲーションはページの</a:t>
            </a:r>
            <a:r>
              <a:rPr kumimoji="1" lang="ja-JP" altLang="en-US" dirty="0" err="1" smtClean="0"/>
              <a:t>ね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シーン中のオブジェクトの移動指示のやつでなく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0118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フレームワーク化したことで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「戻る」実装</a:t>
            </a:r>
            <a:endParaRPr lang="en-US" altLang="ja-JP" dirty="0" smtClean="0"/>
          </a:p>
          <a:p>
            <a:r>
              <a:rPr kumimoji="1" lang="ja-JP" altLang="en-US" dirty="0" smtClean="0"/>
              <a:t>グループ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グループ間遷移とグループ内遷移、「戻る」で一気にどこまで戻るかの制御</a:t>
            </a:r>
            <a:endParaRPr lang="en-US" altLang="ja-JP" dirty="0" smtClean="0"/>
          </a:p>
          <a:p>
            <a:r>
              <a:rPr kumimoji="1" lang="ja-JP" altLang="en-US" dirty="0" smtClean="0"/>
              <a:t>ビューモデルの記録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8871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フレームワーク化しても、なおまだ定型コードが多かった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コード生成で対応</a:t>
            </a:r>
            <a:r>
              <a:rPr lang="en-US" altLang="ja-JP" dirty="0"/>
              <a:t>(Unity</a:t>
            </a:r>
            <a:r>
              <a:rPr lang="ja-JP" altLang="en-US" dirty="0"/>
              <a:t>エディター拡張</a:t>
            </a:r>
            <a:r>
              <a:rPr lang="en-US" altLang="ja-JP" dirty="0"/>
              <a:t>)</a:t>
            </a:r>
            <a:endParaRPr lang="en-US" altLang="ja-JP" dirty="0" smtClean="0"/>
          </a:p>
          <a:p>
            <a:r>
              <a:rPr kumimoji="1" lang="ja-JP" altLang="en-US" dirty="0" smtClean="0"/>
              <a:t>ほんとは、たぶん、</a:t>
            </a:r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でナビゲーション管理できなきゃいけないんだけど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Un</a:t>
            </a:r>
            <a:r>
              <a:rPr lang="en-US" altLang="ja-JP" dirty="0" err="1"/>
              <a:t>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156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Unity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LoadScene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遷移が重たすぎる問題もあって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全オブジェクト破棄とかやめろ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リーク</a:t>
            </a:r>
            <a:r>
              <a:rPr lang="ja-JP" altLang="en-US" dirty="0"/>
              <a:t>防止</a:t>
            </a:r>
            <a:r>
              <a:rPr lang="ja-JP" altLang="en-US" dirty="0" smtClean="0"/>
              <a:t>には</a:t>
            </a:r>
            <a:r>
              <a:rPr lang="ja-JP" altLang="en-US" dirty="0"/>
              <a:t>楽</a:t>
            </a:r>
            <a:r>
              <a:rPr lang="ja-JP" altLang="en-US" dirty="0" smtClean="0"/>
              <a:t>な</a:t>
            </a:r>
            <a:r>
              <a:rPr lang="ja-JP" altLang="en-US" dirty="0"/>
              <a:t>方法</a:t>
            </a:r>
            <a:r>
              <a:rPr lang="ja-JP" altLang="en-US" dirty="0" smtClean="0"/>
              <a:t>だけど</a:t>
            </a:r>
            <a:r>
              <a:rPr lang="en-US" altLang="ja-JP" dirty="0" smtClean="0"/>
              <a:t>…</a:t>
            </a:r>
            <a:r>
              <a:rPr lang="ja-JP" altLang="en-US" dirty="0" smtClean="0"/>
              <a:t>ページ遷移に時間かかりすぎてユーザー体験悪い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LoadSceneAdditive</a:t>
            </a:r>
            <a:r>
              <a:rPr kumimoji="1" lang="ja-JP" altLang="en-US" dirty="0" smtClean="0"/>
              <a:t>で自前で読み込んで、オブジェクトつなぎ変えて、前のシーンのオブジェクトを</a:t>
            </a:r>
            <a:r>
              <a:rPr kumimoji="1" lang="en-US" altLang="ja-JP" dirty="0" err="1" smtClean="0"/>
              <a:t>Destory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というのをフレームワーク側でやってる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6531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通信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いろんなフレームワークがリフレクションを前提にしてたりするんで</a:t>
            </a:r>
            <a:r>
              <a:rPr kumimoji="1" lang="en-US" altLang="ja-JP" dirty="0" smtClean="0"/>
              <a:t>…</a:t>
            </a:r>
          </a:p>
          <a:p>
            <a:pPr lvl="1"/>
            <a:r>
              <a:rPr lang="en-US" altLang="ja-JP" dirty="0" smtClean="0"/>
              <a:t>iOS</a:t>
            </a:r>
            <a:r>
              <a:rPr lang="ja-JP" altLang="en-US" dirty="0" smtClean="0"/>
              <a:t>で死ぬ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性能的にいうと、携帯端末であんまり動的な処理したくない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まあ、コード生成を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1179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クライアントとサーバーで言語が違う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サーバ</a:t>
            </a:r>
            <a:r>
              <a:rPr lang="ja-JP" altLang="en-US" dirty="0" smtClean="0"/>
              <a:t>ー、外注なのでこちらでのコントロールできない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PHP</a:t>
            </a:r>
          </a:p>
          <a:p>
            <a:r>
              <a:rPr lang="ja-JP" altLang="en-US" dirty="0" smtClean="0"/>
              <a:t>共通規約</a:t>
            </a:r>
            <a:r>
              <a:rPr lang="ja-JP" altLang="en-US" dirty="0"/>
              <a:t>的</a:t>
            </a:r>
            <a:r>
              <a:rPr lang="ja-JP" altLang="en-US" dirty="0" smtClean="0"/>
              <a:t>なものが必要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PHP</a:t>
            </a:r>
            <a:r>
              <a:rPr lang="ja-JP" altLang="en-US" dirty="0" smtClean="0"/>
              <a:t>向けのコード生成も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1072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シリアライズ コード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JSON</a:t>
            </a:r>
            <a:r>
              <a:rPr lang="ja-JP" altLang="en-US" dirty="0" smtClean="0"/>
              <a:t>化、全部コード生成でやってる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iOS</a:t>
            </a:r>
            <a:r>
              <a:rPr lang="ja-JP" altLang="en-US" dirty="0" smtClean="0"/>
              <a:t>で動く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MiniJSON</a:t>
            </a:r>
            <a:r>
              <a:rPr kumimoji="1" lang="ja-JP" altLang="en-US" dirty="0" smtClean="0"/>
              <a:t>みたいに</a:t>
            </a:r>
            <a:r>
              <a:rPr kumimoji="1" lang="en-US" altLang="ja-JP" dirty="0" smtClean="0"/>
              <a:t>Dictionary</a:t>
            </a:r>
            <a:r>
              <a:rPr kumimoji="1" lang="ja-JP" altLang="en-US" dirty="0" smtClean="0"/>
              <a:t>でやる必要ない、</a:t>
            </a:r>
            <a:r>
              <a:rPr kumimoji="1" lang="en-US" altLang="ja-JP" dirty="0" smtClean="0"/>
              <a:t>static,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strongly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typed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181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持ち帰ってもらうもの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自社フレームワークの話なんだけども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今、オープンなのは </a:t>
            </a:r>
            <a:r>
              <a:rPr lang="en-US" altLang="ja-JP" dirty="0" err="1" smtClean="0"/>
              <a:t>IteratorTasks</a:t>
            </a:r>
            <a:r>
              <a:rPr lang="ja-JP" altLang="en-US" dirty="0" smtClean="0"/>
              <a:t> だけ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時期</a:t>
            </a:r>
            <a:r>
              <a:rPr kumimoji="1" lang="ja-JP" altLang="en-US" dirty="0" smtClean="0"/>
              <a:t>が来たら全部</a:t>
            </a:r>
            <a:r>
              <a:rPr kumimoji="1" lang="ja-JP" altLang="en-US" dirty="0"/>
              <a:t>オープン</a:t>
            </a:r>
            <a:r>
              <a:rPr kumimoji="1" lang="ja-JP" altLang="en-US" dirty="0" smtClean="0"/>
              <a:t>にしたい</a:t>
            </a:r>
            <a:endParaRPr kumimoji="1" lang="en-US" altLang="ja-JP" dirty="0" smtClean="0"/>
          </a:p>
          <a:p>
            <a:r>
              <a:rPr lang="ja-JP" altLang="en-US" dirty="0" smtClean="0"/>
              <a:t>どう使う、どうして必要、ポイントは何か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7633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通信コード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Task&lt;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&gt; </a:t>
            </a:r>
            <a:r>
              <a:rPr lang="en-US" altLang="ja-JP" dirty="0" err="1" smtClean="0"/>
              <a:t>MethodAsync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x1, string, x2)</a:t>
            </a:r>
            <a:r>
              <a:rPr lang="ja-JP" altLang="en-US" dirty="0" smtClean="0"/>
              <a:t>みたいなのから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hlinkClick r:id="rId2"/>
              </a:rPr>
              <a:t>http://server/Method</a:t>
            </a:r>
            <a:r>
              <a:rPr lang="en-US" altLang="ja-JP" dirty="0" smtClean="0"/>
              <a:t> </a:t>
            </a:r>
            <a:r>
              <a:rPr lang="ja-JP" altLang="en-US" dirty="0" err="1" smtClean="0"/>
              <a:t>への</a:t>
            </a:r>
            <a:r>
              <a:rPr lang="ja-JP" altLang="en-US" dirty="0" smtClean="0"/>
              <a:t>、</a:t>
            </a:r>
            <a:r>
              <a:rPr lang="en-US" altLang="ja-JP" dirty="0" smtClean="0"/>
              <a:t>{ “x1”: …, “x2”: “…” } </a:t>
            </a:r>
            <a:r>
              <a:rPr lang="ja-JP" altLang="en-US" dirty="0" smtClean="0"/>
              <a:t>の</a:t>
            </a:r>
            <a:r>
              <a:rPr lang="en-US" altLang="ja-JP" dirty="0" smtClean="0"/>
              <a:t>POST</a:t>
            </a:r>
          </a:p>
          <a:p>
            <a:pPr lvl="1"/>
            <a:r>
              <a:rPr kumimoji="1" lang="en-US" altLang="ja-JP" dirty="0" err="1" smtClean="0"/>
              <a:t>MethodRequest</a:t>
            </a:r>
            <a:r>
              <a:rPr kumimoji="1" lang="en-US" altLang="ja-JP" dirty="0" smtClean="0"/>
              <a:t> {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X1; string X2 }</a:t>
            </a:r>
            <a:r>
              <a:rPr kumimoji="1" lang="ja-JP" altLang="en-US" dirty="0" smtClean="0"/>
              <a:t> と </a:t>
            </a:r>
            <a:r>
              <a:rPr kumimoji="1" lang="en-US" altLang="ja-JP" dirty="0" err="1" smtClean="0"/>
              <a:t>MethodResponse</a:t>
            </a:r>
            <a:r>
              <a:rPr kumimoji="1" lang="en-US" altLang="ja-JP" dirty="0" smtClean="0"/>
              <a:t> {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Result; } </a:t>
            </a:r>
            <a:r>
              <a:rPr kumimoji="1" lang="ja-JP" altLang="en-US" dirty="0" smtClean="0"/>
              <a:t>みたいな型も生成</a:t>
            </a:r>
            <a:r>
              <a:rPr lang="en-US" altLang="ja-JP" dirty="0" smtClean="0"/>
              <a:t>(</a:t>
            </a:r>
            <a:r>
              <a:rPr lang="ja-JP" altLang="en-US" dirty="0" smtClean="0"/>
              <a:t>モック都合でこれが作りやすかった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215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モック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9613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双方向通信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82048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処理のフック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サーバーから来たデータに対して、必ず渡しておきたい</a:t>
            </a:r>
            <a:r>
              <a:rPr lang="en-US" altLang="ja-JP" dirty="0" smtClean="0"/>
              <a:t>(</a:t>
            </a:r>
            <a:r>
              <a:rPr lang="ja-JP" altLang="en-US" dirty="0" smtClean="0"/>
              <a:t>子から孫への伝搬もさせたい</a:t>
            </a:r>
            <a:r>
              <a:rPr lang="en-US" altLang="ja-JP" dirty="0" smtClean="0"/>
              <a:t>)</a:t>
            </a:r>
            <a:r>
              <a:rPr lang="ja-JP" altLang="en-US" dirty="0" smtClean="0"/>
              <a:t>データがある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マスター データ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インベントリ データ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Key</a:t>
            </a:r>
            <a:r>
              <a:rPr kumimoji="1" lang="ja-JP" altLang="en-US" dirty="0" smtClean="0"/>
              <a:t>属性を設定しておいて、コード生成で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9166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インベントリ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正となるデータはサーバー上にある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クライアントはサーバーと同期とってるだけ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とはいえ、即応性を考えて、クライアントでもある程度処理をしてる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Channel</a:t>
            </a:r>
            <a:r>
              <a:rPr kumimoji="1" lang="ja-JP" altLang="en-US" dirty="0" smtClean="0"/>
              <a:t>を使うやつだと、サーバーとクライアントで</a:t>
            </a:r>
            <a:r>
              <a:rPr kumimoji="1" lang="ja-JP" altLang="en-US" dirty="0" err="1" smtClean="0"/>
              <a:t>待っ</a:t>
            </a:r>
            <a:r>
              <a:rPr kumimoji="1" lang="ja-JP" altLang="en-US" dirty="0" smtClean="0"/>
              <a:t>たく同じ処理してる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「ジョブが終わってるはずの時間」はクライアントで計算して、その時間になったら同期とか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6530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ページに入ったタイミングで、そのページ中で使うデータ全部もらうとかいうゲームもあるけど、かなり重たい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大半</a:t>
            </a:r>
            <a:r>
              <a:rPr lang="ja-JP" altLang="en-US" dirty="0" smtClean="0"/>
              <a:t>のデータは変化しない、差分は小さい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差分更新がほしい</a:t>
            </a:r>
            <a:endParaRPr kumimoji="1" lang="en-US" altLang="ja-JP" dirty="0" smtClean="0"/>
          </a:p>
          <a:p>
            <a:r>
              <a:rPr lang="ja-JP" altLang="en-US" dirty="0" smtClean="0"/>
              <a:t>経緯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昔、要るデータだけ取ってたら更新が保守しきれなくて心折れる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全同期やり始める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重たすぎてサーバー側に怒られる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差分</a:t>
            </a:r>
            <a:r>
              <a:rPr lang="ja-JP" altLang="en-US" dirty="0"/>
              <a:t>更新</a:t>
            </a:r>
            <a:r>
              <a:rPr lang="ja-JP" altLang="en-US" dirty="0" smtClean="0"/>
              <a:t>をフレームワーク化、コード生成（今ここ）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7455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SyncResult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SyncDifference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SyncRepository</a:t>
            </a:r>
            <a:endParaRPr kumimoji="1" lang="en-US" altLang="ja-JP" dirty="0" smtClean="0"/>
          </a:p>
          <a:p>
            <a:r>
              <a:rPr lang="ja-JP" altLang="en-US" dirty="0" smtClean="0"/>
              <a:t>インターフェイス</a:t>
            </a:r>
            <a:r>
              <a:rPr lang="ja-JP" altLang="en-US" dirty="0"/>
              <a:t>実装</a:t>
            </a:r>
            <a:r>
              <a:rPr lang="ja-JP" altLang="en-US" dirty="0" smtClean="0"/>
              <a:t>があったらリポジトリを更新する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通信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をコード生成で作ってるんだから、そのコード生成の仕組みに載せれば、もれなく更新できる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083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サーバーからは、正規化された状態のデータをもらってる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ユニットは装備</a:t>
            </a:r>
            <a:r>
              <a:rPr lang="en-US" altLang="ja-JP" dirty="0" smtClean="0"/>
              <a:t>ID</a:t>
            </a:r>
            <a:r>
              <a:rPr lang="ja-JP" altLang="en-US" dirty="0" err="1" smtClean="0"/>
              <a:t>だけ</a:t>
            </a:r>
            <a:r>
              <a:rPr lang="ja-JP" altLang="en-US" dirty="0" smtClean="0"/>
              <a:t>持ってるし、スキル学習</a:t>
            </a:r>
            <a:r>
              <a:rPr lang="en-US" altLang="ja-JP" dirty="0" smtClean="0"/>
              <a:t>ID</a:t>
            </a:r>
            <a:r>
              <a:rPr lang="ja-JP" altLang="en-US" dirty="0" smtClean="0"/>
              <a:t>とスキル経験値だけ持ってる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ユニット一覧、装備一覧、スキル学習マスター テーブルとかがある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クライアント上ロジックが結構あるんで、正規化されてないとデータ多重管理で結構死ねる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データ</a:t>
            </a:r>
            <a:r>
              <a:rPr lang="ja-JP" altLang="en-US" dirty="0"/>
              <a:t>量</a:t>
            </a:r>
            <a:r>
              <a:rPr lang="ja-JP" altLang="en-US" dirty="0" smtClean="0"/>
              <a:t>の</a:t>
            </a:r>
            <a:r>
              <a:rPr lang="ja-JP" altLang="en-US" smtClean="0"/>
              <a:t>問題もあるし、差分更新との相性も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その参照関係解決も、</a:t>
            </a:r>
            <a:r>
              <a:rPr kumimoji="1" lang="en-US" altLang="ja-JP" dirty="0" smtClean="0"/>
              <a:t>Key</a:t>
            </a:r>
            <a:r>
              <a:rPr kumimoji="1" lang="ja-JP" altLang="en-US" dirty="0" smtClean="0"/>
              <a:t>属性からのコード生成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49090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サーバーとの同期でインスタンスが変わる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ページのリロードとかなしで画面を更新したかったら、「この</a:t>
            </a:r>
            <a:r>
              <a:rPr lang="en-US" altLang="ja-JP" dirty="0" smtClean="0"/>
              <a:t>ID</a:t>
            </a:r>
            <a:r>
              <a:rPr lang="ja-JP" altLang="en-US" dirty="0" smtClean="0"/>
              <a:t>のユニットはサーバーによって更新された」みたいな通知が必要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reactive</a:t>
            </a:r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r>
              <a:rPr lang="en-US" altLang="ja-JP" dirty="0" smtClean="0"/>
              <a:t>Inventory</a:t>
            </a:r>
            <a:r>
              <a:rPr lang="ja-JP" altLang="en-US" dirty="0" smtClean="0"/>
              <a:t>クラス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現在値が取れる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更新通知</a:t>
            </a:r>
            <a:r>
              <a:rPr lang="ja-JP" altLang="en-US" dirty="0"/>
              <a:t>イベント</a:t>
            </a:r>
            <a:r>
              <a:rPr lang="ja-JP" altLang="en-US" dirty="0" smtClean="0"/>
              <a:t>を持ってる</a:t>
            </a:r>
            <a:endParaRPr lang="en-US" altLang="ja-JP" dirty="0" smtClean="0"/>
          </a:p>
          <a:p>
            <a:pPr lvl="2"/>
            <a:r>
              <a:rPr kumimoji="1" lang="en-US" altLang="ja-JP" dirty="0" err="1" smtClean="0"/>
              <a:t>IEnumerable</a:t>
            </a:r>
            <a:r>
              <a:rPr lang="ja-JP" altLang="en-US" dirty="0" smtClean="0"/>
              <a:t>かつ</a:t>
            </a:r>
            <a:r>
              <a:rPr lang="en-US" altLang="ja-JP" dirty="0" err="1" smtClean="0"/>
              <a:t>IObservable</a:t>
            </a:r>
            <a:endParaRPr lang="en-US" altLang="ja-JP" dirty="0" smtClean="0"/>
          </a:p>
          <a:p>
            <a:pPr lvl="3"/>
            <a:r>
              <a:rPr kumimoji="1" lang="en-US" altLang="ja-JP" dirty="0" smtClean="0"/>
              <a:t>Where,</a:t>
            </a:r>
            <a:r>
              <a:rPr kumimoji="1" lang="ja-JP" altLang="en-US" dirty="0"/>
              <a:t> </a:t>
            </a:r>
            <a:r>
              <a:rPr kumimoji="1" lang="en-US" altLang="ja-JP" dirty="0" smtClean="0"/>
              <a:t>Select</a:t>
            </a:r>
            <a:r>
              <a:rPr kumimoji="1" lang="ja-JP" altLang="en-US" dirty="0" smtClean="0"/>
              <a:t> 可能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72382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IObservable</a:t>
            </a:r>
            <a:r>
              <a:rPr kumimoji="1" lang="ja-JP" altLang="en-US" dirty="0" smtClean="0"/>
              <a:t>使ってないのよね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IEvent</a:t>
            </a:r>
            <a:r>
              <a:rPr lang="en-US" altLang="ja-JP" dirty="0" smtClean="0"/>
              <a:t>&lt;T&gt;</a:t>
            </a:r>
            <a:r>
              <a:rPr lang="ja-JP" altLang="en-US" dirty="0" smtClean="0"/>
              <a:t> ≒ </a:t>
            </a:r>
            <a:r>
              <a:rPr lang="en-US" altLang="ja-JP" dirty="0" err="1" smtClean="0"/>
              <a:t>IObservable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EventPettern</a:t>
            </a:r>
            <a:r>
              <a:rPr lang="en-US" altLang="ja-JP" dirty="0" smtClean="0"/>
              <a:t>&lt;T&gt;&gt;</a:t>
            </a:r>
          </a:p>
          <a:p>
            <a:pPr lvl="2"/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がシングル スレッド動作なので、同時実行制御だけさぼってる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sender</a:t>
            </a:r>
            <a:r>
              <a:rPr lang="ja-JP" altLang="en-US" dirty="0" smtClean="0"/>
              <a:t> → でも結局、</a:t>
            </a:r>
            <a:r>
              <a:rPr lang="en-US" altLang="ja-JP" dirty="0" smtClean="0"/>
              <a:t>sender</a:t>
            </a:r>
            <a:r>
              <a:rPr lang="ja-JP" altLang="en-US" dirty="0" smtClean="0"/>
              <a:t>使ってない。</a:t>
            </a:r>
            <a:r>
              <a:rPr lang="en-US" altLang="ja-JP" dirty="0" smtClean="0"/>
              <a:t>IO</a:t>
            </a:r>
            <a:r>
              <a:rPr lang="ja-JP" altLang="en-US" dirty="0" err="1" smtClean="0"/>
              <a:t>で</a:t>
            </a:r>
            <a:r>
              <a:rPr lang="ja-JP" altLang="en-US" dirty="0" smtClean="0"/>
              <a:t>よかった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に移行しようか悩み中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IEvent</a:t>
            </a:r>
            <a:r>
              <a:rPr lang="ja-JP" altLang="en-US" dirty="0" smtClean="0"/>
              <a:t>に対して、</a:t>
            </a:r>
            <a:r>
              <a:rPr lang="en-US" altLang="ja-JP" dirty="0" smtClean="0"/>
              <a:t>Rx</a:t>
            </a:r>
            <a:r>
              <a:rPr lang="ja-JP" altLang="en-US" dirty="0" smtClean="0"/>
              <a:t>と同じような、</a:t>
            </a:r>
            <a:r>
              <a:rPr lang="en-US" altLang="ja-JP" dirty="0" smtClean="0"/>
              <a:t>Subject,</a:t>
            </a:r>
            <a:r>
              <a:rPr lang="ja-JP" altLang="en-US" dirty="0" smtClean="0"/>
              <a:t> </a:t>
            </a:r>
            <a:r>
              <a:rPr lang="en-US" altLang="ja-JP" dirty="0" smtClean="0"/>
              <a:t>Where,</a:t>
            </a:r>
            <a:r>
              <a:rPr lang="ja-JP" altLang="en-US" dirty="0" smtClean="0"/>
              <a:t> </a:t>
            </a:r>
            <a:r>
              <a:rPr lang="en-US" altLang="ja-JP" dirty="0" smtClean="0"/>
              <a:t>Select,</a:t>
            </a:r>
            <a:r>
              <a:rPr lang="ja-JP" altLang="en-US" dirty="0" smtClean="0"/>
              <a:t> </a:t>
            </a:r>
            <a:r>
              <a:rPr lang="en-US" altLang="ja-JP" dirty="0" smtClean="0"/>
              <a:t>Subscribe</a:t>
            </a:r>
            <a:r>
              <a:rPr lang="ja-JP" altLang="en-US" dirty="0" smtClean="0"/>
              <a:t>実装してる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144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前提、作っているゲームの性質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アクション性は低い</a:t>
            </a:r>
            <a:endParaRPr kumimoji="1" lang="en-US" altLang="ja-JP" dirty="0" smtClean="0"/>
          </a:p>
          <a:p>
            <a:r>
              <a:rPr lang="ja-JP" altLang="en-US" dirty="0"/>
              <a:t>結構</a:t>
            </a:r>
            <a:r>
              <a:rPr lang="ja-JP" altLang="en-US" dirty="0" smtClean="0"/>
              <a:t>なページ数</a:t>
            </a:r>
            <a:endParaRPr lang="en-US" altLang="ja-JP" dirty="0" smtClean="0"/>
          </a:p>
          <a:p>
            <a:r>
              <a:rPr lang="ja-JP" altLang="en-US" dirty="0"/>
              <a:t>↓</a:t>
            </a:r>
            <a:endParaRPr lang="en-US" altLang="ja-JP" dirty="0" smtClean="0"/>
          </a:p>
          <a:p>
            <a:r>
              <a:rPr kumimoji="1" lang="ja-JP" altLang="en-US" dirty="0" smtClean="0"/>
              <a:t>ぶっちゃ</a:t>
            </a:r>
            <a:r>
              <a:rPr kumimoji="1" lang="ja-JP" altLang="en-US" dirty="0" err="1" smtClean="0"/>
              <a:t>け</a:t>
            </a:r>
            <a:r>
              <a:rPr kumimoji="1" lang="ja-JP" altLang="en-US" dirty="0" smtClean="0"/>
              <a:t>、ゲーム系フレームワークよりも、</a:t>
            </a:r>
            <a:r>
              <a:rPr kumimoji="1" lang="en-US" altLang="ja-JP" dirty="0" smtClean="0"/>
              <a:t>XAML</a:t>
            </a:r>
            <a:r>
              <a:rPr kumimoji="1" lang="ja-JP" altLang="en-US" dirty="0" smtClean="0"/>
              <a:t>系フレームワーク使いたい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71100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当初説明した通り、作ってるゲームの性質的には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フレームワーク中心になるんだけど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3D</a:t>
            </a:r>
            <a:r>
              <a:rPr kumimoji="1" lang="ja-JP" altLang="en-US" dirty="0" smtClean="0"/>
              <a:t>とか物理エンジンとか</a:t>
            </a:r>
            <a:r>
              <a:rPr kumimoji="1" lang="en-US" altLang="ja-JP" dirty="0" smtClean="0"/>
              <a:t>object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navigation</a:t>
            </a:r>
            <a:r>
              <a:rPr kumimoji="1" lang="ja-JP" altLang="en-US" dirty="0" smtClean="0"/>
              <a:t>とか要らない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むしろ、</a:t>
            </a:r>
            <a:r>
              <a:rPr lang="en-US" altLang="ja-JP" dirty="0" smtClean="0"/>
              <a:t>XAML</a:t>
            </a:r>
            <a:r>
              <a:rPr lang="ja-JP" altLang="en-US" dirty="0" smtClean="0"/>
              <a:t>的機能がほしい</a:t>
            </a:r>
            <a:endParaRPr lang="en-US" altLang="ja-JP" dirty="0" smtClean="0"/>
          </a:p>
          <a:p>
            <a:pPr lvl="2"/>
            <a:r>
              <a:rPr lang="en-US" altLang="ja-JP" dirty="0"/>
              <a:t>Data Binding</a:t>
            </a:r>
          </a:p>
          <a:p>
            <a:pPr lvl="2"/>
            <a:r>
              <a:rPr lang="en-US" altLang="ja-JP" dirty="0" err="1" smtClean="0"/>
              <a:t>ConentControl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ItemsControl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仮想化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0240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ぶっちゃけていうと、</a:t>
            </a:r>
            <a:r>
              <a:rPr lang="en-US" altLang="ja-JP" dirty="0" smtClean="0"/>
              <a:t>Silverlight</a:t>
            </a:r>
            <a:r>
              <a:rPr lang="ja-JP" altLang="en-US" dirty="0" smtClean="0"/>
              <a:t>がほしい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「ゲームだからゲーム フレームワーク」と思うんじゃなくて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UI</a:t>
            </a:r>
            <a:r>
              <a:rPr lang="ja-JP" altLang="en-US" dirty="0" smtClean="0"/>
              <a:t>が得意なのは一般</a:t>
            </a:r>
            <a:r>
              <a:rPr lang="en-US" altLang="ja-JP" dirty="0" smtClean="0"/>
              <a:t>OS</a:t>
            </a:r>
            <a:r>
              <a:rPr lang="ja-JP" altLang="en-US" dirty="0" err="1" smtClean="0"/>
              <a:t>。</a:t>
            </a:r>
            <a:r>
              <a:rPr lang="ja-JP" altLang="en-US" dirty="0"/>
              <a:t>突き詰</a:t>
            </a:r>
            <a:r>
              <a:rPr lang="ja-JP" altLang="en-US" dirty="0" smtClean="0"/>
              <a:t>めるとだいたいその</a:t>
            </a:r>
            <a:r>
              <a:rPr lang="en-US" altLang="ja-JP" dirty="0" smtClean="0"/>
              <a:t>UI</a:t>
            </a:r>
            <a:r>
              <a:rPr lang="ja-JP" altLang="en-US" dirty="0" smtClean="0"/>
              <a:t>フレームワークがやってることほしくなる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Win8</a:t>
            </a:r>
            <a:r>
              <a:rPr kumimoji="1" lang="ja-JP" altLang="en-US" dirty="0" smtClean="0"/>
              <a:t>アプリなんかだと、</a:t>
            </a:r>
            <a:r>
              <a:rPr kumimoji="1" lang="en-US" altLang="ja-JP" dirty="0" smtClean="0"/>
              <a:t>XAML</a:t>
            </a:r>
            <a:r>
              <a:rPr lang="ja-JP" altLang="en-US" dirty="0"/>
              <a:t> </a:t>
            </a:r>
            <a:r>
              <a:rPr lang="en-US" altLang="ja-JP" dirty="0" smtClean="0"/>
              <a:t>UI</a:t>
            </a:r>
            <a:r>
              <a:rPr lang="ja-JP" altLang="en-US" dirty="0" smtClean="0"/>
              <a:t>の上に</a:t>
            </a:r>
            <a:r>
              <a:rPr lang="en-US" altLang="ja-JP" dirty="0" smtClean="0"/>
              <a:t>Direct</a:t>
            </a:r>
            <a:r>
              <a:rPr lang="ja-JP" altLang="en-US" dirty="0" smtClean="0"/>
              <a:t> </a:t>
            </a:r>
            <a:r>
              <a:rPr lang="en-US" altLang="ja-JP" dirty="0" smtClean="0"/>
              <a:t>X</a:t>
            </a:r>
            <a:r>
              <a:rPr lang="ja-JP" altLang="en-US" dirty="0" smtClean="0"/>
              <a:t>サーフェス重ねるとかやれる</a:t>
            </a:r>
            <a:endParaRPr kumimoji="1" lang="en-US" altLang="ja-JP" dirty="0"/>
          </a:p>
          <a:p>
            <a:r>
              <a:rPr lang="ja-JP" altLang="en-US" dirty="0" smtClean="0"/>
              <a:t>マップ表示とかだけかなぁ、ゲーム的な描画最適化頑張らないといけないの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92677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系は、「どこにどのデータを出したい」「データが更新されたらそこだけ更新掛けたい」が基本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クライアント系の</a:t>
            </a:r>
            <a:r>
              <a:rPr lang="en-US" altLang="ja-JP" dirty="0" smtClean="0"/>
              <a:t>MVC</a:t>
            </a:r>
            <a:r>
              <a:rPr lang="ja-JP" altLang="en-US" dirty="0" smtClean="0"/>
              <a:t>フレームワークはたいていそういう発想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いわゆるオブザーバー パターンを、プロパティに対して適用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では </a:t>
            </a:r>
            <a:r>
              <a:rPr kumimoji="1" lang="en-US" altLang="ja-JP" dirty="0" err="1" smtClean="0"/>
              <a:t>INotifyPropertyChanged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使う習慣がある</a:t>
            </a:r>
            <a:endParaRPr kumimoji="1" lang="en-US" altLang="ja-JP" dirty="0" smtClean="0"/>
          </a:p>
          <a:p>
            <a:r>
              <a:rPr lang="ja-JP" altLang="en-US" dirty="0" smtClean="0"/>
              <a:t>このパターン守れないと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だいたいスパゲッティ化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1</a:t>
            </a:r>
            <a:r>
              <a:rPr lang="ja-JP" altLang="en-US" dirty="0"/>
              <a:t>か</a:t>
            </a:r>
            <a:r>
              <a:rPr lang="ja-JP" altLang="en-US" dirty="0" smtClean="0"/>
              <a:t>所</a:t>
            </a:r>
            <a:r>
              <a:rPr lang="ja-JP" altLang="en-US" dirty="0"/>
              <a:t>更新</a:t>
            </a:r>
            <a:r>
              <a:rPr lang="ja-JP" altLang="en-US" dirty="0" smtClean="0"/>
              <a:t>でいいはずがページ全体更新とかになりがち。重たい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43507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ビューと、ビューに表示したいデータの分離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ナビゲーション</a:t>
            </a:r>
            <a:r>
              <a:rPr lang="ja-JP" altLang="en-US" dirty="0" smtClean="0"/>
              <a:t>での「戻る」での復元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後述する仮想化</a:t>
            </a:r>
            <a:endParaRPr kumimoji="1" lang="en-US" altLang="ja-JP" dirty="0" smtClean="0"/>
          </a:p>
          <a:p>
            <a:r>
              <a:rPr lang="ja-JP" altLang="en-US" dirty="0" smtClean="0"/>
              <a:t>データ バインディング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Silverlight</a:t>
            </a:r>
            <a:r>
              <a:rPr lang="ja-JP" altLang="en-US" dirty="0" smtClean="0"/>
              <a:t>とかではリフレクションだらけなんだけど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iOS</a:t>
            </a:r>
            <a:r>
              <a:rPr kumimoji="1" lang="ja-JP" altLang="en-US" dirty="0" smtClean="0"/>
              <a:t>向けに、コード生成</a:t>
            </a:r>
            <a:r>
              <a:rPr kumimoji="1" lang="en-US" altLang="ja-JP" dirty="0" smtClean="0"/>
              <a:t>(Unity</a:t>
            </a:r>
            <a:r>
              <a:rPr kumimoji="1" lang="ja-JP" altLang="en-US" dirty="0" smtClean="0"/>
              <a:t>エディター拡張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でやってる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17223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ContentControl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ItemsControl</a:t>
            </a:r>
            <a:endParaRPr kumimoji="1" lang="en-US" altLang="ja-JP" dirty="0" smtClean="0"/>
          </a:p>
          <a:p>
            <a:r>
              <a:rPr lang="ja-JP" altLang="en-US" dirty="0" smtClean="0"/>
              <a:t>たいていの</a:t>
            </a:r>
            <a:r>
              <a:rPr lang="en-US" altLang="ja-JP" dirty="0" smtClean="0"/>
              <a:t>UI</a:t>
            </a:r>
            <a:r>
              <a:rPr lang="ja-JP" altLang="en-US" dirty="0" smtClean="0"/>
              <a:t>は、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「このデータ型に対して、このプレハブを作りたい」みたいな要件ばっかり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Unity</a:t>
            </a:r>
            <a:r>
              <a:rPr lang="ja-JP" altLang="en-US" dirty="0" smtClean="0"/>
              <a:t>インスペクターでプレハブを刺しとく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要素</a:t>
            </a:r>
            <a:r>
              <a:rPr kumimoji="1" lang="ja-JP" altLang="en-US" dirty="0"/>
              <a:t>版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Content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リスト版が</a:t>
            </a:r>
            <a:r>
              <a:rPr kumimoji="1" lang="en-US" altLang="ja-JP" dirty="0" smtClean="0"/>
              <a:t>Items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429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仮想化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リストのうちの、画面に見えてる範囲だけ、プレハブを</a:t>
            </a:r>
            <a:r>
              <a:rPr lang="en-US" altLang="ja-JP" dirty="0" smtClean="0"/>
              <a:t>Instantiate</a:t>
            </a:r>
          </a:p>
          <a:p>
            <a:pPr lvl="1"/>
            <a:r>
              <a:rPr kumimoji="1" lang="ja-JP" altLang="en-US" dirty="0"/>
              <a:t>残</a:t>
            </a:r>
            <a:r>
              <a:rPr kumimoji="1" lang="ja-JP" altLang="en-US" dirty="0" smtClean="0"/>
              <a:t>りは作らない、隠れたら消す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データ分離してないとできない。ビューにデータ持ってても消える・上書きされる</a:t>
            </a:r>
            <a:endParaRPr lang="en-US" altLang="ja-JP" dirty="0" smtClean="0"/>
          </a:p>
          <a:p>
            <a:r>
              <a:rPr kumimoji="1" lang="ja-JP" altLang="en-US" dirty="0" smtClean="0"/>
              <a:t>これやらないと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「アイテムは</a:t>
            </a:r>
            <a:r>
              <a:rPr lang="en-US" altLang="ja-JP" dirty="0" smtClean="0"/>
              <a:t>100</a:t>
            </a:r>
            <a:r>
              <a:rPr lang="ja-JP" altLang="en-US" dirty="0" smtClean="0"/>
              <a:t>個までしか持てません。でないと一覧画面に入るのに</a:t>
            </a:r>
            <a:r>
              <a:rPr lang="en-US" altLang="ja-JP" dirty="0" smtClean="0"/>
              <a:t>2</a:t>
            </a:r>
            <a:r>
              <a:rPr lang="ja-JP" altLang="en-US" dirty="0" smtClean="0"/>
              <a:t>秒かかるし、スクロールが重たすぎてプレイに支障出ます」みたいなゲームになる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実際、表示都合で個数制限かかってるゲーム結構ある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78629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その他、全体的な反省点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リポジトリ割りすぎた</a:t>
            </a:r>
            <a:endParaRPr kumimoji="1" lang="en-US" altLang="ja-JP" dirty="0" smtClean="0"/>
          </a:p>
          <a:p>
            <a:r>
              <a:rPr kumimoji="1" lang="ja-JP" altLang="en-US" dirty="0" smtClean="0"/>
              <a:t>クローズな期間が長すぎた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大人</a:t>
            </a:r>
            <a:r>
              <a:rPr lang="ja-JP" altLang="en-US" dirty="0" smtClean="0"/>
              <a:t>の事情</a:t>
            </a:r>
            <a:r>
              <a:rPr lang="ja-JP" altLang="en-US" dirty="0"/>
              <a:t>多分</a:t>
            </a:r>
            <a:r>
              <a:rPr lang="ja-JP" altLang="en-US" dirty="0" smtClean="0"/>
              <a:t>にあるのでしょうがないんだけど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コメント・ドキュメント不足に陥りがち。結構ひどい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13732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2300287"/>
            <a:ext cx="56673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967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ログイン シーケンス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フロー</a:t>
            </a:r>
            <a:r>
              <a:rPr lang="ja-JP" altLang="en-US" dirty="0"/>
              <a:t>図</a:t>
            </a:r>
            <a:endParaRPr kumimoji="1" lang="en-US" altLang="ja-JP" dirty="0" smtClean="0"/>
          </a:p>
          <a:p>
            <a:r>
              <a:rPr lang="ja-JP" altLang="en-US" dirty="0" smtClean="0"/>
              <a:t>細田</a:t>
            </a:r>
            <a:r>
              <a:rPr lang="ja-JP" altLang="en-US" dirty="0"/>
              <a:t>紹介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170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こんな要件がありました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一覧書く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552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フレームワーク</a:t>
            </a:r>
            <a:r>
              <a:rPr kumimoji="1" lang="en-US" altLang="ja-JP" dirty="0" smtClean="0"/>
              <a:t>(1/3)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互換ライブラリ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f***’n Unity</a:t>
            </a:r>
          </a:p>
          <a:p>
            <a:r>
              <a:rPr kumimoji="1" lang="en-US" altLang="ja-JP" dirty="0" smtClean="0"/>
              <a:t>Interaction: </a:t>
            </a:r>
            <a:r>
              <a:rPr kumimoji="1" lang="ja-JP" altLang="en-US" dirty="0" smtClean="0"/>
              <a:t>モデル側で駆動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messenger</a:t>
            </a:r>
            <a:r>
              <a:rPr kumimoji="1" lang="ja-JP" altLang="en-US" dirty="0" smtClean="0"/>
              <a:t>パターンを</a:t>
            </a:r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ベースで</a:t>
            </a:r>
            <a:endParaRPr kumimoji="1" lang="en-US" altLang="ja-JP" dirty="0" smtClean="0"/>
          </a:p>
          <a:p>
            <a:r>
              <a:rPr kumimoji="1" lang="en-US" altLang="ja-JP" dirty="0" smtClean="0"/>
              <a:t>Navigation:</a:t>
            </a:r>
            <a:r>
              <a:rPr kumimoji="1" lang="ja-JP" altLang="en-US" dirty="0" smtClean="0"/>
              <a:t> ナビゲーションはステートマシンであるべき</a:t>
            </a:r>
            <a:endParaRPr kumimoji="1" lang="en-US" altLang="ja-JP" dirty="0" smtClean="0"/>
          </a:p>
          <a:p>
            <a:pPr lvl="1"/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msdn.microsoft.com/en-us/magazine/dn818499.aspx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これは</a:t>
            </a:r>
            <a:r>
              <a:rPr kumimoji="1" lang="en-US" altLang="ja-JP" dirty="0" err="1" smtClean="0"/>
              <a:t>ICommand</a:t>
            </a:r>
            <a:r>
              <a:rPr kumimoji="1" lang="ja-JP" altLang="en-US" dirty="0" smtClean="0"/>
              <a:t>ベースのやつだけど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ステートマシンのトリガーは</a:t>
            </a:r>
            <a:r>
              <a:rPr lang="en-US" altLang="ja-JP" dirty="0" smtClean="0"/>
              <a:t>Task</a:t>
            </a:r>
            <a:r>
              <a:rPr lang="ja-JP" altLang="en-US" dirty="0" smtClean="0"/>
              <a:t>で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「イベントを</a:t>
            </a:r>
            <a:r>
              <a:rPr kumimoji="1" lang="en-US" altLang="ja-JP" dirty="0"/>
              <a:t>1</a:t>
            </a:r>
            <a:r>
              <a:rPr kumimoji="1" lang="ja-JP" altLang="en-US" dirty="0" smtClean="0"/>
              <a:t>個待つ」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1833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フレームワーク</a:t>
            </a:r>
            <a:r>
              <a:rPr kumimoji="1" lang="en-US" altLang="ja-JP" dirty="0" smtClean="0"/>
              <a:t>(2/3)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コード生成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型定義、</a:t>
            </a:r>
            <a:r>
              <a:rPr lang="en-US" altLang="ja-JP" dirty="0" smtClean="0"/>
              <a:t>API</a:t>
            </a:r>
            <a:r>
              <a:rPr lang="ja-JP" altLang="en-US" dirty="0" smtClean="0"/>
              <a:t>定義、</a:t>
            </a:r>
            <a:r>
              <a:rPr lang="en-US" altLang="ja-JP" dirty="0" smtClean="0"/>
              <a:t>C#</a:t>
            </a:r>
            <a:r>
              <a:rPr lang="ja-JP" altLang="en-US" dirty="0" smtClean="0"/>
              <a:t>で</a:t>
            </a:r>
            <a:endParaRPr lang="en-US" altLang="ja-JP" dirty="0" smtClean="0"/>
          </a:p>
          <a:p>
            <a:pPr lvl="2"/>
            <a:r>
              <a:rPr kumimoji="1" lang="ja-JP" altLang="en-US" smtClean="0"/>
              <a:t>ジェネリック、派生クラス対応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シリアライズ</a:t>
            </a:r>
            <a:r>
              <a:rPr lang="en-US" altLang="ja-JP" dirty="0" smtClean="0"/>
              <a:t>(JSON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バイナリ</a:t>
            </a:r>
            <a:r>
              <a:rPr lang="en-US" altLang="ja-JP" dirty="0" smtClean="0"/>
              <a:t>(</a:t>
            </a:r>
            <a:r>
              <a:rPr lang="ja-JP" altLang="en-US" dirty="0" smtClean="0"/>
              <a:t>予定、</a:t>
            </a:r>
            <a:r>
              <a:rPr lang="en-US" altLang="ja-JP" dirty="0" err="1" smtClean="0"/>
              <a:t>msgpack</a:t>
            </a:r>
            <a:r>
              <a:rPr lang="en-US" altLang="ja-JP" dirty="0" smtClean="0"/>
              <a:t>?))</a:t>
            </a:r>
          </a:p>
          <a:p>
            <a:pPr lvl="1"/>
            <a:r>
              <a:rPr lang="ja-JP" altLang="en-US" dirty="0" smtClean="0"/>
              <a:t>通信処理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HTTP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双方向</a:t>
            </a:r>
            <a:r>
              <a:rPr lang="en-US" altLang="ja-JP" dirty="0" smtClean="0"/>
              <a:t>(HTTP</a:t>
            </a:r>
            <a:r>
              <a:rPr lang="ja-JP" altLang="en-US" dirty="0" smtClean="0"/>
              <a:t> </a:t>
            </a:r>
            <a:r>
              <a:rPr lang="en-US" altLang="ja-JP" dirty="0" smtClean="0"/>
              <a:t>long</a:t>
            </a:r>
            <a:r>
              <a:rPr lang="ja-JP" altLang="en-US" dirty="0" smtClean="0"/>
              <a:t> </a:t>
            </a:r>
            <a:r>
              <a:rPr lang="en-US" altLang="ja-JP" dirty="0" smtClean="0"/>
              <a:t>polling,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WebSocket</a:t>
            </a:r>
            <a:r>
              <a:rPr lang="en-US" altLang="ja-JP" dirty="0" smtClean="0"/>
              <a:t>(</a:t>
            </a:r>
            <a:r>
              <a:rPr lang="ja-JP" altLang="en-US" dirty="0" smtClean="0"/>
              <a:t>予定</a:t>
            </a:r>
            <a:r>
              <a:rPr lang="en-US" altLang="ja-JP" dirty="0" smtClean="0"/>
              <a:t>))</a:t>
            </a:r>
          </a:p>
          <a:p>
            <a:r>
              <a:rPr lang="ja-JP" altLang="en-US" dirty="0" smtClean="0"/>
              <a:t>正規化されたコレクションの参照解決</a:t>
            </a:r>
            <a:endParaRPr lang="en-US" altLang="ja-JP" dirty="0" smtClean="0"/>
          </a:p>
          <a:p>
            <a:r>
              <a:rPr lang="ja-JP" altLang="en-US" dirty="0" smtClean="0"/>
              <a:t>インベントリ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サーバーとの同期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ID</a:t>
            </a:r>
            <a:r>
              <a:rPr lang="ja-JP" altLang="en-US" dirty="0" err="1" smtClean="0"/>
              <a:t>だけ</a:t>
            </a:r>
            <a:r>
              <a:rPr lang="ja-JP" altLang="en-US" dirty="0" smtClean="0"/>
              <a:t>一緒でインスタンス変わるのの通知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226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フレームワーク</a:t>
            </a:r>
            <a:r>
              <a:rPr kumimoji="1" lang="en-US" altLang="ja-JP" dirty="0" smtClean="0"/>
              <a:t>(3/3)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 バインディング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View</a:t>
            </a:r>
            <a:r>
              <a:rPr lang="ja-JP" altLang="en-US" dirty="0" smtClean="0"/>
              <a:t>の作りは相当縛りを入れないとすぐに悲惨なコードに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動的</a:t>
            </a:r>
            <a:r>
              <a:rPr kumimoji="1" lang="ja-JP" altLang="en-US" dirty="0" smtClean="0"/>
              <a:t>な処理できないんで、これもコード生成で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あんまりきれいな作りにはできなかった。</a:t>
            </a:r>
            <a:r>
              <a:rPr kumimoji="1" lang="en-US" altLang="ja-JP" dirty="0" smtClean="0"/>
              <a:t>XAML</a:t>
            </a:r>
            <a:r>
              <a:rPr kumimoji="1" lang="ja-JP" altLang="en-US" dirty="0" smtClean="0"/>
              <a:t>使いたい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5399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スマホゲームなんて非同期処理の塊</a:t>
            </a:r>
            <a:endParaRPr kumimoji="1" lang="en-US" altLang="ja-JP" dirty="0" smtClean="0"/>
          </a:p>
          <a:p>
            <a:r>
              <a:rPr lang="ja-JP" altLang="en-US" dirty="0"/>
              <a:t>データ</a:t>
            </a:r>
            <a:r>
              <a:rPr lang="ja-JP" altLang="en-US" dirty="0" smtClean="0"/>
              <a:t>の</a:t>
            </a:r>
            <a:r>
              <a:rPr lang="ja-JP" altLang="en-US" dirty="0"/>
              <a:t>更新</a:t>
            </a:r>
            <a:r>
              <a:rPr lang="ja-JP" altLang="en-US" dirty="0" smtClean="0"/>
              <a:t>に画面</a:t>
            </a:r>
            <a:r>
              <a:rPr lang="ja-JP" altLang="en-US" dirty="0"/>
              <a:t>遷移</a:t>
            </a:r>
            <a:r>
              <a:rPr lang="ja-JP" altLang="en-US" dirty="0" smtClean="0"/>
              <a:t>が必要とか、画面遷移するたびにロード長いとかそんなクソゲーいっぱいあるけど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0360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1907</Words>
  <Application>Microsoft Office PowerPoint</Application>
  <PresentationFormat>ワイド画面</PresentationFormat>
  <Paragraphs>249</Paragraphs>
  <Slides>48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48</vt:i4>
      </vt:variant>
    </vt:vector>
  </HeadingPairs>
  <TitlesOfParts>
    <vt:vector size="53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OC紹介</vt:lpstr>
      <vt:lpstr>持ち帰ってもらうもの</vt:lpstr>
      <vt:lpstr>前提、作っているゲームの性質</vt:lpstr>
      <vt:lpstr>こんな要件がありました</vt:lpstr>
      <vt:lpstr>フレームワーク(1/3)</vt:lpstr>
      <vt:lpstr>フレームワーク(2/3)</vt:lpstr>
      <vt:lpstr>フレームワーク(3/3)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苦労・反省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その他、全体的な反省点</vt:lpstr>
      <vt:lpstr>PowerPoint プレゼンテーション</vt:lpstr>
      <vt:lpstr>デモ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Nobuyuki Iwanaga</dc:creator>
  <cp:lastModifiedBy>Nobuyuki Iwanaga</cp:lastModifiedBy>
  <cp:revision>154</cp:revision>
  <dcterms:created xsi:type="dcterms:W3CDTF">2015-03-05T04:37:02Z</dcterms:created>
  <dcterms:modified xsi:type="dcterms:W3CDTF">2015-03-11T07:52:02Z</dcterms:modified>
</cp:coreProperties>
</file>