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316" r:id="rId25"/>
    <p:sldId id="273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275" r:id="rId35"/>
    <p:sldId id="325" r:id="rId36"/>
    <p:sldId id="326" r:id="rId37"/>
    <p:sldId id="327" r:id="rId38"/>
    <p:sldId id="328" r:id="rId39"/>
    <p:sldId id="279" r:id="rId40"/>
    <p:sldId id="281" r:id="rId41"/>
    <p:sldId id="280" r:id="rId42"/>
    <p:sldId id="329" r:id="rId43"/>
    <p:sldId id="330" r:id="rId44"/>
    <p:sldId id="282" r:id="rId45"/>
    <p:sldId id="333" r:id="rId46"/>
    <p:sldId id="334" r:id="rId47"/>
    <p:sldId id="335" r:id="rId48"/>
    <p:sldId id="336" r:id="rId49"/>
    <p:sldId id="285" r:id="rId50"/>
    <p:sldId id="286" r:id="rId51"/>
    <p:sldId id="287" r:id="rId52"/>
    <p:sldId id="288" r:id="rId53"/>
    <p:sldId id="289" r:id="rId54"/>
    <p:sldId id="290" r:id="rId55"/>
    <p:sldId id="332" r:id="rId56"/>
    <p:sldId id="331" r:id="rId57"/>
    <p:sldId id="283" r:id="rId58"/>
    <p:sldId id="291" r:id="rId59"/>
    <p:sldId id="292" r:id="rId60"/>
    <p:sldId id="293" r:id="rId61"/>
    <p:sldId id="294" r:id="rId62"/>
    <p:sldId id="295" r:id="rId63"/>
    <p:sldId id="284" r:id="rId64"/>
    <p:sldId id="297" r:id="rId65"/>
    <p:sldId id="298" r:id="rId66"/>
    <p:sldId id="299" r:id="rId67"/>
    <p:sldId id="300" r:id="rId68"/>
    <p:sldId id="301" r:id="rId69"/>
    <p:sldId id="260" r:id="rId70"/>
    <p:sldId id="265" r:id="rId71"/>
    <p:sldId id="304" r:id="rId7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5"/>
            <p14:sldId id="336"/>
            <p14:sldId id="285"/>
            <p14:sldId id="286"/>
            <p14:sldId id="287"/>
            <p14:sldId id="288"/>
            <p14:sldId id="289"/>
            <p14:sldId id="290"/>
            <p14:sldId id="332"/>
            <p14:sldId id="331"/>
          </p14:sldIdLst>
        </p14:section>
        <p14:section name="インベントリ" id="{0764821B-A855-431C-AF31-2648B4B41D65}">
          <p14:sldIdLst>
            <p14:sldId id="283"/>
            <p14:sldId id="291"/>
            <p14:sldId id="292"/>
            <p14:sldId id="293"/>
            <p14:sldId id="294"/>
            <p14:sldId id="295"/>
          </p14:sldIdLst>
        </p14:section>
        <p14:section name="UIフレームワーク" id="{458096D8-D060-44A3-8768-37F4411CA4ED}">
          <p14:sldIdLst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Metho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  <a:endParaRPr kumimoji="1" lang="ja-JP" altLang="en-US" dirty="0" smtClean="0"/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  <a:endParaRPr kumimoji="1" lang="ja-JP" altLang="en-US" dirty="0" smtClean="0"/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dirty="0" smtClean="0"/>
              <a:t>戻る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  <a:endParaRPr lang="en-US" altLang="ja-JP" dirty="0" smtClean="0"/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  <a:endParaRPr kumimoji="1" lang="ja-JP" altLang="en-US" dirty="0" smtClean="0"/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</a:t>
            </a:r>
            <a:r>
              <a:rPr kumimoji="1" lang="ja-JP" altLang="en-US" dirty="0" smtClean="0"/>
              <a:t>に、</a:t>
            </a:r>
            <a:r>
              <a:rPr kumimoji="1" lang="ja-JP" altLang="en-US" dirty="0" smtClean="0"/>
              <a:t>携帯端末で</a:t>
            </a:r>
            <a:r>
              <a:rPr kumimoji="1" lang="ja-JP" altLang="en-US" dirty="0" smtClean="0"/>
              <a:t>あまり</a:t>
            </a:r>
            <a:r>
              <a:rPr kumimoji="1" lang="ja-JP" altLang="en-US" dirty="0" smtClean="0"/>
              <a:t>動的な</a:t>
            </a:r>
            <a:r>
              <a:rPr kumimoji="1" lang="ja-JP" altLang="en-US" dirty="0" smtClean="0"/>
              <a:t>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再初期は</a:t>
            </a:r>
            <a:r>
              <a:rPr kumimoji="1" lang="en-US" altLang="ja-JP" dirty="0" smtClean="0"/>
              <a:t>XML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その次は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とか書いてた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クライアントとサーバーで言語が違う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サーバ</a:t>
            </a:r>
            <a:r>
              <a:rPr lang="ja-JP" altLang="en-US" dirty="0" smtClean="0"/>
              <a:t>ー、外注なのでこちらでのコントロールできない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PHP</a:t>
            </a:r>
          </a:p>
          <a:p>
            <a:r>
              <a:rPr lang="ja-JP" altLang="en-US" dirty="0" smtClean="0"/>
              <a:t>共通規約</a:t>
            </a:r>
            <a:r>
              <a:rPr lang="ja-JP" altLang="en-US" dirty="0"/>
              <a:t>的</a:t>
            </a:r>
            <a:r>
              <a:rPr lang="ja-JP" altLang="en-US" dirty="0" smtClean="0"/>
              <a:t>なものが必要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PHP</a:t>
            </a:r>
            <a:r>
              <a:rPr lang="ja-JP" altLang="en-US" dirty="0" smtClean="0"/>
              <a:t>向けのコード生成も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シリアライズ 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JSON</a:t>
            </a:r>
            <a:r>
              <a:rPr lang="ja-JP" altLang="en-US" dirty="0" smtClean="0"/>
              <a:t>化、全部コード生成でやってる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で動く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MiniJSON</a:t>
            </a:r>
            <a:r>
              <a:rPr kumimoji="1" lang="ja-JP" altLang="en-US" dirty="0" smtClean="0"/>
              <a:t>みたいに</a:t>
            </a:r>
            <a:r>
              <a:rPr kumimoji="1" lang="en-US" altLang="ja-JP" dirty="0" smtClean="0"/>
              <a:t>Dictionary</a:t>
            </a:r>
            <a:r>
              <a:rPr kumimoji="1" lang="ja-JP" altLang="en-US" dirty="0" smtClean="0"/>
              <a:t>でやる必要ない、</a:t>
            </a:r>
            <a:r>
              <a:rPr kumimoji="1" lang="en-US" altLang="ja-JP" dirty="0" smtClean="0"/>
              <a:t>static,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strongly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Task&lt;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MethodAsync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x1, string, x2)</a:t>
            </a:r>
            <a:r>
              <a:rPr lang="ja-JP" altLang="en-US" dirty="0" smtClean="0"/>
              <a:t>みたいなのから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http://server/Method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 “x1”: …, “x2”: “…” }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en-US" altLang="ja-JP" dirty="0" err="1" smtClean="0"/>
              <a:t>MethodRequest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X1; string X2 }</a:t>
            </a:r>
            <a:r>
              <a:rPr kumimoji="1" lang="ja-JP" altLang="en-US" dirty="0" smtClean="0"/>
              <a:t> と </a:t>
            </a:r>
            <a:r>
              <a:rPr kumimoji="1" lang="en-US" altLang="ja-JP" dirty="0" err="1" smtClean="0"/>
              <a:t>MethodResponse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Result; } </a:t>
            </a:r>
            <a:r>
              <a:rPr kumimoji="1" lang="ja-JP" altLang="en-US" dirty="0" smtClean="0"/>
              <a:t>みたいな型も生成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モック都合でこれが作りやすかった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双方向通信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処理のフック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サーバーから来たデータに対して、必ず渡しておきたい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子から孫への伝搬もさせたい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データがある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マスター データ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インベントリ データ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属性を設定しておいて、コード生成で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正となるデータはサーバー上にある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クライアントはサーバーと同期とってるだけ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とはいえ、即応性を考えて、クライアントでもある程度処理をしてる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を使うやつだと、サーバーとクライアントで</a:t>
            </a:r>
            <a:r>
              <a:rPr kumimoji="1" lang="ja-JP" altLang="en-US" dirty="0" err="1" smtClean="0"/>
              <a:t>待っ</a:t>
            </a:r>
            <a:r>
              <a:rPr kumimoji="1" lang="ja-JP" altLang="en-US" dirty="0" smtClean="0"/>
              <a:t>たく同じ処理してる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「ジョブが終わってるはずの時間」はクライアントで計算して、その時間になったら同期とか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ページに入ったタイミングで、そのページ中で使うデータ全部もらうとかいうゲームもあるけど、かなり重たい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大半</a:t>
            </a:r>
            <a:r>
              <a:rPr lang="ja-JP" altLang="en-US" dirty="0" smtClean="0"/>
              <a:t>のデータは変化しない、差分は小さい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差分更新がほしい</a:t>
            </a:r>
            <a:endParaRPr kumimoji="1" lang="en-US" altLang="ja-JP" dirty="0" smtClean="0"/>
          </a:p>
          <a:p>
            <a:r>
              <a:rPr lang="ja-JP" altLang="en-US" dirty="0" smtClean="0"/>
              <a:t>経緯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昔、要るデータだけ取ってたら更新が保守しきれなくて心折れる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全同期やり始める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重たすぎてサーバー側に怒られる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をフレームワーク化、コード生成（今ここ）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4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SyncResult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SyncDifference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SyncRepository</a:t>
            </a:r>
            <a:endParaRPr kumimoji="1" lang="en-US" altLang="ja-JP" dirty="0" smtClean="0"/>
          </a:p>
          <a:p>
            <a:r>
              <a:rPr lang="ja-JP" altLang="en-US" dirty="0" smtClean="0"/>
              <a:t>インターフェイス</a:t>
            </a:r>
            <a:r>
              <a:rPr lang="ja-JP" altLang="en-US" dirty="0"/>
              <a:t>実装</a:t>
            </a:r>
            <a:r>
              <a:rPr lang="ja-JP" altLang="en-US" dirty="0" smtClean="0"/>
              <a:t>があったらリポジトリを更新する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をコード生成で作ってるんだから、そのコード生成の仕組みに載せれば、もれなく更新できる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サーバーからは、正規化された状態のデータをもらってる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ユニットは装備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持ってるし、スキル学習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とスキル経験値だけ持ってる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ユニット一覧、装備一覧、スキル学習マスター テーブルとかがある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クライアント上ロジックが結構あるんで、正規化されてないとデータ多重管理で結構死ねる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の</a:t>
            </a:r>
            <a:r>
              <a:rPr lang="ja-JP" altLang="en-US" smtClean="0"/>
              <a:t>問題もあるし、差分更新との相性も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その参照関係解決も、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属性からのコード生成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9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ページのリロードとかなしで画面を更新したかったら、「この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のユニットはサーバーによって更新された」みたいな通知が必要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reactive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現在値が取れる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更新通知</a:t>
            </a:r>
            <a:r>
              <a:rPr lang="ja-JP" altLang="en-US" dirty="0"/>
              <a:t>イベント</a:t>
            </a:r>
            <a:r>
              <a:rPr lang="ja-JP" altLang="en-US" dirty="0" smtClean="0"/>
              <a:t>を持ってる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Where,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使ってないのよね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sender</a:t>
            </a:r>
            <a:r>
              <a:rPr lang="ja-JP" altLang="en-US" dirty="0" smtClean="0"/>
              <a:t> → 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使ってない。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4150</Words>
  <Application>Microsoft Office PowerPoint</Application>
  <PresentationFormat>ワイド画面</PresentationFormat>
  <Paragraphs>785</Paragraphs>
  <Slides>71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71</vt:i4>
      </vt:variant>
    </vt:vector>
  </HeadingPairs>
  <TitlesOfParts>
    <vt:vector size="80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生成物: 普通のクラス</vt:lpstr>
      <vt:lpstr>生成物: JSON化・JSON parse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反省: .NETの型システム引きずりすぎた</vt:lpstr>
      <vt:lpstr>反省: 高機能化しすぎた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403</cp:revision>
  <dcterms:created xsi:type="dcterms:W3CDTF">2015-03-05T04:37:02Z</dcterms:created>
  <dcterms:modified xsi:type="dcterms:W3CDTF">2015-03-13T11:12:49Z</dcterms:modified>
</cp:coreProperties>
</file>