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F2EB7-F7DD-48E2-8645-CB737D7927CA}" v="1" dt="2019-07-18T18:51:4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Teles" userId="0f51f1acc9f1f61c" providerId="LiveId" clId="{50665741-24E5-4C19-9D29-F71F20C88E2E}"/>
    <pc:docChg chg="undo custSel mod addSld delSld modSld sldOrd">
      <pc:chgData name="Carlos Henrique Teles" userId="0f51f1acc9f1f61c" providerId="LiveId" clId="{50665741-24E5-4C19-9D29-F71F20C88E2E}" dt="2019-05-14T01:07:53.296" v="1863" actId="2696"/>
      <pc:docMkLst>
        <pc:docMk/>
      </pc:docMkLst>
      <pc:sldChg chg="addSp modSp">
        <pc:chgData name="Carlos Henrique Teles" userId="0f51f1acc9f1f61c" providerId="LiveId" clId="{50665741-24E5-4C19-9D29-F71F20C88E2E}" dt="2019-05-13T23:19:11.572" v="319" actId="20577"/>
        <pc:sldMkLst>
          <pc:docMk/>
          <pc:sldMk cId="3106957327" sldId="256"/>
        </pc:sldMkLst>
        <pc:spChg chg="mod">
          <ac:chgData name="Carlos Henrique Teles" userId="0f51f1acc9f1f61c" providerId="LiveId" clId="{50665741-24E5-4C19-9D29-F71F20C88E2E}" dt="2019-05-13T23:19:01.235" v="318" actId="20577"/>
          <ac:spMkLst>
            <pc:docMk/>
            <pc:sldMk cId="3106957327" sldId="256"/>
            <ac:spMk id="2" creationId="{63C192CE-5300-4EBC-A737-FB437068E807}"/>
          </ac:spMkLst>
        </pc:spChg>
        <pc:spChg chg="mod">
          <ac:chgData name="Carlos Henrique Teles" userId="0f51f1acc9f1f61c" providerId="LiveId" clId="{50665741-24E5-4C19-9D29-F71F20C88E2E}" dt="2019-05-13T23:19:11.572" v="319" actId="20577"/>
          <ac:spMkLst>
            <pc:docMk/>
            <pc:sldMk cId="3106957327" sldId="256"/>
            <ac:spMk id="3" creationId="{AB43CBE6-863E-4F6F-87ED-2F8D2ED9C2F5}"/>
          </ac:spMkLst>
        </pc:spChg>
        <pc:spChg chg="add mod">
          <ac:chgData name="Carlos Henrique Teles" userId="0f51f1acc9f1f61c" providerId="LiveId" clId="{50665741-24E5-4C19-9D29-F71F20C88E2E}" dt="2019-05-13T13:36:21.262" v="131" actId="122"/>
          <ac:spMkLst>
            <pc:docMk/>
            <pc:sldMk cId="3106957327" sldId="256"/>
            <ac:spMk id="8" creationId="{FBDC9262-6420-477F-8DFC-BF53B6DBEB40}"/>
          </ac:spMkLst>
        </pc:spChg>
      </pc:sldChg>
      <pc:sldChg chg="addSp delSp modSp add mod setBg">
        <pc:chgData name="Carlos Henrique Teles" userId="0f51f1acc9f1f61c" providerId="LiveId" clId="{50665741-24E5-4C19-9D29-F71F20C88E2E}" dt="2019-05-13T23:18:10.215" v="304" actId="1076"/>
        <pc:sldMkLst>
          <pc:docMk/>
          <pc:sldMk cId="3172303793" sldId="257"/>
        </pc:sldMkLst>
        <pc:spChg chg="mod">
          <ac:chgData name="Carlos Henrique Teles" userId="0f51f1acc9f1f61c" providerId="LiveId" clId="{50665741-24E5-4C19-9D29-F71F20C88E2E}" dt="2019-05-13T13:51:26.970" v="182" actId="14100"/>
          <ac:spMkLst>
            <pc:docMk/>
            <pc:sldMk cId="3172303793" sldId="257"/>
            <ac:spMk id="2" creationId="{EFBDC4DC-06BB-4FE2-8511-31F3863CD5B8}"/>
          </ac:spMkLst>
        </pc:spChg>
        <pc:spChg chg="del mod">
          <ac:chgData name="Carlos Henrique Teles" userId="0f51f1acc9f1f61c" providerId="LiveId" clId="{50665741-24E5-4C19-9D29-F71F20C88E2E}" dt="2019-05-13T22:43:39.716" v="295"/>
          <ac:spMkLst>
            <pc:docMk/>
            <pc:sldMk cId="3172303793" sldId="257"/>
            <ac:spMk id="3" creationId="{2B289C7B-7DE1-4A34-8C74-91833E9728D2}"/>
          </ac:spMkLst>
        </pc:spChg>
        <pc:spChg chg="add mod">
          <ac:chgData name="Carlos Henrique Teles" userId="0f51f1acc9f1f61c" providerId="LiveId" clId="{50665741-24E5-4C19-9D29-F71F20C88E2E}" dt="2019-05-13T23:18:10.215" v="304" actId="1076"/>
          <ac:spMkLst>
            <pc:docMk/>
            <pc:sldMk cId="3172303793" sldId="257"/>
            <ac:spMk id="4" creationId="{AFDC7891-B62F-4765-96BE-8DC5CBFF8B6A}"/>
          </ac:spMkLst>
        </pc:spChg>
        <pc:spChg chg="add del">
          <ac:chgData name="Carlos Henrique Teles" userId="0f51f1acc9f1f61c" providerId="LiveId" clId="{50665741-24E5-4C19-9D29-F71F20C88E2E}" dt="2019-05-13T13:46:08.044" v="143"/>
          <ac:spMkLst>
            <pc:docMk/>
            <pc:sldMk cId="3172303793" sldId="257"/>
            <ac:spMk id="6" creationId="{7B0FD6B9-9E48-48E8-820A-F78DB548CAD5}"/>
          </ac:spMkLst>
        </pc:spChg>
        <pc:spChg chg="add del">
          <ac:chgData name="Carlos Henrique Teles" userId="0f51f1acc9f1f61c" providerId="LiveId" clId="{50665741-24E5-4C19-9D29-F71F20C88E2E}" dt="2019-05-13T13:46:07.407" v="142" actId="26606"/>
          <ac:spMkLst>
            <pc:docMk/>
            <pc:sldMk cId="3172303793" sldId="257"/>
            <ac:spMk id="13" creationId="{823AC064-BC96-4F32-8AE1-B2FD38754823}"/>
          </ac:spMkLst>
        </pc:spChg>
        <pc:spChg chg="add">
          <ac:chgData name="Carlos Henrique Teles" userId="0f51f1acc9f1f61c" providerId="LiveId" clId="{50665741-24E5-4C19-9D29-F71F20C88E2E}" dt="2019-05-13T13:46:17.602" v="144"/>
          <ac:spMkLst>
            <pc:docMk/>
            <pc:sldMk cId="3172303793" sldId="257"/>
            <ac:spMk id="14" creationId="{50AC79A1-C51E-4A0B-88A3-94FBF0FFB28B}"/>
          </ac:spMkLst>
        </pc:spChg>
        <pc:picChg chg="add del mod ord">
          <ac:chgData name="Carlos Henrique Teles" userId="0f51f1acc9f1f61c" providerId="LiveId" clId="{50665741-24E5-4C19-9D29-F71F20C88E2E}" dt="2019-05-13T13:46:08.044" v="143"/>
          <ac:picMkLst>
            <pc:docMk/>
            <pc:sldMk cId="3172303793" sldId="257"/>
            <ac:picMk id="4" creationId="{C5F904D8-E2AD-418F-B6E9-DAA005A187C5}"/>
          </ac:picMkLst>
        </pc:picChg>
        <pc:picChg chg="add del mod">
          <ac:chgData name="Carlos Henrique Teles" userId="0f51f1acc9f1f61c" providerId="LiveId" clId="{50665741-24E5-4C19-9D29-F71F20C88E2E}" dt="2019-05-13T13:46:08.044" v="143"/>
          <ac:picMkLst>
            <pc:docMk/>
            <pc:sldMk cId="3172303793" sldId="257"/>
            <ac:picMk id="5" creationId="{65D45E2B-AE62-484D-B0D2-B143AD041724}"/>
          </ac:picMkLst>
        </pc:picChg>
        <pc:picChg chg="add">
          <ac:chgData name="Carlos Henrique Teles" userId="0f51f1acc9f1f61c" providerId="LiveId" clId="{50665741-24E5-4C19-9D29-F71F20C88E2E}" dt="2019-05-13T13:46:17.602" v="144"/>
          <ac:picMkLst>
            <pc:docMk/>
            <pc:sldMk cId="3172303793" sldId="257"/>
            <ac:picMk id="10" creationId="{1EE90226-375D-4B9B-BDFA-691E103CF624}"/>
          </ac:picMkLst>
        </pc:picChg>
        <pc:picChg chg="add">
          <ac:chgData name="Carlos Henrique Teles" userId="0f51f1acc9f1f61c" providerId="LiveId" clId="{50665741-24E5-4C19-9D29-F71F20C88E2E}" dt="2019-05-13T13:46:17.602" v="144"/>
          <ac:picMkLst>
            <pc:docMk/>
            <pc:sldMk cId="3172303793" sldId="257"/>
            <ac:picMk id="12" creationId="{2493F450-0F82-4D95-8FD3-8B2EA612C020}"/>
          </ac:picMkLst>
        </pc:picChg>
        <pc:cxnChg chg="add del">
          <ac:chgData name="Carlos Henrique Teles" userId="0f51f1acc9f1f61c" providerId="LiveId" clId="{50665741-24E5-4C19-9D29-F71F20C88E2E}" dt="2019-05-13T13:46:07.407" v="142" actId="26606"/>
          <ac:cxnSpMkLst>
            <pc:docMk/>
            <pc:sldMk cId="3172303793" sldId="257"/>
            <ac:cxnSpMk id="11" creationId="{DB146403-F3D6-484B-B2ED-97F9565D0370}"/>
          </ac:cxnSpMkLst>
        </pc:cxnChg>
        <pc:cxnChg chg="add del">
          <ac:chgData name="Carlos Henrique Teles" userId="0f51f1acc9f1f61c" providerId="LiveId" clId="{50665741-24E5-4C19-9D29-F71F20C88E2E}" dt="2019-05-13T13:46:07.407" v="142" actId="26606"/>
          <ac:cxnSpMkLst>
            <pc:docMk/>
            <pc:sldMk cId="3172303793" sldId="257"/>
            <ac:cxnSpMk id="15" creationId="{7E7C77BC-7138-40B1-A15B-20F57A494629}"/>
          </ac:cxnSpMkLst>
        </pc:cxnChg>
      </pc:sldChg>
      <pc:sldChg chg="addSp delSp modSp add">
        <pc:chgData name="Carlos Henrique Teles" userId="0f51f1acc9f1f61c" providerId="LiveId" clId="{50665741-24E5-4C19-9D29-F71F20C88E2E}" dt="2019-05-13T23:20:30.390" v="324" actId="20577"/>
        <pc:sldMkLst>
          <pc:docMk/>
          <pc:sldMk cId="844769590" sldId="258"/>
        </pc:sldMkLst>
        <pc:spChg chg="mod">
          <ac:chgData name="Carlos Henrique Teles" userId="0f51f1acc9f1f61c" providerId="LiveId" clId="{50665741-24E5-4C19-9D29-F71F20C88E2E}" dt="2019-05-13T13:54:24.770" v="237" actId="20577"/>
          <ac:spMkLst>
            <pc:docMk/>
            <pc:sldMk cId="844769590" sldId="258"/>
            <ac:spMk id="2" creationId="{B7BDA207-0531-4237-B47F-09333D8FB0D9}"/>
          </ac:spMkLst>
        </pc:spChg>
        <pc:spChg chg="mod">
          <ac:chgData name="Carlos Henrique Teles" userId="0f51f1acc9f1f61c" providerId="LiveId" clId="{50665741-24E5-4C19-9D29-F71F20C88E2E}" dt="2019-05-13T23:20:30.390" v="324" actId="20577"/>
          <ac:spMkLst>
            <pc:docMk/>
            <pc:sldMk cId="844769590" sldId="258"/>
            <ac:spMk id="3" creationId="{9C9777D1-E415-42F4-8731-BBBB7BA0EEA9}"/>
          </ac:spMkLst>
        </pc:spChg>
        <pc:spChg chg="add">
          <ac:chgData name="Carlos Henrique Teles" userId="0f51f1acc9f1f61c" providerId="LiveId" clId="{50665741-24E5-4C19-9D29-F71F20C88E2E}" dt="2019-05-13T13:53:27.952" v="189"/>
          <ac:spMkLst>
            <pc:docMk/>
            <pc:sldMk cId="844769590" sldId="258"/>
            <ac:spMk id="6" creationId="{C842B877-6225-45F9-A797-90579D3C22DF}"/>
          </ac:spMkLst>
        </pc:spChg>
        <pc:graphicFrameChg chg="add del modGraphic">
          <ac:chgData name="Carlos Henrique Teles" userId="0f51f1acc9f1f61c" providerId="LiveId" clId="{50665741-24E5-4C19-9D29-F71F20C88E2E}" dt="2019-05-13T14:00:17.163" v="247" actId="27309"/>
          <ac:graphicFrameMkLst>
            <pc:docMk/>
            <pc:sldMk cId="844769590" sldId="258"/>
            <ac:graphicFrameMk id="8" creationId="{64D15129-023B-4D08-B3BB-D31BDD32BCF0}"/>
          </ac:graphicFrameMkLst>
        </pc:graphicFrameChg>
        <pc:picChg chg="add">
          <ac:chgData name="Carlos Henrique Teles" userId="0f51f1acc9f1f61c" providerId="LiveId" clId="{50665741-24E5-4C19-9D29-F71F20C88E2E}" dt="2019-05-13T13:53:27.952" v="189"/>
          <ac:picMkLst>
            <pc:docMk/>
            <pc:sldMk cId="844769590" sldId="258"/>
            <ac:picMk id="4" creationId="{79E90121-AC75-4C32-A88E-64DBC30E4E0A}"/>
          </ac:picMkLst>
        </pc:picChg>
        <pc:picChg chg="add">
          <ac:chgData name="Carlos Henrique Teles" userId="0f51f1acc9f1f61c" providerId="LiveId" clId="{50665741-24E5-4C19-9D29-F71F20C88E2E}" dt="2019-05-13T13:53:27.952" v="189"/>
          <ac:picMkLst>
            <pc:docMk/>
            <pc:sldMk cId="844769590" sldId="258"/>
            <ac:picMk id="5" creationId="{12965D04-2B30-4834-B213-F4A732455BF4}"/>
          </ac:picMkLst>
        </pc:picChg>
      </pc:sldChg>
      <pc:sldChg chg="addSp delSp modSp add ord modAnim">
        <pc:chgData name="Carlos Henrique Teles" userId="0f51f1acc9f1f61c" providerId="LiveId" clId="{50665741-24E5-4C19-9D29-F71F20C88E2E}" dt="2019-05-14T00:43:41.633" v="1862"/>
        <pc:sldMkLst>
          <pc:docMk/>
          <pc:sldMk cId="985593719" sldId="260"/>
        </pc:sldMkLst>
        <pc:spChg chg="mod">
          <ac:chgData name="Carlos Henrique Teles" userId="0f51f1acc9f1f61c" providerId="LiveId" clId="{50665741-24E5-4C19-9D29-F71F20C88E2E}" dt="2019-05-14T00:43:10.641" v="1861" actId="20577"/>
          <ac:spMkLst>
            <pc:docMk/>
            <pc:sldMk cId="985593719" sldId="260"/>
            <ac:spMk id="2" creationId="{43DC1BF9-C46A-41DE-A501-FAA8FD1EE6E9}"/>
          </ac:spMkLst>
        </pc:spChg>
        <pc:spChg chg="add del mod">
          <ac:chgData name="Carlos Henrique Teles" userId="0f51f1acc9f1f61c" providerId="LiveId" clId="{50665741-24E5-4C19-9D29-F71F20C88E2E}" dt="2019-05-13T23:51:26.974" v="784" actId="1076"/>
          <ac:spMkLst>
            <pc:docMk/>
            <pc:sldMk cId="985593719" sldId="260"/>
            <ac:spMk id="3" creationId="{54070710-220B-4F8A-BA5E-35C75564968E}"/>
          </ac:spMkLst>
        </pc:spChg>
        <pc:spChg chg="add del mod">
          <ac:chgData name="Carlos Henrique Teles" userId="0f51f1acc9f1f61c" providerId="LiveId" clId="{50665741-24E5-4C19-9D29-F71F20C88E2E}" dt="2019-05-13T23:26:56.025" v="420"/>
          <ac:spMkLst>
            <pc:docMk/>
            <pc:sldMk cId="985593719" sldId="260"/>
            <ac:spMk id="4" creationId="{5319E0D9-2BF3-4981-BA88-1DF37DEF1861}"/>
          </ac:spMkLst>
        </pc:spChg>
        <pc:spChg chg="add del mod">
          <ac:chgData name="Carlos Henrique Teles" userId="0f51f1acc9f1f61c" providerId="LiveId" clId="{50665741-24E5-4C19-9D29-F71F20C88E2E}" dt="2019-05-13T23:26:43.011" v="415" actId="478"/>
          <ac:spMkLst>
            <pc:docMk/>
            <pc:sldMk cId="985593719" sldId="260"/>
            <ac:spMk id="5" creationId="{6CF0D658-FE39-4F9E-8901-AA54E0400CCC}"/>
          </ac:spMkLst>
        </pc:spChg>
        <pc:spChg chg="add mod">
          <ac:chgData name="Carlos Henrique Teles" userId="0f51f1acc9f1f61c" providerId="LiveId" clId="{50665741-24E5-4C19-9D29-F71F20C88E2E}" dt="2019-05-13T23:40:09.238" v="764" actId="1076"/>
          <ac:spMkLst>
            <pc:docMk/>
            <pc:sldMk cId="985593719" sldId="260"/>
            <ac:spMk id="6" creationId="{B8120F7C-D605-4902-98D9-FE8E002BC8C0}"/>
          </ac:spMkLst>
        </pc:spChg>
        <pc:spChg chg="add mod">
          <ac:chgData name="Carlos Henrique Teles" userId="0f51f1acc9f1f61c" providerId="LiveId" clId="{50665741-24E5-4C19-9D29-F71F20C88E2E}" dt="2019-05-13T23:40:14.965" v="765" actId="1076"/>
          <ac:spMkLst>
            <pc:docMk/>
            <pc:sldMk cId="985593719" sldId="260"/>
            <ac:spMk id="7" creationId="{6EFEA697-5B31-47FF-B792-03E650764008}"/>
          </ac:spMkLst>
        </pc:spChg>
        <pc:spChg chg="add mod">
          <ac:chgData name="Carlos Henrique Teles" userId="0f51f1acc9f1f61c" providerId="LiveId" clId="{50665741-24E5-4C19-9D29-F71F20C88E2E}" dt="2019-05-13T23:40:01.022" v="763" actId="1076"/>
          <ac:spMkLst>
            <pc:docMk/>
            <pc:sldMk cId="985593719" sldId="260"/>
            <ac:spMk id="8" creationId="{EC0824B6-29D5-416A-A13B-E52CF85F6844}"/>
          </ac:spMkLst>
        </pc:spChg>
        <pc:spChg chg="add">
          <ac:chgData name="Carlos Henrique Teles" userId="0f51f1acc9f1f61c" providerId="LiveId" clId="{50665741-24E5-4C19-9D29-F71F20C88E2E}" dt="2019-05-13T23:39:07.613" v="759"/>
          <ac:spMkLst>
            <pc:docMk/>
            <pc:sldMk cId="985593719" sldId="260"/>
            <ac:spMk id="11" creationId="{FB3B5BA6-1557-406F-B8CE-4AC9BF445732}"/>
          </ac:spMkLst>
        </pc:spChg>
        <pc:picChg chg="add">
          <ac:chgData name="Carlos Henrique Teles" userId="0f51f1acc9f1f61c" providerId="LiveId" clId="{50665741-24E5-4C19-9D29-F71F20C88E2E}" dt="2019-05-13T23:39:07.613" v="759"/>
          <ac:picMkLst>
            <pc:docMk/>
            <pc:sldMk cId="985593719" sldId="260"/>
            <ac:picMk id="9" creationId="{7A410E53-DD3F-422E-9FE2-0E7CEDC4815C}"/>
          </ac:picMkLst>
        </pc:picChg>
        <pc:picChg chg="add">
          <ac:chgData name="Carlos Henrique Teles" userId="0f51f1acc9f1f61c" providerId="LiveId" clId="{50665741-24E5-4C19-9D29-F71F20C88E2E}" dt="2019-05-13T23:39:07.613" v="759"/>
          <ac:picMkLst>
            <pc:docMk/>
            <pc:sldMk cId="985593719" sldId="260"/>
            <ac:picMk id="10" creationId="{8D750C10-058F-4BF0-9EA7-7CC7C2A24C99}"/>
          </ac:picMkLst>
        </pc:picChg>
      </pc:sldChg>
      <pc:sldChg chg="addSp modSp add">
        <pc:chgData name="Carlos Henrique Teles" userId="0f51f1acc9f1f61c" providerId="LiveId" clId="{50665741-24E5-4C19-9D29-F71F20C88E2E}" dt="2019-05-14T00:10:19.716" v="1062" actId="1076"/>
        <pc:sldMkLst>
          <pc:docMk/>
          <pc:sldMk cId="1022017932" sldId="261"/>
        </pc:sldMkLst>
        <pc:spChg chg="mod">
          <ac:chgData name="Carlos Henrique Teles" userId="0f51f1acc9f1f61c" providerId="LiveId" clId="{50665741-24E5-4C19-9D29-F71F20C88E2E}" dt="2019-05-14T00:01:37.788" v="823" actId="20577"/>
          <ac:spMkLst>
            <pc:docMk/>
            <pc:sldMk cId="1022017932" sldId="261"/>
            <ac:spMk id="2" creationId="{AA314BA8-E394-4CB6-9295-422A589E6818}"/>
          </ac:spMkLst>
        </pc:spChg>
        <pc:spChg chg="mod">
          <ac:chgData name="Carlos Henrique Teles" userId="0f51f1acc9f1f61c" providerId="LiveId" clId="{50665741-24E5-4C19-9D29-F71F20C88E2E}" dt="2019-05-14T00:10:19.716" v="1062" actId="1076"/>
          <ac:spMkLst>
            <pc:docMk/>
            <pc:sldMk cId="1022017932" sldId="261"/>
            <ac:spMk id="3" creationId="{5E565F98-A676-4E89-B377-D22B9FE89654}"/>
          </ac:spMkLst>
        </pc:spChg>
        <pc:spChg chg="add">
          <ac:chgData name="Carlos Henrique Teles" userId="0f51f1acc9f1f61c" providerId="LiveId" clId="{50665741-24E5-4C19-9D29-F71F20C88E2E}" dt="2019-05-13T23:56:03.322" v="786"/>
          <ac:spMkLst>
            <pc:docMk/>
            <pc:sldMk cId="1022017932" sldId="261"/>
            <ac:spMk id="6" creationId="{E0E8D91C-6AAE-45AC-B770-BAF0ED432951}"/>
          </ac:spMkLst>
        </pc:spChg>
        <pc:spChg chg="add mod">
          <ac:chgData name="Carlos Henrique Teles" userId="0f51f1acc9f1f61c" providerId="LiveId" clId="{50665741-24E5-4C19-9D29-F71F20C88E2E}" dt="2019-05-14T00:02:42.093" v="827" actId="14100"/>
          <ac:spMkLst>
            <pc:docMk/>
            <pc:sldMk cId="1022017932" sldId="261"/>
            <ac:spMk id="7" creationId="{C12582E2-C0AD-4C7F-9A47-A93F85A209D6}"/>
          </ac:spMkLst>
        </pc:spChg>
        <pc:spChg chg="add mod">
          <ac:chgData name="Carlos Henrique Teles" userId="0f51f1acc9f1f61c" providerId="LiveId" clId="{50665741-24E5-4C19-9D29-F71F20C88E2E}" dt="2019-05-14T00:02:42.093" v="827" actId="14100"/>
          <ac:spMkLst>
            <pc:docMk/>
            <pc:sldMk cId="1022017932" sldId="261"/>
            <ac:spMk id="8" creationId="{0A28A2DE-A9D7-437C-9179-E23828987A24}"/>
          </ac:spMkLst>
        </pc:spChg>
        <pc:spChg chg="add mod">
          <ac:chgData name="Carlos Henrique Teles" userId="0f51f1acc9f1f61c" providerId="LiveId" clId="{50665741-24E5-4C19-9D29-F71F20C88E2E}" dt="2019-05-14T00:02:42.093" v="827" actId="14100"/>
          <ac:spMkLst>
            <pc:docMk/>
            <pc:sldMk cId="1022017932" sldId="261"/>
            <ac:spMk id="9" creationId="{BF5B3BB7-C1C2-4A84-ACE2-9F0FA0E3E605}"/>
          </ac:spMkLst>
        </pc:spChg>
        <pc:spChg chg="add mod">
          <ac:chgData name="Carlos Henrique Teles" userId="0f51f1acc9f1f61c" providerId="LiveId" clId="{50665741-24E5-4C19-9D29-F71F20C88E2E}" dt="2019-05-14T00:02:51.404" v="829" actId="1076"/>
          <ac:spMkLst>
            <pc:docMk/>
            <pc:sldMk cId="1022017932" sldId="261"/>
            <ac:spMk id="10" creationId="{4FDB6155-BCD5-46D7-9258-4D9C0570FA81}"/>
          </ac:spMkLst>
        </pc:spChg>
        <pc:spChg chg="add mod">
          <ac:chgData name="Carlos Henrique Teles" userId="0f51f1acc9f1f61c" providerId="LiveId" clId="{50665741-24E5-4C19-9D29-F71F20C88E2E}" dt="2019-05-14T00:02:42.093" v="827" actId="14100"/>
          <ac:spMkLst>
            <pc:docMk/>
            <pc:sldMk cId="1022017932" sldId="261"/>
            <ac:spMk id="11" creationId="{3566D22A-330F-41E6-BC4D-A03144B64034}"/>
          </ac:spMkLst>
        </pc:spChg>
        <pc:spChg chg="add mod">
          <ac:chgData name="Carlos Henrique Teles" userId="0f51f1acc9f1f61c" providerId="LiveId" clId="{50665741-24E5-4C19-9D29-F71F20C88E2E}" dt="2019-05-14T00:02:42.093" v="827" actId="14100"/>
          <ac:spMkLst>
            <pc:docMk/>
            <pc:sldMk cId="1022017932" sldId="261"/>
            <ac:spMk id="12" creationId="{D2043A54-A5EA-47A6-91FA-C2189885FB8C}"/>
          </ac:spMkLst>
        </pc:spChg>
        <pc:picChg chg="add">
          <ac:chgData name="Carlos Henrique Teles" userId="0f51f1acc9f1f61c" providerId="LiveId" clId="{50665741-24E5-4C19-9D29-F71F20C88E2E}" dt="2019-05-13T23:56:03.322" v="786"/>
          <ac:picMkLst>
            <pc:docMk/>
            <pc:sldMk cId="1022017932" sldId="261"/>
            <ac:picMk id="4" creationId="{63AB5D53-EB36-412D-BCB8-788491CDFA8E}"/>
          </ac:picMkLst>
        </pc:picChg>
        <pc:picChg chg="add">
          <ac:chgData name="Carlos Henrique Teles" userId="0f51f1acc9f1f61c" providerId="LiveId" clId="{50665741-24E5-4C19-9D29-F71F20C88E2E}" dt="2019-05-13T23:56:03.322" v="786"/>
          <ac:picMkLst>
            <pc:docMk/>
            <pc:sldMk cId="1022017932" sldId="261"/>
            <ac:picMk id="5" creationId="{EC8985EF-F1F9-4905-A4C3-55F4987965A0}"/>
          </ac:picMkLst>
        </pc:picChg>
      </pc:sldChg>
      <pc:sldChg chg="addSp delSp modSp add">
        <pc:chgData name="Carlos Henrique Teles" userId="0f51f1acc9f1f61c" providerId="LiveId" clId="{50665741-24E5-4C19-9D29-F71F20C88E2E}" dt="2019-05-14T00:25:01.525" v="1669" actId="20577"/>
        <pc:sldMkLst>
          <pc:docMk/>
          <pc:sldMk cId="2611233193" sldId="262"/>
        </pc:sldMkLst>
        <pc:spChg chg="mod">
          <ac:chgData name="Carlos Henrique Teles" userId="0f51f1acc9f1f61c" providerId="LiveId" clId="{50665741-24E5-4C19-9D29-F71F20C88E2E}" dt="2019-05-14T00:13:30.585" v="1106" actId="20577"/>
          <ac:spMkLst>
            <pc:docMk/>
            <pc:sldMk cId="2611233193" sldId="262"/>
            <ac:spMk id="2" creationId="{EE854FEF-6592-43D7-ABB0-E3F4C4CFE32E}"/>
          </ac:spMkLst>
        </pc:spChg>
        <pc:spChg chg="add del mod">
          <ac:chgData name="Carlos Henrique Teles" userId="0f51f1acc9f1f61c" providerId="LiveId" clId="{50665741-24E5-4C19-9D29-F71F20C88E2E}" dt="2019-05-14T00:25:01.525" v="1669" actId="20577"/>
          <ac:spMkLst>
            <pc:docMk/>
            <pc:sldMk cId="2611233193" sldId="262"/>
            <ac:spMk id="3" creationId="{CB246B4D-C6A4-4FC2-B784-D35CE4AA1E3C}"/>
          </ac:spMkLst>
        </pc:spChg>
        <pc:spChg chg="add del">
          <ac:chgData name="Carlos Henrique Teles" userId="0f51f1acc9f1f61c" providerId="LiveId" clId="{50665741-24E5-4C19-9D29-F71F20C88E2E}" dt="2019-05-14T00:15:37.471" v="1108"/>
          <ac:spMkLst>
            <pc:docMk/>
            <pc:sldMk cId="2611233193" sldId="262"/>
            <ac:spMk id="4" creationId="{41B1F20B-5E9D-4AFB-9044-FF838D3CF786}"/>
          </ac:spMkLst>
        </pc:spChg>
      </pc:sldChg>
      <pc:sldChg chg="addSp delSp modSp add">
        <pc:chgData name="Carlos Henrique Teles" userId="0f51f1acc9f1f61c" providerId="LiveId" clId="{50665741-24E5-4C19-9D29-F71F20C88E2E}" dt="2019-05-14T00:29:00.675" v="1682" actId="20577"/>
        <pc:sldMkLst>
          <pc:docMk/>
          <pc:sldMk cId="3563241437" sldId="263"/>
        </pc:sldMkLst>
        <pc:spChg chg="mod">
          <ac:chgData name="Carlos Henrique Teles" userId="0f51f1acc9f1f61c" providerId="LiveId" clId="{50665741-24E5-4C19-9D29-F71F20C88E2E}" dt="2019-05-14T00:29:00.675" v="1682" actId="20577"/>
          <ac:spMkLst>
            <pc:docMk/>
            <pc:sldMk cId="3563241437" sldId="263"/>
            <ac:spMk id="2" creationId="{67B31AD4-F0CD-4C07-BCE9-10827503F8DA}"/>
          </ac:spMkLst>
        </pc:spChg>
        <pc:spChg chg="del">
          <ac:chgData name="Carlos Henrique Teles" userId="0f51f1acc9f1f61c" providerId="LiveId" clId="{50665741-24E5-4C19-9D29-F71F20C88E2E}" dt="2019-05-14T00:28:06.755" v="1671"/>
          <ac:spMkLst>
            <pc:docMk/>
            <pc:sldMk cId="3563241437" sldId="263"/>
            <ac:spMk id="3" creationId="{215755D2-8EFA-4403-9B2F-7AD76A496927}"/>
          </ac:spMkLst>
        </pc:spChg>
        <pc:picChg chg="add mod">
          <ac:chgData name="Carlos Henrique Teles" userId="0f51f1acc9f1f61c" providerId="LiveId" clId="{50665741-24E5-4C19-9D29-F71F20C88E2E}" dt="2019-05-14T00:28:34.305" v="1674" actId="1076"/>
          <ac:picMkLst>
            <pc:docMk/>
            <pc:sldMk cId="3563241437" sldId="263"/>
            <ac:picMk id="5122" creationId="{10CD7209-6956-462C-AE9D-4636727EF21E}"/>
          </ac:picMkLst>
        </pc:picChg>
      </pc:sldChg>
      <pc:sldChg chg="addSp delSp modSp add">
        <pc:chgData name="Carlos Henrique Teles" userId="0f51f1acc9f1f61c" providerId="LiveId" clId="{50665741-24E5-4C19-9D29-F71F20C88E2E}" dt="2019-05-14T00:32:42.121" v="1720" actId="1076"/>
        <pc:sldMkLst>
          <pc:docMk/>
          <pc:sldMk cId="854070491" sldId="264"/>
        </pc:sldMkLst>
        <pc:spChg chg="mod">
          <ac:chgData name="Carlos Henrique Teles" userId="0f51f1acc9f1f61c" providerId="LiveId" clId="{50665741-24E5-4C19-9D29-F71F20C88E2E}" dt="2019-05-14T00:32:33.081" v="1719" actId="20577"/>
          <ac:spMkLst>
            <pc:docMk/>
            <pc:sldMk cId="854070491" sldId="264"/>
            <ac:spMk id="2" creationId="{9E1CDDFA-807E-41F9-9F5F-49A7C8ECBFF1}"/>
          </ac:spMkLst>
        </pc:spChg>
        <pc:spChg chg="del">
          <ac:chgData name="Carlos Henrique Teles" userId="0f51f1acc9f1f61c" providerId="LiveId" clId="{50665741-24E5-4C19-9D29-F71F20C88E2E}" dt="2019-05-14T00:31:46.139" v="1684"/>
          <ac:spMkLst>
            <pc:docMk/>
            <pc:sldMk cId="854070491" sldId="264"/>
            <ac:spMk id="3" creationId="{D11D1DC0-1C54-4326-BF4B-E33417F37A5D}"/>
          </ac:spMkLst>
        </pc:spChg>
        <pc:picChg chg="add mod">
          <ac:chgData name="Carlos Henrique Teles" userId="0f51f1acc9f1f61c" providerId="LiveId" clId="{50665741-24E5-4C19-9D29-F71F20C88E2E}" dt="2019-05-14T00:32:42.121" v="1720" actId="1076"/>
          <ac:picMkLst>
            <pc:docMk/>
            <pc:sldMk cId="854070491" sldId="264"/>
            <ac:picMk id="4" creationId="{91E7B782-FA39-404C-808B-1E6914CC0FD2}"/>
          </ac:picMkLst>
        </pc:picChg>
      </pc:sldChg>
    </pc:docChg>
  </pc:docChgLst>
  <pc:docChgLst>
    <pc:chgData name="Carlos Henrique Teles" userId="0f51f1acc9f1f61c" providerId="LiveId" clId="{7A8F2EB7-F7DD-48E2-8645-CB737D7927CA}"/>
    <pc:docChg chg="custSel modSld">
      <pc:chgData name="Carlos Henrique Teles" userId="0f51f1acc9f1f61c" providerId="LiveId" clId="{7A8F2EB7-F7DD-48E2-8645-CB737D7927CA}" dt="2019-07-18T23:25:02.481" v="81" actId="1076"/>
      <pc:docMkLst>
        <pc:docMk/>
      </pc:docMkLst>
      <pc:sldChg chg="modSp">
        <pc:chgData name="Carlos Henrique Teles" userId="0f51f1acc9f1f61c" providerId="LiveId" clId="{7A8F2EB7-F7DD-48E2-8645-CB737D7927CA}" dt="2019-07-08T20:18:42.860" v="79" actId="20577"/>
        <pc:sldMkLst>
          <pc:docMk/>
          <pc:sldMk cId="3106957327" sldId="256"/>
        </pc:sldMkLst>
        <pc:spChg chg="mod">
          <ac:chgData name="Carlos Henrique Teles" userId="0f51f1acc9f1f61c" providerId="LiveId" clId="{7A8F2EB7-F7DD-48E2-8645-CB737D7927CA}" dt="2019-07-08T20:18:42.860" v="79" actId="20577"/>
          <ac:spMkLst>
            <pc:docMk/>
            <pc:sldMk cId="3106957327" sldId="256"/>
            <ac:spMk id="2" creationId="{63C192CE-5300-4EBC-A737-FB437068E807}"/>
          </ac:spMkLst>
        </pc:spChg>
      </pc:sldChg>
      <pc:sldChg chg="addSp modSp">
        <pc:chgData name="Carlos Henrique Teles" userId="0f51f1acc9f1f61c" providerId="LiveId" clId="{7A8F2EB7-F7DD-48E2-8645-CB737D7927CA}" dt="2019-07-18T18:51:43.598" v="80" actId="571"/>
        <pc:sldMkLst>
          <pc:docMk/>
          <pc:sldMk cId="3172303793" sldId="257"/>
        </pc:sldMkLst>
        <pc:spChg chg="add mod">
          <ac:chgData name="Carlos Henrique Teles" userId="0f51f1acc9f1f61c" providerId="LiveId" clId="{7A8F2EB7-F7DD-48E2-8645-CB737D7927CA}" dt="2019-07-18T18:51:43.598" v="80" actId="571"/>
          <ac:spMkLst>
            <pc:docMk/>
            <pc:sldMk cId="3172303793" sldId="257"/>
            <ac:spMk id="7" creationId="{660F0DA4-D78C-40C9-8BEA-11D42C901942}"/>
          </ac:spMkLst>
        </pc:spChg>
      </pc:sldChg>
      <pc:sldChg chg="modSp">
        <pc:chgData name="Carlos Henrique Teles" userId="0f51f1acc9f1f61c" providerId="LiveId" clId="{7A8F2EB7-F7DD-48E2-8645-CB737D7927CA}" dt="2019-07-18T23:25:02.481" v="81" actId="1076"/>
        <pc:sldMkLst>
          <pc:docMk/>
          <pc:sldMk cId="1022017932" sldId="261"/>
        </pc:sldMkLst>
        <pc:picChg chg="mod">
          <ac:chgData name="Carlos Henrique Teles" userId="0f51f1acc9f1f61c" providerId="LiveId" clId="{7A8F2EB7-F7DD-48E2-8645-CB737D7927CA}" dt="2019-07-18T23:25:02.481" v="81" actId="1076"/>
          <ac:picMkLst>
            <pc:docMk/>
            <pc:sldMk cId="1022017932" sldId="261"/>
            <ac:picMk id="5" creationId="{EC8985EF-F1F9-4905-A4C3-55F4987965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3D1B6-E3CB-48FD-9E68-7C86342F4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20E42-EE47-472A-BF51-EBB37C24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8179C-CD4C-4081-A68D-83D48CE8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6DAE7-7689-4D1E-9E90-D77045A3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6CEE4-F529-4B35-B402-CB837FEB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9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2A61-C2FA-4E5D-AB38-0699AF34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46AC58-51BD-49BA-86D5-D8B14D00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AE7E9-B4D1-4454-829F-D2AD7E3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38502-187F-4471-BBDE-6FDCD2E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EECF9-5096-48E1-B593-6BE6095C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B415C8-8D55-4685-9E62-199C430E3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E704-8BC4-4D24-BCBE-CAA6FE6B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A898C-9CF9-4DF6-80D9-880646B0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BFFEC-EAF8-48FC-932F-785F676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DF8FE-13D0-4D5C-8AF6-5088BD38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8395D-768D-4F8E-BFFF-8401FF93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8AB92-D824-4791-98A2-99D1339A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31DFF-9719-4E19-9E3C-ED898A96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52D3F-42FC-4FA0-884F-A1D1F35F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7A84D-8AFF-439C-AAAF-98394168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2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0AF6-859A-489B-922A-21D60E2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07F46-8A34-4E33-9058-9BFD85E9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C72C28-1231-4579-93DA-AC44B6D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D5798-D5A5-4872-BEC7-8E4056EC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3DBE6-69E8-43DA-A3DF-1E9B8546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1B692-9B63-467F-B796-7FFF7B5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83907-8617-4556-9F93-8399D53A5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47DF1-B7D4-4C93-AD72-F059ADD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1D116-3742-4A03-A832-50DB974E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C5DD6-2D5F-4E2C-99C4-524D44C8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23B70A-58CC-4952-8969-FBF6118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C6F6-12FC-4582-B423-AD084881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41522-ABE5-49F3-BCD0-7072473B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8E55E-09B3-4CE9-B892-47A4F1FE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6461F-0F3E-4B11-BE12-66390348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E7873A-4290-4A96-9DD9-4ED7326D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CC5F42-9FCC-4B86-9462-4FC8D3AB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3FABA5-EBB0-4D0B-BA7B-31198365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ECE729-78DF-4DAE-93E1-30360048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7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BBF89-C2CF-47AA-858F-76D7A95F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516FC-55B4-4D1E-950D-FA3D595C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EBEC4-3AF7-4DF0-85B1-45AA2C96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9B347B-27F1-4933-91DD-639FE03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5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517BF2-6E8D-403B-A513-E60857A9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5C360-9DB0-46BF-BAB0-94F061D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C1C7C1-FACB-4BBB-8424-0ADD2E74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0B38-AC65-49F6-A3E2-9BEDEA4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AE03F-C875-4F8D-9444-DA4BF134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0BF80-A55C-4B6E-AF3B-2417F04D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59B23-8F03-47CD-ACD9-EA196327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88187C-9211-4F91-B0B2-452C492A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29D08-9DF1-4EFB-BC6C-59DD516C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7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2FCAC-4448-45B0-B9EF-446DDE53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C303DB-BFB0-4D77-A0FC-BEEED0485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A1ABA1-F990-4C0C-94FD-5931A3D8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E1EDDD-2BB4-487B-A73B-A8A61A15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3F5376-7F32-4F68-B424-09CC33D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4A79E-E420-4960-84A4-EB45DA73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69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70096B-F100-4BDA-8F90-3F505BF6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FB1E9-A2B2-4D04-88E7-07C9BBB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DDF91-CE30-47D7-86A9-FECE47AFA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0F81-EC7D-4EFE-89A2-88DD7185453A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FEBAC-990A-4021-BB8A-5160B35AE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0A428-BCE0-4DEC-9029-972FF1A6A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92CE-5300-4EBC-A737-FB437068E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PROBLEMA PRODUTOR / CONSUMIDOR</a:t>
            </a:r>
            <a:br>
              <a:rPr lang="pt-BR"/>
            </a:br>
            <a:r>
              <a:rPr lang="pt-BR"/>
              <a:t>IMPLEMENTAÇÃO EM C++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3CBE6-863E-4F6F-87ED-2F8D2ED9C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CARLOS HENRIQUE TELES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A3371-12CA-481A-868A-F5F48D813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51C9FA-28BC-4281-9E31-93E03A2A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DC9262-6420-477F-8DFC-BF53B6DBEB40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31069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DC4DC-06BB-4FE2-8511-31F3863C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5754"/>
          </a:xfrm>
        </p:spPr>
        <p:txBody>
          <a:bodyPr/>
          <a:lstStyle/>
          <a:p>
            <a:r>
              <a:rPr lang="pt-BR" dirty="0"/>
              <a:t>OBJETIVO PRINCIPAL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EE90226-375D-4B9B-BDFA-691E103C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493F450-0F82-4D95-8FD3-8B2EA612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AC79A1-C51E-4A0B-88A3-94FBF0FFB28B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C7891-B62F-4765-96BE-8DC5CBFF8B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189863"/>
            <a:ext cx="886018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cs typeface="Times New Roman" panose="02020603050405020304" pitchFamily="18" charset="0"/>
              </a:rPr>
              <a:t>O padrão arquitetural Interceptor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cs typeface="Times New Roman" panose="02020603050405020304" pitchFamily="18" charset="0"/>
              </a:rPr>
              <a:t>permite que os serviços sejam adicionados de forma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cs typeface="Times New Roman" panose="02020603050405020304" pitchFamily="18" charset="0"/>
              </a:rPr>
              <a:t>transparente a uma estrutura e acionados automaticamente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cs typeface="Times New Roman" panose="02020603050405020304" pitchFamily="18" charset="0"/>
              </a:rPr>
              <a:t>quando determinados eventos ocorrem.</a:t>
            </a:r>
            <a:r>
              <a:rPr kumimoji="0" lang="pt-PT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0F0DA4-D78C-40C9-8BEA-11D42C901942}"/>
              </a:ext>
            </a:extLst>
          </p:cNvPr>
          <p:cNvSpPr txBox="1"/>
          <p:nvPr/>
        </p:nvSpPr>
        <p:spPr>
          <a:xfrm>
            <a:off x="3892276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317230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14BA8-E394-4CB6-9295-422A589E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padrão a ser resolvido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65F98-A676-4E89-B377-D22B9FE8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24" y="3706184"/>
            <a:ext cx="10515600" cy="2049793"/>
          </a:xfrm>
        </p:spPr>
        <p:txBody>
          <a:bodyPr/>
          <a:lstStyle/>
          <a:p>
            <a:r>
              <a:rPr lang="pt-BR" dirty="0"/>
              <a:t>Como integrar em um sistema, o qual já está em funcionamento,  executando suas tarefas normalmente, outras tarefas de forma mais transparente.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AB5D53-EB36-412D-BCB8-788491CD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8985EF-F1F9-4905-A4C3-55F498796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502932"/>
            <a:ext cx="1969477" cy="13815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E8D91C-6AAE-45AC-B770-BAF0ED432951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C12582E2-C0AD-4C7F-9A47-A93F85A2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86" y="2528888"/>
            <a:ext cx="1214438" cy="228600"/>
          </a:xfrm>
          <a:prstGeom prst="leftRightArrow">
            <a:avLst>
              <a:gd name="adj1" fmla="val 50000"/>
              <a:gd name="adj2" fmla="val 106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A28A2DE-A9D7-437C-9179-E2382898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886" y="2224088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In-Band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(Client)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F5B3BB7-C1C2-4A84-ACE2-9F0FA0E3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886" y="2224088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In-Band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(Server)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FDB6155-BCD5-46D7-9258-4D9C0570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47" y="1462088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Out-of-Band (Admin)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3566D22A-330F-41E6-BC4D-A03144B6403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2786" y="2033588"/>
            <a:ext cx="304800" cy="762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D2043A54-A5EA-47A6-91FA-C2189885FB8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86786" y="2033588"/>
            <a:ext cx="304800" cy="762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54FEF-6592-43D7-ABB0-E3F4C4CF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via padrão arquitetural interceptor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46B4D-C6A4-4FC2-B784-D35CE4AA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objetivo é encontrar um mecanismo geral para integrar tarefas fora do ciclo normal de processamento com tarefas dentro do ciclo;</a:t>
            </a:r>
          </a:p>
          <a:p>
            <a:r>
              <a:rPr lang="pt-BR" dirty="0"/>
              <a:t>Tarefas do ciclo normal, continua seu processamento normalmente via a estrutura de processamento;</a:t>
            </a:r>
          </a:p>
          <a:p>
            <a:r>
              <a:rPr lang="pt-BR" dirty="0"/>
              <a:t>Tarefas fora do ciclo normal</a:t>
            </a:r>
          </a:p>
          <a:p>
            <a:pPr lvl="1">
              <a:buFontTx/>
              <a:buChar char="-"/>
            </a:pPr>
            <a:r>
              <a:rPr lang="pt-BR" dirty="0"/>
              <a:t>São adicionadas à estrutura com interfaces especiais;</a:t>
            </a:r>
          </a:p>
          <a:p>
            <a:pPr lvl="1">
              <a:buFontTx/>
              <a:buChar char="-"/>
            </a:pPr>
            <a:r>
              <a:rPr lang="pt-BR" dirty="0"/>
              <a:t>São acionadas a partir de eventos especiais gerados no ciclo normal de processamento;</a:t>
            </a:r>
          </a:p>
          <a:p>
            <a:pPr marL="457200" lvl="1" indent="0">
              <a:buNone/>
            </a:pPr>
            <a:r>
              <a:rPr lang="pt-BR" dirty="0"/>
              <a:t>- São fornecidos acessos a parte interna da estrutura via interfaces especificas;</a:t>
            </a:r>
          </a:p>
        </p:txBody>
      </p:sp>
    </p:spTree>
    <p:extLst>
      <p:ext uri="{BB962C8B-B14F-4D97-AF65-F5344CB8AC3E}">
        <p14:creationId xmlns:p14="http://schemas.microsoft.com/office/powerpoint/2010/main" val="26112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31AD4-F0CD-4C07-BCE9-10827503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5122" name="Picture 2" descr="Resultado de imagem para interceptor architectural pattern diagram">
            <a:extLst>
              <a:ext uri="{FF2B5EF4-FFF2-40B4-BE49-F238E27FC236}">
                <a16:creationId xmlns:a16="http://schemas.microsoft.com/office/drawing/2014/main" id="{10CD7209-6956-462C-AE9D-4636727EF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81" y="1863224"/>
            <a:ext cx="8812237" cy="48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4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CDDFA-807E-41F9-9F5F-49A7C8EC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Padrão Interceptor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7B782-FA39-404C-808B-1E6914CC0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8284" y="1602765"/>
            <a:ext cx="5588939" cy="5156646"/>
          </a:xfrm>
        </p:spPr>
      </p:pic>
    </p:spTree>
    <p:extLst>
      <p:ext uri="{BB962C8B-B14F-4D97-AF65-F5344CB8AC3E}">
        <p14:creationId xmlns:p14="http://schemas.microsoft.com/office/powerpoint/2010/main" val="85407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1BF9-C46A-41DE-A501-FAA8FD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070"/>
            <a:ext cx="10515600" cy="1325563"/>
          </a:xfrm>
        </p:spPr>
        <p:txBody>
          <a:bodyPr/>
          <a:lstStyle/>
          <a:p>
            <a:r>
              <a:rPr lang="pt-BR" dirty="0"/>
              <a:t>Onde podemos aplicar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70710-220B-4F8A-BA5E-35C75564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912"/>
            <a:ext cx="10515600" cy="2454827"/>
          </a:xfrm>
        </p:spPr>
        <p:txBody>
          <a:bodyPr>
            <a:noAutofit/>
          </a:bodyPr>
          <a:lstStyle/>
          <a:p>
            <a:r>
              <a:rPr lang="pt-BR" dirty="0"/>
              <a:t>Em Sistema de cliente / servidor simples</a:t>
            </a:r>
          </a:p>
          <a:p>
            <a:pPr lvl="1">
              <a:buFontTx/>
              <a:buChar char="-"/>
            </a:pPr>
            <a:r>
              <a:rPr lang="pt-BR" sz="2800" dirty="0"/>
              <a:t>Adicionar recursos de registro;</a:t>
            </a:r>
          </a:p>
          <a:p>
            <a:pPr lvl="1">
              <a:buFontTx/>
              <a:buChar char="-"/>
            </a:pPr>
            <a:r>
              <a:rPr lang="pt-BR" sz="2800" dirty="0"/>
              <a:t>Adicionar checagem de segurança;</a:t>
            </a:r>
          </a:p>
          <a:p>
            <a:pPr lvl="1">
              <a:buFontTx/>
              <a:buChar char="-"/>
            </a:pPr>
            <a:r>
              <a:rPr lang="pt-BR" sz="2800" dirty="0"/>
              <a:t>Adicionar encriptação;</a:t>
            </a:r>
          </a:p>
          <a:p>
            <a:pPr lvl="1">
              <a:buFontTx/>
              <a:buChar char="-"/>
            </a:pPr>
            <a:r>
              <a:rPr lang="pt-BR" sz="2800" dirty="0"/>
              <a:t>Adicionar um tratamento especial em algumas exceções, como por exemplo sobrecarga de trafego de dados ou acesso a uma administrador;</a:t>
            </a:r>
          </a:p>
          <a:p>
            <a:pPr lvl="1">
              <a:buFontTx/>
              <a:buChar char="-"/>
            </a:pPr>
            <a:endParaRPr lang="pt-BR" sz="2800" dirty="0"/>
          </a:p>
          <a:p>
            <a:pPr lvl="1">
              <a:buFontTx/>
              <a:buChar char="-"/>
            </a:pPr>
            <a:endParaRPr lang="pt-BR" sz="28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8120F7C-D605-4902-98D9-FE8E002BC8C0}"/>
              </a:ext>
            </a:extLst>
          </p:cNvPr>
          <p:cNvSpPr txBox="1">
            <a:spLocks/>
          </p:cNvSpPr>
          <p:nvPr/>
        </p:nvSpPr>
        <p:spPr>
          <a:xfrm>
            <a:off x="875915" y="4229352"/>
            <a:ext cx="10515600" cy="632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Adicionar novo processamento para eventos existentes;</a:t>
            </a:r>
          </a:p>
          <a:p>
            <a:pPr lvl="1">
              <a:buFontTx/>
              <a:buChar char="-"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EFEA697-5B31-47FF-B792-03E650764008}"/>
              </a:ext>
            </a:extLst>
          </p:cNvPr>
          <p:cNvSpPr txBox="1">
            <a:spLocks/>
          </p:cNvSpPr>
          <p:nvPr/>
        </p:nvSpPr>
        <p:spPr>
          <a:xfrm>
            <a:off x="875915" y="4963577"/>
            <a:ext cx="10515600" cy="632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Adicionar novo processamento para novos eventos</a:t>
            </a:r>
          </a:p>
          <a:p>
            <a:pPr marL="457200" lvl="1" indent="0">
              <a:buNone/>
            </a:pPr>
            <a:endParaRPr lang="pt-BR" dirty="0"/>
          </a:p>
          <a:p>
            <a:pPr lvl="1">
              <a:buFontTx/>
              <a:buChar char="-"/>
            </a:pPr>
            <a:endParaRPr lang="pt-BR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C0824B6-29D5-416A-A13B-E52CF85F6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112" y="156588"/>
            <a:ext cx="4838700" cy="2301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int 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send_data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(Buffer *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buf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size_t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n) {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log(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buf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, n);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if(!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check_security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buf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, n)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  return 0;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encrypt(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buf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, n);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// etc...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finally_actually_send_data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buf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, n);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 return 1;</a:t>
            </a:r>
          </a:p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410E53-DD3F-422E-9FE2-0E7CEDC4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750C10-058F-4BF0-9EA7-7CC7C2A24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3B5BA6-1557-406F-B8CE-4AC9BF445732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9855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A207-0531-4237-B47F-09333D8F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- Uma aplicação: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777D1-E415-42F4-8731-BBBB7BA0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Uma sequência de processamento típica (simplificada) para um servidor da web é receber um URI do navegador, mapeá-lo para um arquivo no disco, abrir o arquivo e enviar seu conteúdo para o navegador. </a:t>
            </a:r>
          </a:p>
          <a:p>
            <a:pPr marL="0" indent="0">
              <a:buNone/>
            </a:pPr>
            <a:r>
              <a:rPr lang="pt-PT" dirty="0"/>
              <a:t>	Qualquer uma destas etapas pode ser substituída ou alterada, por ex. substituindo a maneira como os URIs são mapeados para nomes de arquivos ou inserindo uma nova etapa que processa o conteúdo dos arquivos.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E90121-AC75-4C32-A88E-64DBC30E4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65D04-2B30-4834-B213-F4A73245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42B877-6225-45F9-A797-90579D3C22DF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84476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do Office</vt:lpstr>
      <vt:lpstr>PROBLEMA PRODUTOR / CONSUMIDOR IMPLEMENTAÇÃO EM C++</vt:lpstr>
      <vt:lpstr>OBJETIVO PRINCIPAL</vt:lpstr>
      <vt:lpstr>Problema padrão a ser resolvido</vt:lpstr>
      <vt:lpstr>Solução via padrão arquitetural interceptor</vt:lpstr>
      <vt:lpstr>Diagrama</vt:lpstr>
      <vt:lpstr>Estrutura do Padrão Interceptor</vt:lpstr>
      <vt:lpstr>Onde podemos aplicar</vt:lpstr>
      <vt:lpstr>- Uma aplicação: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Teles</dc:creator>
  <cp:lastModifiedBy>Carlos Henrique Teles</cp:lastModifiedBy>
  <cp:revision>1</cp:revision>
  <dcterms:created xsi:type="dcterms:W3CDTF">2019-05-13T13:30:58Z</dcterms:created>
  <dcterms:modified xsi:type="dcterms:W3CDTF">2019-07-18T23:25:13Z</dcterms:modified>
</cp:coreProperties>
</file>