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63" r:id="rId6"/>
    <p:sldId id="264" r:id="rId7"/>
    <p:sldId id="260" r:id="rId8"/>
    <p:sldId id="258" r:id="rId9"/>
    <p:sldId id="265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E7401A7-5E8D-4D5B-8804-8FC0FD82ABC0}" v="36" dt="2019-07-08T20:50:53.9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rlos Henrique Teles" userId="0f51f1acc9f1f61c" providerId="LiveId" clId="{7A8F2EB7-F7DD-48E2-8645-CB737D7927CA}"/>
    <pc:docChg chg="custSel addSld modSld sldOrd">
      <pc:chgData name="Carlos Henrique Teles" userId="0f51f1acc9f1f61c" providerId="LiveId" clId="{7A8F2EB7-F7DD-48E2-8645-CB737D7927CA}" dt="2019-07-08T20:51:55.273" v="689" actId="20577"/>
      <pc:docMkLst>
        <pc:docMk/>
      </pc:docMkLst>
      <pc:sldChg chg="addSp delSp">
        <pc:chgData name="Carlos Henrique Teles" userId="0f51f1acc9f1f61c" providerId="LiveId" clId="{7A8F2EB7-F7DD-48E2-8645-CB737D7927CA}" dt="2019-07-08T20:50:49.123" v="637"/>
        <pc:sldMkLst>
          <pc:docMk/>
          <pc:sldMk cId="3106957327" sldId="256"/>
        </pc:sldMkLst>
        <pc:spChg chg="add del">
          <ac:chgData name="Carlos Henrique Teles" userId="0f51f1acc9f1f61c" providerId="LiveId" clId="{7A8F2EB7-F7DD-48E2-8645-CB737D7927CA}" dt="2019-07-08T20:50:49.123" v="637"/>
          <ac:spMkLst>
            <pc:docMk/>
            <pc:sldMk cId="3106957327" sldId="256"/>
            <ac:spMk id="11" creationId="{D4D08CDD-4DD7-4329-B2A9-49DC0F525C87}"/>
          </ac:spMkLst>
        </pc:spChg>
        <pc:picChg chg="add del">
          <ac:chgData name="Carlos Henrique Teles" userId="0f51f1acc9f1f61c" providerId="LiveId" clId="{7A8F2EB7-F7DD-48E2-8645-CB737D7927CA}" dt="2019-07-08T20:50:49.123" v="637"/>
          <ac:picMkLst>
            <pc:docMk/>
            <pc:sldMk cId="3106957327" sldId="256"/>
            <ac:picMk id="9" creationId="{2C09230A-42BF-4421-8539-DAE09337A97A}"/>
          </ac:picMkLst>
        </pc:picChg>
        <pc:picChg chg="add del">
          <ac:chgData name="Carlos Henrique Teles" userId="0f51f1acc9f1f61c" providerId="LiveId" clId="{7A8F2EB7-F7DD-48E2-8645-CB737D7927CA}" dt="2019-07-08T20:50:49.123" v="637"/>
          <ac:picMkLst>
            <pc:docMk/>
            <pc:sldMk cId="3106957327" sldId="256"/>
            <ac:picMk id="10" creationId="{E3F24F51-878E-483F-87EE-7117359DBB78}"/>
          </ac:picMkLst>
        </pc:picChg>
      </pc:sldChg>
      <pc:sldChg chg="addSp delSp modSp">
        <pc:chgData name="Carlos Henrique Teles" userId="0f51f1acc9f1f61c" providerId="LiveId" clId="{7A8F2EB7-F7DD-48E2-8645-CB737D7927CA}" dt="2019-07-08T20:23:06.874" v="44" actId="1076"/>
        <pc:sldMkLst>
          <pc:docMk/>
          <pc:sldMk cId="3172303793" sldId="257"/>
        </pc:sldMkLst>
        <pc:spChg chg="mod">
          <ac:chgData name="Carlos Henrique Teles" userId="0f51f1acc9f1f61c" providerId="LiveId" clId="{7A8F2EB7-F7DD-48E2-8645-CB737D7927CA}" dt="2019-07-08T20:23:06.874" v="44" actId="1076"/>
          <ac:spMkLst>
            <pc:docMk/>
            <pc:sldMk cId="3172303793" sldId="257"/>
            <ac:spMk id="2" creationId="{EFBDC4DC-06BB-4FE2-8511-31F3863CD5B8}"/>
          </ac:spMkLst>
        </pc:spChg>
        <pc:spChg chg="add mod">
          <ac:chgData name="Carlos Henrique Teles" userId="0f51f1acc9f1f61c" providerId="LiveId" clId="{7A8F2EB7-F7DD-48E2-8645-CB737D7927CA}" dt="2019-07-08T20:22:57.908" v="43" actId="20577"/>
          <ac:spMkLst>
            <pc:docMk/>
            <pc:sldMk cId="3172303793" sldId="257"/>
            <ac:spMk id="3" creationId="{5F4F76A3-6936-452B-8121-0900057123EE}"/>
          </ac:spMkLst>
        </pc:spChg>
        <pc:spChg chg="del mod">
          <ac:chgData name="Carlos Henrique Teles" userId="0f51f1acc9f1f61c" providerId="LiveId" clId="{7A8F2EB7-F7DD-48E2-8645-CB737D7927CA}" dt="2019-07-08T20:21:38.924" v="25"/>
          <ac:spMkLst>
            <pc:docMk/>
            <pc:sldMk cId="3172303793" sldId="257"/>
            <ac:spMk id="4" creationId="{AFDC7891-B62F-4765-96BE-8DC5CBFF8B6A}"/>
          </ac:spMkLst>
        </pc:spChg>
      </pc:sldChg>
      <pc:sldChg chg="addSp delSp modSp">
        <pc:chgData name="Carlos Henrique Teles" userId="0f51f1acc9f1f61c" providerId="LiveId" clId="{7A8F2EB7-F7DD-48E2-8645-CB737D7927CA}" dt="2019-07-08T20:50:36.075" v="634" actId="1076"/>
        <pc:sldMkLst>
          <pc:docMk/>
          <pc:sldMk cId="844769590" sldId="258"/>
        </pc:sldMkLst>
        <pc:spChg chg="mod">
          <ac:chgData name="Carlos Henrique Teles" userId="0f51f1acc9f1f61c" providerId="LiveId" clId="{7A8F2EB7-F7DD-48E2-8645-CB737D7927CA}" dt="2019-07-08T20:49:48.924" v="631" actId="20577"/>
          <ac:spMkLst>
            <pc:docMk/>
            <pc:sldMk cId="844769590" sldId="258"/>
            <ac:spMk id="2" creationId="{B7BDA207-0531-4237-B47F-09333D8FB0D9}"/>
          </ac:spMkLst>
        </pc:spChg>
        <pc:spChg chg="del mod">
          <ac:chgData name="Carlos Henrique Teles" userId="0f51f1acc9f1f61c" providerId="LiveId" clId="{7A8F2EB7-F7DD-48E2-8645-CB737D7927CA}" dt="2019-07-08T20:48:11.660" v="622" actId="478"/>
          <ac:spMkLst>
            <pc:docMk/>
            <pc:sldMk cId="844769590" sldId="258"/>
            <ac:spMk id="3" creationId="{9C9777D1-E415-42F4-8731-BBBB7BA0EEA9}"/>
          </ac:spMkLst>
        </pc:spChg>
        <pc:spChg chg="add del mod">
          <ac:chgData name="Carlos Henrique Teles" userId="0f51f1acc9f1f61c" providerId="LiveId" clId="{7A8F2EB7-F7DD-48E2-8645-CB737D7927CA}" dt="2019-07-08T20:49:33.120" v="623"/>
          <ac:spMkLst>
            <pc:docMk/>
            <pc:sldMk cId="844769590" sldId="258"/>
            <ac:spMk id="7" creationId="{BA793AF8-9EE4-4724-9F26-67D5990FDC89}"/>
          </ac:spMkLst>
        </pc:spChg>
        <pc:picChg chg="mod">
          <ac:chgData name="Carlos Henrique Teles" userId="0f51f1acc9f1f61c" providerId="LiveId" clId="{7A8F2EB7-F7DD-48E2-8645-CB737D7927CA}" dt="2019-07-08T20:50:36.075" v="634" actId="1076"/>
          <ac:picMkLst>
            <pc:docMk/>
            <pc:sldMk cId="844769590" sldId="258"/>
            <ac:picMk id="5" creationId="{12965D04-2B30-4834-B213-F4A732455BF4}"/>
          </ac:picMkLst>
        </pc:picChg>
        <pc:picChg chg="add mod">
          <ac:chgData name="Carlos Henrique Teles" userId="0f51f1acc9f1f61c" providerId="LiveId" clId="{7A8F2EB7-F7DD-48E2-8645-CB737D7927CA}" dt="2019-07-08T20:49:52.323" v="632" actId="1076"/>
          <ac:picMkLst>
            <pc:docMk/>
            <pc:sldMk cId="844769590" sldId="258"/>
            <ac:picMk id="8" creationId="{F99C8DC2-2370-4B83-8CA5-7CE0A1D80647}"/>
          </ac:picMkLst>
        </pc:picChg>
        <pc:picChg chg="add del mod">
          <ac:chgData name="Carlos Henrique Teles" userId="0f51f1acc9f1f61c" providerId="LiveId" clId="{7A8F2EB7-F7DD-48E2-8645-CB737D7927CA}" dt="2019-07-08T20:48:11.660" v="622" actId="478"/>
          <ac:picMkLst>
            <pc:docMk/>
            <pc:sldMk cId="844769590" sldId="258"/>
            <ac:picMk id="1026" creationId="{E52381C1-DCF9-4A6D-9176-571564ACA615}"/>
          </ac:picMkLst>
        </pc:picChg>
      </pc:sldChg>
      <pc:sldChg chg="addSp delSp modSp ord delAnim">
        <pc:chgData name="Carlos Henrique Teles" userId="0f51f1acc9f1f61c" providerId="LiveId" clId="{7A8F2EB7-F7DD-48E2-8645-CB737D7927CA}" dt="2019-07-08T20:50:38.167" v="635"/>
        <pc:sldMkLst>
          <pc:docMk/>
          <pc:sldMk cId="985593719" sldId="260"/>
        </pc:sldMkLst>
        <pc:spChg chg="mod">
          <ac:chgData name="Carlos Henrique Teles" userId="0f51f1acc9f1f61c" providerId="LiveId" clId="{7A8F2EB7-F7DD-48E2-8645-CB737D7927CA}" dt="2019-07-08T20:43:31.466" v="585" actId="20577"/>
          <ac:spMkLst>
            <pc:docMk/>
            <pc:sldMk cId="985593719" sldId="260"/>
            <ac:spMk id="2" creationId="{43DC1BF9-C46A-41DE-A501-FAA8FD1EE6E9}"/>
          </ac:spMkLst>
        </pc:spChg>
        <pc:spChg chg="del mod">
          <ac:chgData name="Carlos Henrique Teles" userId="0f51f1acc9f1f61c" providerId="LiveId" clId="{7A8F2EB7-F7DD-48E2-8645-CB737D7927CA}" dt="2019-07-08T20:44:25.035" v="594" actId="478"/>
          <ac:spMkLst>
            <pc:docMk/>
            <pc:sldMk cId="985593719" sldId="260"/>
            <ac:spMk id="3" creationId="{54070710-220B-4F8A-BA5E-35C75564968E}"/>
          </ac:spMkLst>
        </pc:spChg>
        <pc:spChg chg="add mod">
          <ac:chgData name="Carlos Henrique Teles" userId="0f51f1acc9f1f61c" providerId="LiveId" clId="{7A8F2EB7-F7DD-48E2-8645-CB737D7927CA}" dt="2019-07-08T20:45:40.607" v="615" actId="20577"/>
          <ac:spMkLst>
            <pc:docMk/>
            <pc:sldMk cId="985593719" sldId="260"/>
            <ac:spMk id="4" creationId="{5299AF32-D708-4ED0-A24D-20C20BFA3A95}"/>
          </ac:spMkLst>
        </pc:spChg>
        <pc:spChg chg="del">
          <ac:chgData name="Carlos Henrique Teles" userId="0f51f1acc9f1f61c" providerId="LiveId" clId="{7A8F2EB7-F7DD-48E2-8645-CB737D7927CA}" dt="2019-07-08T20:43:48.114" v="589" actId="478"/>
          <ac:spMkLst>
            <pc:docMk/>
            <pc:sldMk cId="985593719" sldId="260"/>
            <ac:spMk id="6" creationId="{B8120F7C-D605-4902-98D9-FE8E002BC8C0}"/>
          </ac:spMkLst>
        </pc:spChg>
        <pc:spChg chg="del">
          <ac:chgData name="Carlos Henrique Teles" userId="0f51f1acc9f1f61c" providerId="LiveId" clId="{7A8F2EB7-F7DD-48E2-8645-CB737D7927CA}" dt="2019-07-08T20:43:49.773" v="590" actId="478"/>
          <ac:spMkLst>
            <pc:docMk/>
            <pc:sldMk cId="985593719" sldId="260"/>
            <ac:spMk id="7" creationId="{6EFEA697-5B31-47FF-B792-03E650764008}"/>
          </ac:spMkLst>
        </pc:spChg>
        <pc:spChg chg="del mod">
          <ac:chgData name="Carlos Henrique Teles" userId="0f51f1acc9f1f61c" providerId="LiveId" clId="{7A8F2EB7-F7DD-48E2-8645-CB737D7927CA}" dt="2019-07-08T20:43:37.283" v="587" actId="478"/>
          <ac:spMkLst>
            <pc:docMk/>
            <pc:sldMk cId="985593719" sldId="260"/>
            <ac:spMk id="8" creationId="{EC0824B6-29D5-416A-A13B-E52CF85F6844}"/>
          </ac:spMkLst>
        </pc:spChg>
        <pc:spChg chg="add del mod">
          <ac:chgData name="Carlos Henrique Teles" userId="0f51f1acc9f1f61c" providerId="LiveId" clId="{7A8F2EB7-F7DD-48E2-8645-CB737D7927CA}" dt="2019-07-08T20:44:29.416" v="595" actId="478"/>
          <ac:spMkLst>
            <pc:docMk/>
            <pc:sldMk cId="985593719" sldId="260"/>
            <ac:spMk id="12" creationId="{20894348-B467-4C83-9F81-FBA7F048B1ED}"/>
          </ac:spMkLst>
        </pc:spChg>
      </pc:sldChg>
      <pc:sldChg chg="delSp modSp">
        <pc:chgData name="Carlos Henrique Teles" userId="0f51f1acc9f1f61c" providerId="LiveId" clId="{7A8F2EB7-F7DD-48E2-8645-CB737D7927CA}" dt="2019-07-08T20:26:34.867" v="70" actId="20577"/>
        <pc:sldMkLst>
          <pc:docMk/>
          <pc:sldMk cId="1022017932" sldId="261"/>
        </pc:sldMkLst>
        <pc:spChg chg="mod">
          <ac:chgData name="Carlos Henrique Teles" userId="0f51f1acc9f1f61c" providerId="LiveId" clId="{7A8F2EB7-F7DD-48E2-8645-CB737D7927CA}" dt="2019-07-08T20:24:22.831" v="51" actId="20577"/>
          <ac:spMkLst>
            <pc:docMk/>
            <pc:sldMk cId="1022017932" sldId="261"/>
            <ac:spMk id="2" creationId="{AA314BA8-E394-4CB6-9295-422A589E6818}"/>
          </ac:spMkLst>
        </pc:spChg>
        <pc:spChg chg="mod">
          <ac:chgData name="Carlos Henrique Teles" userId="0f51f1acc9f1f61c" providerId="LiveId" clId="{7A8F2EB7-F7DD-48E2-8645-CB737D7927CA}" dt="2019-07-08T20:26:34.867" v="70" actId="20577"/>
          <ac:spMkLst>
            <pc:docMk/>
            <pc:sldMk cId="1022017932" sldId="261"/>
            <ac:spMk id="3" creationId="{5E565F98-A676-4E89-B377-D22B9FE89654}"/>
          </ac:spMkLst>
        </pc:spChg>
        <pc:spChg chg="del">
          <ac:chgData name="Carlos Henrique Teles" userId="0f51f1acc9f1f61c" providerId="LiveId" clId="{7A8F2EB7-F7DD-48E2-8645-CB737D7927CA}" dt="2019-07-08T20:23:22.859" v="46" actId="478"/>
          <ac:spMkLst>
            <pc:docMk/>
            <pc:sldMk cId="1022017932" sldId="261"/>
            <ac:spMk id="7" creationId="{C12582E2-C0AD-4C7F-9A47-A93F85A209D6}"/>
          </ac:spMkLst>
        </pc:spChg>
        <pc:spChg chg="del">
          <ac:chgData name="Carlos Henrique Teles" userId="0f51f1acc9f1f61c" providerId="LiveId" clId="{7A8F2EB7-F7DD-48E2-8645-CB737D7927CA}" dt="2019-07-08T20:23:22.859" v="46" actId="478"/>
          <ac:spMkLst>
            <pc:docMk/>
            <pc:sldMk cId="1022017932" sldId="261"/>
            <ac:spMk id="8" creationId="{0A28A2DE-A9D7-437C-9179-E23828987A24}"/>
          </ac:spMkLst>
        </pc:spChg>
        <pc:spChg chg="del">
          <ac:chgData name="Carlos Henrique Teles" userId="0f51f1acc9f1f61c" providerId="LiveId" clId="{7A8F2EB7-F7DD-48E2-8645-CB737D7927CA}" dt="2019-07-08T20:23:22.859" v="46" actId="478"/>
          <ac:spMkLst>
            <pc:docMk/>
            <pc:sldMk cId="1022017932" sldId="261"/>
            <ac:spMk id="9" creationId="{BF5B3BB7-C1C2-4A84-ACE2-9F0FA0E3E605}"/>
          </ac:spMkLst>
        </pc:spChg>
        <pc:spChg chg="del mod">
          <ac:chgData name="Carlos Henrique Teles" userId="0f51f1acc9f1f61c" providerId="LiveId" clId="{7A8F2EB7-F7DD-48E2-8645-CB737D7927CA}" dt="2019-07-08T20:23:22.859" v="46" actId="478"/>
          <ac:spMkLst>
            <pc:docMk/>
            <pc:sldMk cId="1022017932" sldId="261"/>
            <ac:spMk id="10" creationId="{4FDB6155-BCD5-46D7-9258-4D9C0570FA81}"/>
          </ac:spMkLst>
        </pc:spChg>
        <pc:spChg chg="del">
          <ac:chgData name="Carlos Henrique Teles" userId="0f51f1acc9f1f61c" providerId="LiveId" clId="{7A8F2EB7-F7DD-48E2-8645-CB737D7927CA}" dt="2019-07-08T20:23:22.859" v="46" actId="478"/>
          <ac:spMkLst>
            <pc:docMk/>
            <pc:sldMk cId="1022017932" sldId="261"/>
            <ac:spMk id="11" creationId="{3566D22A-330F-41E6-BC4D-A03144B64034}"/>
          </ac:spMkLst>
        </pc:spChg>
        <pc:spChg chg="del">
          <ac:chgData name="Carlos Henrique Teles" userId="0f51f1acc9f1f61c" providerId="LiveId" clId="{7A8F2EB7-F7DD-48E2-8645-CB737D7927CA}" dt="2019-07-08T20:23:22.859" v="46" actId="478"/>
          <ac:spMkLst>
            <pc:docMk/>
            <pc:sldMk cId="1022017932" sldId="261"/>
            <ac:spMk id="12" creationId="{D2043A54-A5EA-47A6-91FA-C2189885FB8C}"/>
          </ac:spMkLst>
        </pc:spChg>
      </pc:sldChg>
      <pc:sldChg chg="addSp modSp">
        <pc:chgData name="Carlos Henrique Teles" userId="0f51f1acc9f1f61c" providerId="LiveId" clId="{7A8F2EB7-F7DD-48E2-8645-CB737D7927CA}" dt="2019-07-08T20:51:55.273" v="689" actId="20577"/>
        <pc:sldMkLst>
          <pc:docMk/>
          <pc:sldMk cId="2611233193" sldId="262"/>
        </pc:sldMkLst>
        <pc:spChg chg="mod">
          <ac:chgData name="Carlos Henrique Teles" userId="0f51f1acc9f1f61c" providerId="LiveId" clId="{7A8F2EB7-F7DD-48E2-8645-CB737D7927CA}" dt="2019-07-08T20:51:55.273" v="689" actId="20577"/>
          <ac:spMkLst>
            <pc:docMk/>
            <pc:sldMk cId="2611233193" sldId="262"/>
            <ac:spMk id="2" creationId="{EE854FEF-6592-43D7-ABB0-E3F4C4CFE32E}"/>
          </ac:spMkLst>
        </pc:spChg>
        <pc:spChg chg="mod">
          <ac:chgData name="Carlos Henrique Teles" userId="0f51f1acc9f1f61c" providerId="LiveId" clId="{7A8F2EB7-F7DD-48E2-8645-CB737D7927CA}" dt="2019-07-08T20:28:33.676" v="148" actId="1076"/>
          <ac:spMkLst>
            <pc:docMk/>
            <pc:sldMk cId="2611233193" sldId="262"/>
            <ac:spMk id="3" creationId="{CB246B4D-C6A4-4FC2-B784-D35CE4AA1E3C}"/>
          </ac:spMkLst>
        </pc:spChg>
        <pc:spChg chg="add">
          <ac:chgData name="Carlos Henrique Teles" userId="0f51f1acc9f1f61c" providerId="LiveId" clId="{7A8F2EB7-F7DD-48E2-8645-CB737D7927CA}" dt="2019-07-08T20:28:41.988" v="149"/>
          <ac:spMkLst>
            <pc:docMk/>
            <pc:sldMk cId="2611233193" sldId="262"/>
            <ac:spMk id="6" creationId="{B757069A-A827-4F86-8AA7-36E773B4932E}"/>
          </ac:spMkLst>
        </pc:spChg>
        <pc:picChg chg="add">
          <ac:chgData name="Carlos Henrique Teles" userId="0f51f1acc9f1f61c" providerId="LiveId" clId="{7A8F2EB7-F7DD-48E2-8645-CB737D7927CA}" dt="2019-07-08T20:28:41.988" v="149"/>
          <ac:picMkLst>
            <pc:docMk/>
            <pc:sldMk cId="2611233193" sldId="262"/>
            <ac:picMk id="4" creationId="{DD00C3F0-C207-45D5-9178-CE7169337937}"/>
          </ac:picMkLst>
        </pc:picChg>
        <pc:picChg chg="add">
          <ac:chgData name="Carlos Henrique Teles" userId="0f51f1acc9f1f61c" providerId="LiveId" clId="{7A8F2EB7-F7DD-48E2-8645-CB737D7927CA}" dt="2019-07-08T20:28:41.988" v="149"/>
          <ac:picMkLst>
            <pc:docMk/>
            <pc:sldMk cId="2611233193" sldId="262"/>
            <ac:picMk id="5" creationId="{E7745637-ED05-48BA-8EC6-486C82DF6055}"/>
          </ac:picMkLst>
        </pc:picChg>
      </pc:sldChg>
      <pc:sldChg chg="addSp delSp modSp">
        <pc:chgData name="Carlos Henrique Teles" userId="0f51f1acc9f1f61c" providerId="LiveId" clId="{7A8F2EB7-F7DD-48E2-8645-CB737D7927CA}" dt="2019-07-08T20:36:30.489" v="447" actId="20577"/>
        <pc:sldMkLst>
          <pc:docMk/>
          <pc:sldMk cId="3563241437" sldId="263"/>
        </pc:sldMkLst>
        <pc:spChg chg="mod">
          <ac:chgData name="Carlos Henrique Teles" userId="0f51f1acc9f1f61c" providerId="LiveId" clId="{7A8F2EB7-F7DD-48E2-8645-CB737D7927CA}" dt="2019-07-08T20:35:10.646" v="374" actId="27636"/>
          <ac:spMkLst>
            <pc:docMk/>
            <pc:sldMk cId="3563241437" sldId="263"/>
            <ac:spMk id="2" creationId="{67B31AD4-F0CD-4C07-BCE9-10827503F8DA}"/>
          </ac:spMkLst>
        </pc:spChg>
        <pc:spChg chg="add mod">
          <ac:chgData name="Carlos Henrique Teles" userId="0f51f1acc9f1f61c" providerId="LiveId" clId="{7A8F2EB7-F7DD-48E2-8645-CB737D7927CA}" dt="2019-07-08T20:36:30.489" v="447" actId="20577"/>
          <ac:spMkLst>
            <pc:docMk/>
            <pc:sldMk cId="3563241437" sldId="263"/>
            <ac:spMk id="3" creationId="{D140437B-E7BB-4534-8577-02260BFF3952}"/>
          </ac:spMkLst>
        </pc:spChg>
        <pc:spChg chg="add">
          <ac:chgData name="Carlos Henrique Teles" userId="0f51f1acc9f1f61c" providerId="LiveId" clId="{7A8F2EB7-F7DD-48E2-8645-CB737D7927CA}" dt="2019-07-08T20:35:00.462" v="371"/>
          <ac:spMkLst>
            <pc:docMk/>
            <pc:sldMk cId="3563241437" sldId="263"/>
            <ac:spMk id="8" creationId="{0B91F05B-38E4-4BE1-B941-B832BBDF4669}"/>
          </ac:spMkLst>
        </pc:spChg>
        <pc:picChg chg="add mod">
          <ac:chgData name="Carlos Henrique Teles" userId="0f51f1acc9f1f61c" providerId="LiveId" clId="{7A8F2EB7-F7DD-48E2-8645-CB737D7927CA}" dt="2019-07-08T20:35:19.848" v="376" actId="1076"/>
          <ac:picMkLst>
            <pc:docMk/>
            <pc:sldMk cId="3563241437" sldId="263"/>
            <ac:picMk id="4" creationId="{979D37F3-C817-4EC4-8615-533B46A84CC3}"/>
          </ac:picMkLst>
        </pc:picChg>
        <pc:picChg chg="add">
          <ac:chgData name="Carlos Henrique Teles" userId="0f51f1acc9f1f61c" providerId="LiveId" clId="{7A8F2EB7-F7DD-48E2-8645-CB737D7927CA}" dt="2019-07-08T20:35:00.462" v="371"/>
          <ac:picMkLst>
            <pc:docMk/>
            <pc:sldMk cId="3563241437" sldId="263"/>
            <ac:picMk id="6" creationId="{1369C1DC-AF9D-461C-9306-5487423F816E}"/>
          </ac:picMkLst>
        </pc:picChg>
        <pc:picChg chg="add">
          <ac:chgData name="Carlos Henrique Teles" userId="0f51f1acc9f1f61c" providerId="LiveId" clId="{7A8F2EB7-F7DD-48E2-8645-CB737D7927CA}" dt="2019-07-08T20:35:00.462" v="371"/>
          <ac:picMkLst>
            <pc:docMk/>
            <pc:sldMk cId="3563241437" sldId="263"/>
            <ac:picMk id="7" creationId="{75A84404-65F8-4214-961F-8D1244914FB2}"/>
          </ac:picMkLst>
        </pc:picChg>
        <pc:picChg chg="del">
          <ac:chgData name="Carlos Henrique Teles" userId="0f51f1acc9f1f61c" providerId="LiveId" clId="{7A8F2EB7-F7DD-48E2-8645-CB737D7927CA}" dt="2019-07-08T20:30:14.637" v="150" actId="478"/>
          <ac:picMkLst>
            <pc:docMk/>
            <pc:sldMk cId="3563241437" sldId="263"/>
            <ac:picMk id="5122" creationId="{10CD7209-6956-462C-AE9D-4636727EF21E}"/>
          </ac:picMkLst>
        </pc:picChg>
      </pc:sldChg>
      <pc:sldChg chg="addSp delSp modSp">
        <pc:chgData name="Carlos Henrique Teles" userId="0f51f1acc9f1f61c" providerId="LiveId" clId="{7A8F2EB7-F7DD-48E2-8645-CB737D7927CA}" dt="2019-07-08T20:42:32.046" v="570" actId="6549"/>
        <pc:sldMkLst>
          <pc:docMk/>
          <pc:sldMk cId="854070491" sldId="264"/>
        </pc:sldMkLst>
        <pc:spChg chg="del">
          <ac:chgData name="Carlos Henrique Teles" userId="0f51f1acc9f1f61c" providerId="LiveId" clId="{7A8F2EB7-F7DD-48E2-8645-CB737D7927CA}" dt="2019-07-08T20:34:46.264" v="369" actId="478"/>
          <ac:spMkLst>
            <pc:docMk/>
            <pc:sldMk cId="854070491" sldId="264"/>
            <ac:spMk id="2" creationId="{9E1CDDFA-807E-41F9-9F5F-49A7C8ECBFF1}"/>
          </ac:spMkLst>
        </pc:spChg>
        <pc:spChg chg="add mod">
          <ac:chgData name="Carlos Henrique Teles" userId="0f51f1acc9f1f61c" providerId="LiveId" clId="{7A8F2EB7-F7DD-48E2-8645-CB737D7927CA}" dt="2019-07-08T20:38:09.462" v="524" actId="20577"/>
          <ac:spMkLst>
            <pc:docMk/>
            <pc:sldMk cId="854070491" sldId="264"/>
            <ac:spMk id="5" creationId="{7A934F83-073E-4AF9-B8DB-C07C579A0798}"/>
          </ac:spMkLst>
        </pc:spChg>
        <pc:spChg chg="add mod">
          <ac:chgData name="Carlos Henrique Teles" userId="0f51f1acc9f1f61c" providerId="LiveId" clId="{7A8F2EB7-F7DD-48E2-8645-CB737D7927CA}" dt="2019-07-08T20:42:32.046" v="570" actId="6549"/>
          <ac:spMkLst>
            <pc:docMk/>
            <pc:sldMk cId="854070491" sldId="264"/>
            <ac:spMk id="7" creationId="{5363C75A-EA29-4CD2-9AE7-915B7006DCF4}"/>
          </ac:spMkLst>
        </pc:spChg>
        <pc:spChg chg="add">
          <ac:chgData name="Carlos Henrique Teles" userId="0f51f1acc9f1f61c" providerId="LiveId" clId="{7A8F2EB7-F7DD-48E2-8645-CB737D7927CA}" dt="2019-07-08T20:35:32.167" v="377"/>
          <ac:spMkLst>
            <pc:docMk/>
            <pc:sldMk cId="854070491" sldId="264"/>
            <ac:spMk id="10" creationId="{637FEC85-B3CF-4467-ABB9-112E4C1CEB75}"/>
          </ac:spMkLst>
        </pc:spChg>
        <pc:picChg chg="del">
          <ac:chgData name="Carlos Henrique Teles" userId="0f51f1acc9f1f61c" providerId="LiveId" clId="{7A8F2EB7-F7DD-48E2-8645-CB737D7927CA}" dt="2019-07-08T20:34:48.812" v="370" actId="478"/>
          <ac:picMkLst>
            <pc:docMk/>
            <pc:sldMk cId="854070491" sldId="264"/>
            <ac:picMk id="4" creationId="{91E7B782-FA39-404C-808B-1E6914CC0FD2}"/>
          </ac:picMkLst>
        </pc:picChg>
        <pc:picChg chg="add">
          <ac:chgData name="Carlos Henrique Teles" userId="0f51f1acc9f1f61c" providerId="LiveId" clId="{7A8F2EB7-F7DD-48E2-8645-CB737D7927CA}" dt="2019-07-08T20:35:32.167" v="377"/>
          <ac:picMkLst>
            <pc:docMk/>
            <pc:sldMk cId="854070491" sldId="264"/>
            <ac:picMk id="8" creationId="{DF4ADC2E-BC23-4416-BB2F-3CAC2ED74757}"/>
          </ac:picMkLst>
        </pc:picChg>
        <pc:picChg chg="add">
          <ac:chgData name="Carlos Henrique Teles" userId="0f51f1acc9f1f61c" providerId="LiveId" clId="{7A8F2EB7-F7DD-48E2-8645-CB737D7927CA}" dt="2019-07-08T20:35:32.167" v="377"/>
          <ac:picMkLst>
            <pc:docMk/>
            <pc:sldMk cId="854070491" sldId="264"/>
            <ac:picMk id="9" creationId="{A2EE52BB-A211-4674-A2DA-0731AF0E8626}"/>
          </ac:picMkLst>
        </pc:picChg>
      </pc:sldChg>
      <pc:sldChg chg="addSp delSp modSp add">
        <pc:chgData name="Carlos Henrique Teles" userId="0f51f1acc9f1f61c" providerId="LiveId" clId="{7A8F2EB7-F7DD-48E2-8645-CB737D7927CA}" dt="2019-07-08T20:51:31.258" v="686" actId="20577"/>
        <pc:sldMkLst>
          <pc:docMk/>
          <pc:sldMk cId="2577376939" sldId="265"/>
        </pc:sldMkLst>
        <pc:spChg chg="mod">
          <ac:chgData name="Carlos Henrique Teles" userId="0f51f1acc9f1f61c" providerId="LiveId" clId="{7A8F2EB7-F7DD-48E2-8645-CB737D7927CA}" dt="2019-07-08T20:51:31.258" v="686" actId="20577"/>
          <ac:spMkLst>
            <pc:docMk/>
            <pc:sldMk cId="2577376939" sldId="265"/>
            <ac:spMk id="2" creationId="{E9BD2579-29C8-4EDA-A88E-7C9F791F70A5}"/>
          </ac:spMkLst>
        </pc:spChg>
        <pc:spChg chg="del">
          <ac:chgData name="Carlos Henrique Teles" userId="0f51f1acc9f1f61c" providerId="LiveId" clId="{7A8F2EB7-F7DD-48E2-8645-CB737D7927CA}" dt="2019-07-08T20:51:26.435" v="684" actId="478"/>
          <ac:spMkLst>
            <pc:docMk/>
            <pc:sldMk cId="2577376939" sldId="265"/>
            <ac:spMk id="3" creationId="{E8F3ABE1-6D36-4E99-BAB7-CB88816658DE}"/>
          </ac:spMkLst>
        </pc:spChg>
        <pc:spChg chg="add">
          <ac:chgData name="Carlos Henrique Teles" userId="0f51f1acc9f1f61c" providerId="LiveId" clId="{7A8F2EB7-F7DD-48E2-8645-CB737D7927CA}" dt="2019-07-08T20:50:53.921" v="638"/>
          <ac:spMkLst>
            <pc:docMk/>
            <pc:sldMk cId="2577376939" sldId="265"/>
            <ac:spMk id="6" creationId="{C1BB6695-C560-4427-BD77-03112A3BAFB4}"/>
          </ac:spMkLst>
        </pc:spChg>
        <pc:picChg chg="add">
          <ac:chgData name="Carlos Henrique Teles" userId="0f51f1acc9f1f61c" providerId="LiveId" clId="{7A8F2EB7-F7DD-48E2-8645-CB737D7927CA}" dt="2019-07-08T20:50:53.921" v="638"/>
          <ac:picMkLst>
            <pc:docMk/>
            <pc:sldMk cId="2577376939" sldId="265"/>
            <ac:picMk id="4" creationId="{BD9016F5-EE8C-4DBA-9428-83148F43E5A3}"/>
          </ac:picMkLst>
        </pc:picChg>
        <pc:picChg chg="add">
          <ac:chgData name="Carlos Henrique Teles" userId="0f51f1acc9f1f61c" providerId="LiveId" clId="{7A8F2EB7-F7DD-48E2-8645-CB737D7927CA}" dt="2019-07-08T20:50:53.921" v="638"/>
          <ac:picMkLst>
            <pc:docMk/>
            <pc:sldMk cId="2577376939" sldId="265"/>
            <ac:picMk id="5" creationId="{AD4213C1-7A2D-4B51-A568-863BCF09E7E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B3D1B6-E3CB-48FD-9E68-7C86342F40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2B20E42-EE47-472A-BF51-EBB37C242E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E98179C-CD4C-4081-A68D-83D48CE88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B0F81-EC7D-4EFE-89A2-88DD7185453A}" type="datetimeFigureOut">
              <a:rPr lang="pt-BR" smtClean="0"/>
              <a:t>08/07/2019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7F6DAE7-7689-4D1E-9E90-D77045A32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FD6CEE4-F529-4B35-B402-CB837FEBE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DEC99-A4A8-4A1F-8877-98DE3A0F26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2290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C72A61-C2FA-4E5D-AB38-0699AF34D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246AC58-51BD-49BA-86D5-D8B14D0083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09AE7E9-B4D1-4454-829F-D2AD7E37A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B0F81-EC7D-4EFE-89A2-88DD7185453A}" type="datetimeFigureOut">
              <a:rPr lang="pt-BR" smtClean="0"/>
              <a:t>08/07/2019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B738502-187F-4471-BBDE-6FDCD2E96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F9EECF9-5096-48E1-B593-6BE6095CD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DEC99-A4A8-4A1F-8877-98DE3A0F26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1641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8B415C8-8D55-4685-9E62-199C430E35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900E704-8BC4-4D24-BCBE-CAA6FE6BE9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DCA898C-9CF9-4DF6-80D9-880646B04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B0F81-EC7D-4EFE-89A2-88DD7185453A}" type="datetimeFigureOut">
              <a:rPr lang="pt-BR" smtClean="0"/>
              <a:t>08/07/2019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F3BFFEC-EAF8-48FC-932F-785F6768F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A2DF8FE-13D0-4D5C-8AF6-5088BD382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DEC99-A4A8-4A1F-8877-98DE3A0F26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2647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E8395D-768D-4F8E-BFFF-8401FF93B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148AB92-D824-4791-98A2-99D1339A74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E731DFF-9719-4E19-9E3C-ED898A961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B0F81-EC7D-4EFE-89A2-88DD7185453A}" type="datetimeFigureOut">
              <a:rPr lang="pt-BR" smtClean="0"/>
              <a:t>08/07/2019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2E52D3F-42FC-4FA0-884F-A1D1F35F8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357A84D-8AFF-439C-AAAF-983941680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DEC99-A4A8-4A1F-8877-98DE3A0F26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8213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CB0AF6-859A-489B-922A-21D60E241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5D07F46-8A34-4E33-9058-9BFD85E9D2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DC72C28-1231-4579-93DA-AC44B6D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B0F81-EC7D-4EFE-89A2-88DD7185453A}" type="datetimeFigureOut">
              <a:rPr lang="pt-BR" smtClean="0"/>
              <a:t>08/07/2019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D5D5798-D5A5-4872-BEC7-8E4056ECC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5F3DBE6-69E8-43DA-A3DF-1E9B85469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DEC99-A4A8-4A1F-8877-98DE3A0F26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5360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91B692-9B63-467F-B796-7FFF7B5D6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A083907-8617-4556-9F93-8399D53A58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D147DF1-B7D4-4C93-AD72-F059ADD69A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581D116-3742-4A03-A832-50DB974E4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B0F81-EC7D-4EFE-89A2-88DD7185453A}" type="datetimeFigureOut">
              <a:rPr lang="pt-BR" smtClean="0"/>
              <a:t>08/07/2019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B8C5DD6-2D5F-4E2C-99C4-524D44C80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C23B70A-58CC-4952-8969-FBF611815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DEC99-A4A8-4A1F-8877-98DE3A0F26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4741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47C6F6-12FC-4582-B423-AD0848816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6941522-ABE5-49F3-BCD0-7072473B44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098E55E-09B3-4CE9-B892-47A4F1FE83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526461F-0F3E-4B11-BE12-663903486F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5E7873A-4290-4A96-9DD9-4ED7326D37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4CC5F42-9FCC-4B86-9462-4FC8D3AB0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B0F81-EC7D-4EFE-89A2-88DD7185453A}" type="datetimeFigureOut">
              <a:rPr lang="pt-BR" smtClean="0"/>
              <a:t>08/07/2019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D3FABA5-EBB0-4D0B-BA7B-311983651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1ECE729-78DF-4DAE-93E1-30360048C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DEC99-A4A8-4A1F-8877-98DE3A0F26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9979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FBBF89-C2CF-47AA-858F-76D7A95F7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90516FC-55B4-4D1E-950D-FA3D595C3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B0F81-EC7D-4EFE-89A2-88DD7185453A}" type="datetimeFigureOut">
              <a:rPr lang="pt-BR" smtClean="0"/>
              <a:t>08/07/2019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72EBEC4-3AF7-4DF0-85B1-45AA2C96F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69B347B-27F1-4933-91DD-639FE03D0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DEC99-A4A8-4A1F-8877-98DE3A0F26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0851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1517BF2-6E8D-403B-A513-E60857A99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B0F81-EC7D-4EFE-89A2-88DD7185453A}" type="datetimeFigureOut">
              <a:rPr lang="pt-BR" smtClean="0"/>
              <a:t>08/07/2019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C55C360-9DB0-46BF-BAB0-94F061D18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DC1C7C1-FACB-4BBB-8424-0ADD2E749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DEC99-A4A8-4A1F-8877-98DE3A0F26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4650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6D0B38-AC65-49F6-A3E2-9BEDEA4C3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14AE03F-C875-4F8D-9444-DA4BF13459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0D0BF80-A55C-4B6E-AF3B-2417F04DDF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6259B23-8F03-47CD-ACD9-EA1963277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B0F81-EC7D-4EFE-89A2-88DD7185453A}" type="datetimeFigureOut">
              <a:rPr lang="pt-BR" smtClean="0"/>
              <a:t>08/07/2019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888187C-9211-4F91-B0B2-452C492A2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0029D08-9DF1-4EFB-BC6C-59DD516C7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DEC99-A4A8-4A1F-8877-98DE3A0F26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8732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82FCAC-4448-45B0-B9EF-446DDE539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9C303DB-BFB0-4D77-A0FC-BEEED0485C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6A1ABA1-F990-4C0C-94FD-5931A3D860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9E1EDDD-2BB4-487B-A73B-A8A61A15C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B0F81-EC7D-4EFE-89A2-88DD7185453A}" type="datetimeFigureOut">
              <a:rPr lang="pt-BR" smtClean="0"/>
              <a:t>08/07/2019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73F5376-7F32-4F68-B424-09CC33D3D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FD4A79E-E420-4960-84A4-EB45DA73B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DEC99-A4A8-4A1F-8877-98DE3A0F26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9691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270096B-F100-4BDA-8F90-3F505BF66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B4FB1E9-A2B2-4D04-88E7-07C9BBB865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A1DDF91-CE30-47D7-86A9-FECE47AFA0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0B0F81-EC7D-4EFE-89A2-88DD7185453A}" type="datetimeFigureOut">
              <a:rPr lang="pt-BR" smtClean="0"/>
              <a:t>08/07/2019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C4FEBAC-990A-4021-BB8A-5160B35AE4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800A428-BCE0-4DEC-9029-972FF1A6AB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8DEC99-A4A8-4A1F-8877-98DE3A0F26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3423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C192CE-5300-4EBC-A737-FB437068E8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PROBLEMA PRODUTOR / CONSUMIDOR</a:t>
            </a:r>
            <a:br>
              <a:rPr lang="pt-BR" dirty="0"/>
            </a:br>
            <a:r>
              <a:rPr lang="pt-BR" dirty="0"/>
              <a:t>IMPLEMENTAÇÃO EM C++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B43CBE6-863E-4F6F-87ED-2F8D2ED9C2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  <a:p>
            <a:r>
              <a:rPr lang="pt-BR" dirty="0"/>
              <a:t>CARLOS HENRIQUE TELES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D3A3371-12CA-481A-868A-F5F48D8131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1973" y="5697803"/>
            <a:ext cx="3418595" cy="1160197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851C9FA-28BC-4281-9E31-93E03A2A43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2" y="5476427"/>
            <a:ext cx="1969477" cy="1381573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FBDC9262-6420-477F-8DFC-BF53B6DBEB40}"/>
              </a:ext>
            </a:extLst>
          </p:cNvPr>
          <p:cNvSpPr txBox="1"/>
          <p:nvPr/>
        </p:nvSpPr>
        <p:spPr>
          <a:xfrm>
            <a:off x="3643532" y="5797881"/>
            <a:ext cx="41236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PROGRAMAÇÃO PARALELA E DISTRIBUIDA</a:t>
            </a:r>
          </a:p>
          <a:p>
            <a:pPr algn="ctr"/>
            <a:r>
              <a:rPr lang="pt-BR" dirty="0"/>
              <a:t>PROF. SÉRGIO T. CARVALHO</a:t>
            </a:r>
          </a:p>
        </p:txBody>
      </p:sp>
    </p:spTree>
    <p:extLst>
      <p:ext uri="{BB962C8B-B14F-4D97-AF65-F5344CB8AC3E}">
        <p14:creationId xmlns:p14="http://schemas.microsoft.com/office/powerpoint/2010/main" val="3106957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BDC4DC-06BB-4FE2-8511-31F3863CD5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7270" y="471957"/>
            <a:ext cx="9144000" cy="1395754"/>
          </a:xfrm>
        </p:spPr>
        <p:txBody>
          <a:bodyPr/>
          <a:lstStyle/>
          <a:p>
            <a:r>
              <a:rPr lang="pt-BR" dirty="0"/>
              <a:t>O Problema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1EE90226-375D-4B9B-BDFA-691E103CF6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1973" y="5697803"/>
            <a:ext cx="3418595" cy="1160197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2493F450-0F82-4D95-8FD3-8B2EA612C0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2" y="5476427"/>
            <a:ext cx="1969477" cy="1381573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50AC79A1-C51E-4A0B-88A3-94FBF0FFB28B}"/>
              </a:ext>
            </a:extLst>
          </p:cNvPr>
          <p:cNvSpPr txBox="1"/>
          <p:nvPr/>
        </p:nvSpPr>
        <p:spPr>
          <a:xfrm>
            <a:off x="3643532" y="5797881"/>
            <a:ext cx="41236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PROGRAMAÇÃO PARALELA E DISTRIBUIDA</a:t>
            </a:r>
          </a:p>
          <a:p>
            <a:pPr algn="ctr"/>
            <a:r>
              <a:rPr lang="pt-BR" dirty="0"/>
              <a:t>PROF. SÉRGIO T. CARVALHO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5F4F76A3-6936-452B-8121-0900057123EE}"/>
              </a:ext>
            </a:extLst>
          </p:cNvPr>
          <p:cNvSpPr/>
          <p:nvPr/>
        </p:nvSpPr>
        <p:spPr>
          <a:xfrm>
            <a:off x="1762539" y="2122802"/>
            <a:ext cx="8083826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000" dirty="0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problema consiste de um processo/thread que produz dados para serem consumidos por outro processo/thread. Os dados são armazenados  temporariamente em um buffer enquanto esperam para serem utilizados.</a:t>
            </a:r>
            <a:endParaRPr lang="pt-BR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2303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314BA8-E394-4CB6-9295-422A589E6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    Conceitos Produtor Consumidor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E565F98-A676-4E89-B377-D22B9FE896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3098" y="1970149"/>
            <a:ext cx="10515600" cy="2654860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	O produtor só pode enviar cada dado quando o consumidor estiver pronto para recebê-lo. Logo, o produtor fica esperando sem fazer nada enquanto o consumidor não estiver apto a receber os dados. O Consumidor sempre precisa esperar um dado vindo do produtor. Também poderá possuir tempo ocioso.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3AB5D53-EB36-412D-BCB8-788491CDFA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1973" y="5697803"/>
            <a:ext cx="3418595" cy="1160197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EC8985EF-F1F9-4905-A4C3-55F4987965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2" y="5476427"/>
            <a:ext cx="1969477" cy="1381573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E0E8D91C-6AAE-45AC-B770-BAF0ED432951}"/>
              </a:ext>
            </a:extLst>
          </p:cNvPr>
          <p:cNvSpPr txBox="1"/>
          <p:nvPr/>
        </p:nvSpPr>
        <p:spPr>
          <a:xfrm>
            <a:off x="3643532" y="5797881"/>
            <a:ext cx="41236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PROGRAMAÇÃO PARALELA E DISTRIBUIDA</a:t>
            </a:r>
          </a:p>
          <a:p>
            <a:pPr algn="ctr"/>
            <a:r>
              <a:rPr lang="pt-BR" dirty="0"/>
              <a:t>PROF. SÉRGIO T. CARVALHO</a:t>
            </a:r>
          </a:p>
        </p:txBody>
      </p:sp>
    </p:spTree>
    <p:extLst>
      <p:ext uri="{BB962C8B-B14F-4D97-AF65-F5344CB8AC3E}">
        <p14:creationId xmlns:p14="http://schemas.microsoft.com/office/powerpoint/2010/main" val="1022017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854FEF-6592-43D7-ABB0-E3F4C4CFE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Então temos um problema a ser resolvido!!!!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B246B4D-C6A4-4FC2-B784-D35CE4AA1E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19538"/>
            <a:ext cx="10515600" cy="944079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Como transferir dados de forma que o produtor e o consumidor fiquem inativos por menos tempo possível.</a:t>
            </a:r>
            <a:br>
              <a:rPr lang="pt-BR" dirty="0"/>
            </a:b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D00C3F0-C207-45D5-9178-CE71693379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1973" y="5697803"/>
            <a:ext cx="3418595" cy="1160197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E7745637-ED05-48BA-8EC6-486C82DF60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2" y="5476427"/>
            <a:ext cx="1969477" cy="1381573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B757069A-A827-4F86-8AA7-36E773B4932E}"/>
              </a:ext>
            </a:extLst>
          </p:cNvPr>
          <p:cNvSpPr txBox="1"/>
          <p:nvPr/>
        </p:nvSpPr>
        <p:spPr>
          <a:xfrm>
            <a:off x="3643532" y="5797881"/>
            <a:ext cx="41236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PROGRAMAÇÃO PARALELA E DISTRIBUIDA</a:t>
            </a:r>
          </a:p>
          <a:p>
            <a:pPr algn="ctr"/>
            <a:r>
              <a:rPr lang="pt-BR" dirty="0"/>
              <a:t>PROF. SÉRGIO T. CARVALHO</a:t>
            </a:r>
          </a:p>
        </p:txBody>
      </p:sp>
    </p:spTree>
    <p:extLst>
      <p:ext uri="{BB962C8B-B14F-4D97-AF65-F5344CB8AC3E}">
        <p14:creationId xmlns:p14="http://schemas.microsoft.com/office/powerpoint/2010/main" val="2611233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B31AD4-F0CD-4C07-BCE9-10827503F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5938"/>
          </a:xfrm>
        </p:spPr>
        <p:txBody>
          <a:bodyPr>
            <a:normAutofit fontScale="90000"/>
          </a:bodyPr>
          <a:lstStyle/>
          <a:p>
            <a:r>
              <a:rPr lang="pt-BR" b="1" dirty="0"/>
              <a:t>Solução Buffer</a:t>
            </a:r>
            <a:br>
              <a:rPr lang="pt-BR" b="1" dirty="0"/>
            </a:br>
            <a:endParaRPr lang="pt-BR" b="1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140437B-E7BB-4534-8577-02260BFF39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18405"/>
            <a:ext cx="10515600" cy="1209123"/>
          </a:xfrm>
        </p:spPr>
        <p:txBody>
          <a:bodyPr>
            <a:normAutofit fontScale="85000" lnSpcReduction="10000"/>
          </a:bodyPr>
          <a:lstStyle/>
          <a:p>
            <a:r>
              <a:rPr lang="pt-BR" dirty="0"/>
              <a:t>Com o Buffer solucionamos esse problema, pois o produtor vai produzindo itens e colocando no Buffer e o consumidor vai consumindo a partir do Buffer. Produtor e consumidor podem operar de forma independente um do outro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79D37F3-C817-4EC4-8615-533B46A84C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6821" y="1862416"/>
            <a:ext cx="6877050" cy="400050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1369C1DC-AF9D-461C-9306-5487423F81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1973" y="5697803"/>
            <a:ext cx="3418595" cy="1160197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75A84404-65F8-4214-961F-8D1244914F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2" y="5476427"/>
            <a:ext cx="1969477" cy="1381573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0B91F05B-38E4-4BE1-B941-B832BBDF4669}"/>
              </a:ext>
            </a:extLst>
          </p:cNvPr>
          <p:cNvSpPr txBox="1"/>
          <p:nvPr/>
        </p:nvSpPr>
        <p:spPr>
          <a:xfrm>
            <a:off x="3643532" y="5797881"/>
            <a:ext cx="41236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PROGRAMAÇÃO PARALELA E DISTRIBUIDA</a:t>
            </a:r>
          </a:p>
          <a:p>
            <a:pPr algn="ctr"/>
            <a:r>
              <a:rPr lang="pt-BR" dirty="0"/>
              <a:t>PROF. SÉRGIO T. CARVALHO</a:t>
            </a:r>
          </a:p>
        </p:txBody>
      </p:sp>
    </p:spTree>
    <p:extLst>
      <p:ext uri="{BB962C8B-B14F-4D97-AF65-F5344CB8AC3E}">
        <p14:creationId xmlns:p14="http://schemas.microsoft.com/office/powerpoint/2010/main" val="3563241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7A934F83-073E-4AF9-B8DB-C07C579A0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Outros problemas a serem solucionados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5363C75A-EA29-4CD2-9AE7-915B7006DC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Exclusão mútua</a:t>
            </a:r>
          </a:p>
          <a:p>
            <a:pPr lvl="1">
              <a:buFontTx/>
              <a:buChar char="-"/>
            </a:pPr>
            <a:r>
              <a:rPr lang="pt-BR" dirty="0"/>
              <a:t>No acesso ao buffer tanto pelo produtor quanto pelo consumidor.</a:t>
            </a:r>
          </a:p>
          <a:p>
            <a:pPr marL="457200" lvl="1" indent="0">
              <a:buNone/>
            </a:pPr>
            <a:endParaRPr lang="pt-BR" dirty="0"/>
          </a:p>
          <a:p>
            <a:r>
              <a:rPr lang="pt-BR" b="1" dirty="0"/>
              <a:t>Buffer cheio</a:t>
            </a:r>
          </a:p>
          <a:p>
            <a:pPr marL="457200" lvl="1" indent="0">
              <a:buNone/>
            </a:pPr>
            <a:r>
              <a:rPr lang="pt-BR" b="1" dirty="0"/>
              <a:t>-</a:t>
            </a:r>
            <a:r>
              <a:rPr lang="pt-BR" dirty="0"/>
              <a:t>Produtor tenta inserir dados no buffer, mas o mesmo se encontra cheio.</a:t>
            </a:r>
          </a:p>
          <a:p>
            <a:pPr marL="457200" lvl="1" indent="0">
              <a:buNone/>
            </a:pPr>
            <a:endParaRPr lang="pt-BR" dirty="0"/>
          </a:p>
          <a:p>
            <a:r>
              <a:rPr lang="pt-BR" b="1" dirty="0"/>
              <a:t>Buffer vazio</a:t>
            </a:r>
          </a:p>
          <a:p>
            <a:pPr marL="457200" lvl="1" indent="0">
              <a:buNone/>
            </a:pPr>
            <a:r>
              <a:rPr lang="pt-BR" b="1" dirty="0"/>
              <a:t>-</a:t>
            </a:r>
            <a:r>
              <a:rPr lang="pt-BR" dirty="0"/>
              <a:t>Consumidor tenta obter dados do buffer, mas o mesmo não contem dados.</a:t>
            </a:r>
          </a:p>
          <a:p>
            <a:pPr lvl="1">
              <a:buFontTx/>
              <a:buChar char="-"/>
            </a:pPr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DF4ADC2E-BC23-4416-BB2F-3CAC2ED747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1973" y="5697803"/>
            <a:ext cx="3418595" cy="1160197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A2EE52BB-A211-4674-A2DA-0731AF0E86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2" y="5476427"/>
            <a:ext cx="1969477" cy="1381573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637FEC85-B3CF-4467-ABB9-112E4C1CEB75}"/>
              </a:ext>
            </a:extLst>
          </p:cNvPr>
          <p:cNvSpPr txBox="1"/>
          <p:nvPr/>
        </p:nvSpPr>
        <p:spPr>
          <a:xfrm>
            <a:off x="3643532" y="5797881"/>
            <a:ext cx="41236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PROGRAMAÇÃO PARALELA E DISTRIBUIDA</a:t>
            </a:r>
          </a:p>
          <a:p>
            <a:pPr algn="ctr"/>
            <a:r>
              <a:rPr lang="pt-BR" dirty="0"/>
              <a:t>PROF. SÉRGIO T. CARVALHO</a:t>
            </a:r>
          </a:p>
        </p:txBody>
      </p:sp>
    </p:spTree>
    <p:extLst>
      <p:ext uri="{BB962C8B-B14F-4D97-AF65-F5344CB8AC3E}">
        <p14:creationId xmlns:p14="http://schemas.microsoft.com/office/powerpoint/2010/main" val="854070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DC1BF9-C46A-41DE-A501-FAA8FD1EE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26070"/>
            <a:ext cx="10515600" cy="1325563"/>
          </a:xfrm>
        </p:spPr>
        <p:txBody>
          <a:bodyPr/>
          <a:lstStyle/>
          <a:p>
            <a:r>
              <a:rPr lang="pt-BR" dirty="0"/>
              <a:t>Como solucionar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7A410E53-DD3F-422E-9FE2-0E7CEDC481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1973" y="5697803"/>
            <a:ext cx="3418595" cy="116019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8D750C10-058F-4BF0-9EA7-7CC7C2A24C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2" y="5476427"/>
            <a:ext cx="1969477" cy="1381573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FB3B5BA6-1557-406F-B8CE-4AC9BF445732}"/>
              </a:ext>
            </a:extLst>
          </p:cNvPr>
          <p:cNvSpPr txBox="1"/>
          <p:nvPr/>
        </p:nvSpPr>
        <p:spPr>
          <a:xfrm>
            <a:off x="3643532" y="5797881"/>
            <a:ext cx="41236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PROGRAMAÇÃO PARALELA E DISTRIBUIDA</a:t>
            </a:r>
          </a:p>
          <a:p>
            <a:pPr algn="ctr"/>
            <a:r>
              <a:rPr lang="pt-BR" dirty="0"/>
              <a:t>PROF. SÉRGIO T. CARVALHO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5299AF32-D708-4ED0-A24D-20C20BFA3A95}"/>
              </a:ext>
            </a:extLst>
          </p:cNvPr>
          <p:cNvSpPr/>
          <p:nvPr/>
        </p:nvSpPr>
        <p:spPr>
          <a:xfrm>
            <a:off x="2020909" y="1423550"/>
            <a:ext cx="6096000" cy="31085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2800" b="1" dirty="0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Produtor</a:t>
            </a:r>
            <a:b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</a:t>
            </a:r>
            <a:r>
              <a:rPr lang="pt-BR" sz="2800" dirty="0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Entrar em pausa quando o buffer estiver cheio.</a:t>
            </a:r>
          </a:p>
          <a:p>
            <a:endParaRPr lang="pt-BR" sz="2800" dirty="0">
              <a:solidFill>
                <a:srgbClr val="44444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2800" b="1" dirty="0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Consumidor </a:t>
            </a:r>
          </a:p>
          <a:p>
            <a:r>
              <a:rPr lang="pt-BR" sz="2800" b="1" dirty="0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- </a:t>
            </a:r>
            <a:r>
              <a:rPr lang="pt-BR" sz="2800" dirty="0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Entrar em pausa quando o buffer estiver vazio.</a:t>
            </a:r>
            <a:endParaRPr lang="pt-B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5593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BDA207-0531-4237-B47F-09333D8FB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Diagrama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9E90121-AC75-4C32-A88E-64DBC30E4E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1973" y="5697803"/>
            <a:ext cx="3418595" cy="1160197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12965D04-2B30-4834-B213-F4A732455B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40784" y="5476427"/>
            <a:ext cx="1969477" cy="1381573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C842B877-6225-45F9-A797-90579D3C22DF}"/>
              </a:ext>
            </a:extLst>
          </p:cNvPr>
          <p:cNvSpPr txBox="1"/>
          <p:nvPr/>
        </p:nvSpPr>
        <p:spPr>
          <a:xfrm>
            <a:off x="3643532" y="5797881"/>
            <a:ext cx="41236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PROGRAMAÇÃO PARALELA E DISTRIBUIDA</a:t>
            </a:r>
          </a:p>
          <a:p>
            <a:pPr algn="ctr"/>
            <a:r>
              <a:rPr lang="pt-BR" dirty="0"/>
              <a:t>PROF. SÉRGIO T. CARVALHO</a:t>
            </a:r>
          </a:p>
        </p:txBody>
      </p:sp>
      <p:pic>
        <p:nvPicPr>
          <p:cNvPr id="8" name="Espaço Reservado para Conteúdo 7">
            <a:extLst>
              <a:ext uri="{FF2B5EF4-FFF2-40B4-BE49-F238E27FC236}">
                <a16:creationId xmlns:a16="http://schemas.microsoft.com/office/drawing/2014/main" id="{F99C8DC2-2370-4B83-8CA5-7CE0A1D806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890837" y="1485452"/>
            <a:ext cx="6410325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7695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BD2579-29C8-4EDA-A88E-7C9F791F70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Executar o Programa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D9016F5-EE8C-4DBA-9428-83148F43E5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1973" y="5697803"/>
            <a:ext cx="3418595" cy="1160197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AD4213C1-7A2D-4B51-A568-863BCF09E7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2" y="5476427"/>
            <a:ext cx="1969477" cy="1381573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C1BB6695-C560-4427-BD77-03112A3BAFB4}"/>
              </a:ext>
            </a:extLst>
          </p:cNvPr>
          <p:cNvSpPr txBox="1"/>
          <p:nvPr/>
        </p:nvSpPr>
        <p:spPr>
          <a:xfrm>
            <a:off x="3643532" y="5797881"/>
            <a:ext cx="41236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PROGRAMAÇÃO PARALELA E DISTRIBUIDA</a:t>
            </a:r>
          </a:p>
          <a:p>
            <a:pPr algn="ctr"/>
            <a:r>
              <a:rPr lang="pt-BR" dirty="0"/>
              <a:t>PROF. SÉRGIO T. CARVALHO</a:t>
            </a:r>
          </a:p>
        </p:txBody>
      </p:sp>
    </p:spTree>
    <p:extLst>
      <p:ext uri="{BB962C8B-B14F-4D97-AF65-F5344CB8AC3E}">
        <p14:creationId xmlns:p14="http://schemas.microsoft.com/office/powerpoint/2010/main" val="257737693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263</Words>
  <Application>Microsoft Office PowerPoint</Application>
  <PresentationFormat>Widescreen</PresentationFormat>
  <Paragraphs>45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Tema do Office</vt:lpstr>
      <vt:lpstr>PROBLEMA PRODUTOR / CONSUMIDOR IMPLEMENTAÇÃO EM C++</vt:lpstr>
      <vt:lpstr>O Problema</vt:lpstr>
      <vt:lpstr>    Conceitos Produtor Consumidor</vt:lpstr>
      <vt:lpstr>Então temos um problema a ser resolvido!!!!</vt:lpstr>
      <vt:lpstr>Solução Buffer </vt:lpstr>
      <vt:lpstr>Outros problemas a serem solucionados</vt:lpstr>
      <vt:lpstr>Como solucionar</vt:lpstr>
      <vt:lpstr>Diagrama</vt:lpstr>
      <vt:lpstr>Executar o Programa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Carlos Henrique Teles</dc:creator>
  <cp:lastModifiedBy>Carlos Henrique Teles</cp:lastModifiedBy>
  <cp:revision>1</cp:revision>
  <dcterms:created xsi:type="dcterms:W3CDTF">2019-05-13T13:30:58Z</dcterms:created>
  <dcterms:modified xsi:type="dcterms:W3CDTF">2019-07-08T20:52:03Z</dcterms:modified>
</cp:coreProperties>
</file>