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8" r:id="rId2"/>
    <p:sldId id="259" r:id="rId3"/>
    <p:sldId id="307" r:id="rId4"/>
    <p:sldId id="308" r:id="rId5"/>
    <p:sldId id="326" r:id="rId6"/>
    <p:sldId id="309" r:id="rId7"/>
    <p:sldId id="310" r:id="rId8"/>
    <p:sldId id="324" r:id="rId9"/>
    <p:sldId id="323" r:id="rId10"/>
    <p:sldId id="332" r:id="rId11"/>
    <p:sldId id="325" r:id="rId12"/>
    <p:sldId id="327" r:id="rId13"/>
    <p:sldId id="311" r:id="rId14"/>
    <p:sldId id="328" r:id="rId15"/>
    <p:sldId id="313" r:id="rId16"/>
    <p:sldId id="329" r:id="rId17"/>
    <p:sldId id="306" r:id="rId18"/>
    <p:sldId id="330" r:id="rId19"/>
    <p:sldId id="331" r:id="rId20"/>
    <p:sldId id="334" r:id="rId21"/>
    <p:sldId id="312" r:id="rId22"/>
    <p:sldId id="315" r:id="rId23"/>
    <p:sldId id="335" r:id="rId24"/>
    <p:sldId id="305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13A33A70-30D3-2047-93BF-4ED7D994A50B}">
          <p14:sldIdLst>
            <p14:sldId id="258"/>
            <p14:sldId id="259"/>
            <p14:sldId id="307"/>
            <p14:sldId id="308"/>
            <p14:sldId id="326"/>
            <p14:sldId id="309"/>
            <p14:sldId id="310"/>
            <p14:sldId id="324"/>
            <p14:sldId id="323"/>
            <p14:sldId id="332"/>
            <p14:sldId id="325"/>
            <p14:sldId id="327"/>
            <p14:sldId id="311"/>
            <p14:sldId id="328"/>
            <p14:sldId id="313"/>
            <p14:sldId id="329"/>
            <p14:sldId id="306"/>
            <p14:sldId id="330"/>
            <p14:sldId id="331"/>
            <p14:sldId id="334"/>
            <p14:sldId id="312"/>
            <p14:sldId id="315"/>
            <p14:sldId id="335"/>
            <p14:sldId id="305"/>
          </p14:sldIdLst>
        </p14:section>
        <p14:section name="Untitled Section" id="{934B53FF-8B7E-E54D-B768-C97804FD89C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443" autoAdjust="0"/>
  </p:normalViewPr>
  <p:slideViewPr>
    <p:cSldViewPr snapToGrid="0" snapToObjects="1">
      <p:cViewPr>
        <p:scale>
          <a:sx n="99" d="100"/>
          <a:sy n="99" d="100"/>
        </p:scale>
        <p:origin x="-322" y="10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28185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68312" y="2565400"/>
            <a:ext cx="8207375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 rot="5400000">
            <a:off x="5100637" y="2436812"/>
            <a:ext cx="51149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 rot="5400000">
            <a:off x="909638" y="455613"/>
            <a:ext cx="51149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2843212" y="190500"/>
            <a:ext cx="345757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68313" y="2565400"/>
            <a:ext cx="4027487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648200" y="2565400"/>
            <a:ext cx="4027488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lid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68312" y="2565400"/>
            <a:ext cx="8207375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0905C39B-BA7F-4832-A8D3-6AF1AD3ADEA0}"/>
              </a:ext>
            </a:extLst>
          </p:cNvPr>
          <p:cNvSpPr txBox="1"/>
          <p:nvPr/>
        </p:nvSpPr>
        <p:spPr>
          <a:xfrm>
            <a:off x="45035" y="3771563"/>
            <a:ext cx="2550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GITE/</a:t>
            </a:r>
            <a:r>
              <a:rPr lang="pt-BR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9463A1FB-7A72-45BF-BD49-0EF0123B18C1}"/>
              </a:ext>
            </a:extLst>
          </p:cNvPr>
          <p:cNvSpPr txBox="1"/>
          <p:nvPr/>
        </p:nvSpPr>
        <p:spPr>
          <a:xfrm>
            <a:off x="45035" y="2604887"/>
            <a:ext cx="889178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Programação Paralela e Distribuída</a:t>
            </a:r>
          </a:p>
          <a:p>
            <a:pPr algn="r"/>
            <a:endParaRPr lang="pt-BR" sz="54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endParaRPr lang="pt-BR" sz="54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pt-BR" sz="54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</a:t>
            </a:r>
            <a:r>
              <a:rPr lang="pt-BR" sz="54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pt-BR" sz="54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63700C5F-E7AC-45AC-BD65-6428A1156C0C}"/>
              </a:ext>
            </a:extLst>
          </p:cNvPr>
          <p:cNvSpPr txBox="1"/>
          <p:nvPr/>
        </p:nvSpPr>
        <p:spPr>
          <a:xfrm>
            <a:off x="5815304" y="5668153"/>
            <a:ext cx="307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Júnio</a:t>
            </a:r>
            <a:r>
              <a:rPr lang="pt-BR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César da Silva </a:t>
            </a:r>
            <a:r>
              <a:rPr lang="pt-BR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MSc</a:t>
            </a:r>
            <a:r>
              <a:rPr lang="pt-BR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0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085" y="1043731"/>
            <a:ext cx="8426368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obtenção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do hash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que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atenda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aos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padrões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número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de bits zero no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seu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início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é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feita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por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força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bruta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Um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atributo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numérico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denominado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NONCE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concatenado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cabeçalho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da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mensagem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, tem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seu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valor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incrementado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a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cada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hash,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até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que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um hash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dentro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do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padrão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exigido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seja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encontrado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61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55" y="1360953"/>
            <a:ext cx="5209538" cy="4664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3451" y="427667"/>
            <a:ext cx="6201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Redes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peer-to-peer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0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249" y="427667"/>
            <a:ext cx="5347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Teoria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dos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Jogos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40" y="1574014"/>
            <a:ext cx="6455071" cy="42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3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0"/>
            <a:ext cx="9144000" cy="251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8972" y="623570"/>
            <a:ext cx="174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2008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0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28" y="1297331"/>
            <a:ext cx="8145414" cy="43590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2878" y="427667"/>
            <a:ext cx="6502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Validação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Transação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8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300"/>
            <a:ext cx="9144000" cy="2563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6222" y="623570"/>
            <a:ext cx="5435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Cadeia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Blocos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9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314" y="2450899"/>
            <a:ext cx="4213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Minerando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1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13" y="677200"/>
            <a:ext cx="4673610" cy="53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98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8186" y="1028896"/>
            <a:ext cx="81780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  <a:defRPr sz="320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r>
              <a:rPr lang="pt-BR" dirty="0"/>
              <a:t>Para serem incluídas em um bloco as transações tem que estar conformes a um conjunto de regras bem definido:</a:t>
            </a:r>
          </a:p>
          <a:p>
            <a:pPr marL="900000" lvl="3" indent="-514350">
              <a:buClr>
                <a:schemeClr val="accent5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Assinaturas foram </a:t>
            </a: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conferidas.</a:t>
            </a:r>
            <a:endParaRPr lang="pt-BR" sz="28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900000" lvl="3" indent="-514350">
              <a:buClr>
                <a:schemeClr val="accent5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Não houve duplo </a:t>
            </a: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gasto.</a:t>
            </a:r>
            <a:endParaRPr lang="pt-BR" sz="28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900000" lvl="2" indent="-514350">
              <a:buClr>
                <a:schemeClr val="accent5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 soma dos valores de entrada não é maior que os valores de </a:t>
            </a: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saída.</a:t>
            </a:r>
            <a:endParaRPr lang="pt-BR" sz="28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900000" lvl="2" indent="-514350">
              <a:buClr>
                <a:schemeClr val="accent5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O valor de uma recompensa não está sendo gasto antes de 100 blocos </a:t>
            </a: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terem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sido </a:t>
            </a: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minerados.</a:t>
            </a:r>
          </a:p>
          <a:p>
            <a:pPr marL="900000" lvl="2" indent="-514350">
              <a:buClr>
                <a:schemeClr val="accent5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pt-BR" sz="28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Etc</a:t>
            </a: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pt-BR" sz="28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etc</a:t>
            </a: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pt-BR" sz="28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etc</a:t>
            </a: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...</a:t>
            </a:r>
            <a:endParaRPr lang="pt-BR" sz="28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endParaRPr lang="en-US" dirty="0" err="1"/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8186" y="1028896"/>
            <a:ext cx="8178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  <a:defRPr sz="320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r>
              <a:rPr lang="pt-BR" dirty="0" smtClean="0"/>
              <a:t>As regras de validação dos blocos estão escritas no “core </a:t>
            </a:r>
            <a:r>
              <a:rPr lang="pt-BR" dirty="0" err="1" smtClean="0"/>
              <a:t>implementation</a:t>
            </a:r>
            <a:r>
              <a:rPr lang="pt-BR" dirty="0" smtClean="0"/>
              <a:t>” do </a:t>
            </a:r>
            <a:r>
              <a:rPr lang="pt-BR" dirty="0" err="1" smtClean="0"/>
              <a:t>bitcoin</a:t>
            </a:r>
            <a:r>
              <a:rPr lang="pt-BR" dirty="0" smtClean="0"/>
              <a:t>. Um programa escrito em C++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Satoshi</a:t>
            </a:r>
            <a:r>
              <a:rPr lang="pt-BR" dirty="0" smtClean="0"/>
              <a:t> </a:t>
            </a:r>
            <a:r>
              <a:rPr lang="pt-BR" dirty="0" err="1" smtClean="0"/>
              <a:t>Nakamoto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en-US" dirty="0" smtClean="0"/>
              <a:t>Este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referencial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(inclusive </a:t>
            </a:r>
            <a:r>
              <a:rPr lang="en-US" dirty="0" err="1" smtClean="0"/>
              <a:t>os</a:t>
            </a:r>
            <a:r>
              <a:rPr lang="en-US" dirty="0" smtClean="0"/>
              <a:t> bugs).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262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1" y="692696"/>
            <a:ext cx="7793037" cy="1143000"/>
          </a:xfrm>
        </p:spPr>
        <p:txBody>
          <a:bodyPr/>
          <a:lstStyle/>
          <a:p>
            <a:pPr indent="0" algn="l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>
                <a:solidFill>
                  <a:srgbClr val="000090"/>
                </a:solidFill>
                <a:latin typeface="Comic Sans MS"/>
                <a:cs typeface="Comic Sans MS"/>
              </a:rPr>
              <a:t>Agenda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700213"/>
            <a:ext cx="7772400" cy="4114800"/>
          </a:xfrm>
        </p:spPr>
        <p:txBody>
          <a:bodyPr/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charset="2"/>
              <a:buChar char="ü"/>
            </a:pPr>
            <a:r>
              <a:rPr lang="pt-BR" sz="2400" dirty="0" smtClean="0">
                <a:solidFill>
                  <a:srgbClr val="008000"/>
                </a:solidFill>
                <a:latin typeface="Comic Sans MS" pitchFamily="66" charset="0"/>
              </a:rPr>
              <a:t>Tecnologias envolvidas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charset="2"/>
              <a:buChar char="ü"/>
            </a:pPr>
            <a:r>
              <a:rPr lang="pt-BR" sz="2400" dirty="0" err="1" smtClean="0">
                <a:solidFill>
                  <a:srgbClr val="008000"/>
                </a:solidFill>
                <a:latin typeface="Comic Sans MS" pitchFamily="66" charset="0"/>
              </a:rPr>
              <a:t>Blockchain</a:t>
            </a:r>
            <a:endParaRPr lang="pt-BR" sz="24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</a:pPr>
            <a:r>
              <a:rPr lang="pt-BR" sz="2400" dirty="0" smtClean="0">
                <a:solidFill>
                  <a:srgbClr val="008000"/>
                </a:solidFill>
                <a:latin typeface="Comic Sans MS" pitchFamily="66" charset="0"/>
              </a:rPr>
              <a:t>Transações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</a:pPr>
            <a:r>
              <a:rPr lang="pt-BR" sz="2400" dirty="0" smtClean="0">
                <a:solidFill>
                  <a:srgbClr val="008000"/>
                </a:solidFill>
                <a:latin typeface="Comic Sans MS" pitchFamily="66" charset="0"/>
              </a:rPr>
              <a:t>Escrituração (</a:t>
            </a:r>
            <a:r>
              <a:rPr lang="pt-BR" sz="2400" dirty="0" err="1" smtClean="0">
                <a:solidFill>
                  <a:srgbClr val="008000"/>
                </a:solidFill>
                <a:latin typeface="Comic Sans MS" pitchFamily="66" charset="0"/>
              </a:rPr>
              <a:t>Ledger</a:t>
            </a:r>
            <a:r>
              <a:rPr lang="pt-BR" sz="2400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pPr marL="800100" lvl="1" indent="-342900">
              <a:buClr>
                <a:schemeClr val="accent5">
                  <a:lumMod val="50000"/>
                </a:schemeClr>
              </a:buClr>
            </a:pPr>
            <a:r>
              <a:rPr lang="pt-BR" sz="2400" dirty="0" smtClean="0">
                <a:solidFill>
                  <a:srgbClr val="008000"/>
                </a:solidFill>
                <a:latin typeface="Comic Sans MS" pitchFamily="66" charset="0"/>
              </a:rPr>
              <a:t>O processo de mineração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charset="2"/>
              <a:buChar char="ü"/>
            </a:pPr>
            <a:r>
              <a:rPr lang="pt-BR" sz="2400" dirty="0" err="1" smtClean="0">
                <a:solidFill>
                  <a:srgbClr val="008000"/>
                </a:solidFill>
                <a:latin typeface="Comic Sans MS" pitchFamily="66" charset="0"/>
              </a:rPr>
              <a:t>PPDCoin</a:t>
            </a:r>
            <a:r>
              <a:rPr lang="pt-BR" sz="2400" dirty="0" smtClean="0">
                <a:solidFill>
                  <a:srgbClr val="008000"/>
                </a:solidFill>
                <a:latin typeface="Comic Sans MS" pitchFamily="66" charset="0"/>
              </a:rPr>
              <a:t> em </a:t>
            </a:r>
            <a:r>
              <a:rPr lang="pt-BR" sz="2400" dirty="0" err="1" smtClean="0">
                <a:solidFill>
                  <a:srgbClr val="008000"/>
                </a:solidFill>
                <a:latin typeface="Comic Sans MS" pitchFamily="66" charset="0"/>
              </a:rPr>
              <a:t>Javascript</a:t>
            </a:r>
            <a:endParaRPr lang="pt-BR" sz="24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pt-BR" sz="2400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4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5089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O Jogo</a:t>
            </a:r>
          </a:p>
        </p:txBody>
      </p:sp>
    </p:spTree>
    <p:extLst>
      <p:ext uri="{BB962C8B-B14F-4D97-AF65-F5344CB8AC3E}">
        <p14:creationId xmlns:p14="http://schemas.microsoft.com/office/powerpoint/2010/main" xmlns="" val="9121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1" y="945444"/>
            <a:ext cx="8890839" cy="51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57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10" y="760053"/>
            <a:ext cx="7601537" cy="53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70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5089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PPDCoin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2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3366FF"/>
                </a:solidFill>
              </a:rPr>
              <a:t>Obrigado!!</a:t>
            </a:r>
            <a:endParaRPr lang="en-US" sz="8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5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143" y="2016785"/>
            <a:ext cx="84604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Algumas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tecologias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existentes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foram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arranjadas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em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uma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arquitetura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que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gerou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algo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novo.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As bases do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blockchain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surgiram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décadas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antes da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sua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criação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.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4050" y="623570"/>
            <a:ext cx="347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Blockchain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8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4629" y="623570"/>
            <a:ext cx="2538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Sha256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4" name="Picture 4" descr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1" y="1454567"/>
            <a:ext cx="6866484" cy="463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14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427588"/>
            <a:ext cx="6667500" cy="325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898" y="623570"/>
            <a:ext cx="7594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Criptografia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Assimétrica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5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87" y="2193230"/>
            <a:ext cx="8347465" cy="3758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357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Hashcash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143" y="2016785"/>
            <a:ext cx="84604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Inicialmente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um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sistema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anti-spam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proposto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em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1997.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Computa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um token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que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pode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ser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utilizado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como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“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prova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trabalho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”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2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00"/>
            <a:ext cx="9144000" cy="39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3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143" y="619597"/>
            <a:ext cx="8460487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probabilidade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do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primeiro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bit do hash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ser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zero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é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de 50%, do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segundo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bit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ser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zero, dado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que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o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primeiro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foi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zero, 25%...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dificuldade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de se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gerar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um hash com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uma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quantidade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bits zeros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no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seu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início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cresce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exponencialmente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conforme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quantidade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 de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bits zeros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aumenta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"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6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308</Words>
  <Application>Microsoft Macintosh PowerPoint</Application>
  <PresentationFormat>Apresentação na tela (4:3)</PresentationFormat>
  <Paragraphs>48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Design padrão</vt:lpstr>
      <vt:lpstr>Slide 1</vt:lpstr>
      <vt:lpstr>Agenda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Junio Cesar da Silva</cp:lastModifiedBy>
  <cp:revision>77</cp:revision>
  <dcterms:modified xsi:type="dcterms:W3CDTF">2019-06-25T11:25:27Z</dcterms:modified>
</cp:coreProperties>
</file>