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e9eea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51e9eea3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51e9eea34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375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 rot="5400000">
            <a:off x="5100637" y="2436812"/>
            <a:ext cx="51149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 rot="5400000">
            <a:off x="909638" y="455613"/>
            <a:ext cx="51149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2843212" y="190500"/>
            <a:ext cx="34575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68313" y="2565400"/>
            <a:ext cx="4027487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48200" y="2565400"/>
            <a:ext cx="4027488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lid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375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1F68B-6541-40D8-845E-C3DCE266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993" y="1902860"/>
            <a:ext cx="7162014" cy="1733533"/>
          </a:xfrm>
        </p:spPr>
        <p:txBody>
          <a:bodyPr/>
          <a:lstStyle/>
          <a:p>
            <a:r>
              <a:rPr lang="pt-BR" sz="6000" dirty="0"/>
              <a:t>TRANSAÇÕES DISTRIBUÍDAS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58DA9C-0D83-4C10-8920-395C5BA422F3}"/>
              </a:ext>
            </a:extLst>
          </p:cNvPr>
          <p:cNvSpPr txBox="1"/>
          <p:nvPr/>
        </p:nvSpPr>
        <p:spPr>
          <a:xfrm>
            <a:off x="2554663" y="688156"/>
            <a:ext cx="460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PROGRAMAÇÃO PARALELA E DISTRIBUÍDA - PPD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30761-A92C-444F-A2F1-73310C2EBD99}"/>
              </a:ext>
            </a:extLst>
          </p:cNvPr>
          <p:cNvSpPr txBox="1"/>
          <p:nvPr/>
        </p:nvSpPr>
        <p:spPr>
          <a:xfrm>
            <a:off x="3007151" y="5735637"/>
            <a:ext cx="326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LARISSA RAMOS MARQUES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Transações Distribuídas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400" cy="3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Uma transação é dita distribuída quando ativa operações em diferentes servidores;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Um protocolo permitirá que os servidores se comuniquem para decidirem em conjunto se uma transação pode ser efetivada ou se precisa ser cancelada;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99438-D585-4E4F-9F07-F52E2FB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>
              <a:buNone/>
            </a:pPr>
            <a:r>
              <a:rPr lang="pt-BR" sz="3600" dirty="0"/>
              <a:t>Propriedades ACID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8F7F4-15F3-4F23-8E87-9D7AE64C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1904214"/>
            <a:ext cx="8207375" cy="4118761"/>
          </a:xfrm>
        </p:spPr>
        <p:txBody>
          <a:bodyPr/>
          <a:lstStyle/>
          <a:p>
            <a:pPr algn="just"/>
            <a:r>
              <a:rPr lang="pt-BR" sz="1600" dirty="0"/>
              <a:t>Atomicidade:  Em uma transação envolvendo duas ou mais partes de informações discretas, ou a transação será executada totalmente ou não será executada, garantindo assim que as transações sejam atômicas.</a:t>
            </a:r>
          </a:p>
          <a:p>
            <a:pPr marL="139700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Consistência: A transação cria um novo estado válido dos dados ou em caso de falha retorna todos os dados ao seu estado antes que a transação foi iniciada.</a:t>
            </a:r>
          </a:p>
          <a:p>
            <a:pPr marL="139700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Isolamento: Uma transação em andamento mas ainda não validada deve permanecer isolada de qualquer outra operação, ou seja, garantimos que a transação não será interferida por nenhuma outra transação concorrente.</a:t>
            </a:r>
          </a:p>
          <a:p>
            <a:pPr marL="139700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Durabilidade: Dados validados são registados pelo sistema de tal forma que mesmo no caso de uma falha e/ou reinício do sistema, os dados estão disponíveis em seu estado correto.</a:t>
            </a:r>
          </a:p>
        </p:txBody>
      </p:sp>
    </p:spTree>
    <p:extLst>
      <p:ext uri="{BB962C8B-B14F-4D97-AF65-F5344CB8AC3E}">
        <p14:creationId xmlns:p14="http://schemas.microsoft.com/office/powerpoint/2010/main" val="12736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6618-96E2-40E5-84F3-670D89CA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3355"/>
            <a:ext cx="8229600" cy="798202"/>
          </a:xfrm>
        </p:spPr>
        <p:txBody>
          <a:bodyPr/>
          <a:lstStyle/>
          <a:p>
            <a:pPr indent="0">
              <a:buNone/>
            </a:pPr>
            <a:r>
              <a:rPr lang="pt-BR" sz="4000" dirty="0" err="1"/>
              <a:t>Two</a:t>
            </a:r>
            <a:r>
              <a:rPr lang="pt-BR" sz="4000" dirty="0"/>
              <a:t> </a:t>
            </a:r>
            <a:r>
              <a:rPr lang="pt-BR" sz="4000" dirty="0" err="1"/>
              <a:t>Phase</a:t>
            </a:r>
            <a:r>
              <a:rPr lang="pt-BR" sz="4000" dirty="0"/>
              <a:t> </a:t>
            </a:r>
            <a:r>
              <a:rPr lang="pt-BR" sz="4000" dirty="0" err="1"/>
              <a:t>Commit</a:t>
            </a:r>
            <a:endParaRPr lang="pt-BR" sz="1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1F6A7-76FE-4406-A84C-5ACBFDE3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0583"/>
            <a:ext cx="8207375" cy="4062200"/>
          </a:xfrm>
        </p:spPr>
        <p:txBody>
          <a:bodyPr/>
          <a:lstStyle/>
          <a:p>
            <a:pPr algn="just"/>
            <a:r>
              <a:rPr lang="pt-BR" sz="2400" dirty="0"/>
              <a:t>Um servidor assume o papel de coordenador;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Outros servidores são chamados participantes;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Este protocolo garante que todos os membros podem confirmar ou abortar uma transação;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Coordenador tem uma lista dos participantes;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participantes tem uma referência para o coordenador;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0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116256C2-E564-46BC-A795-7A3B0AB6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3" y="1005868"/>
            <a:ext cx="7388061" cy="504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7750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18549</TotalTime>
  <Words>102</Words>
  <Application>Microsoft Office PowerPoint</Application>
  <PresentationFormat>Apresentação na tela (4:3)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Design padrão</vt:lpstr>
      <vt:lpstr>  </vt:lpstr>
      <vt:lpstr>Transações Distribuídas</vt:lpstr>
      <vt:lpstr>Propriedades ACID</vt:lpstr>
      <vt:lpstr>Two Phase Commit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Larissa</dc:creator>
  <cp:lastModifiedBy>Larissa Ramos Marques Silva</cp:lastModifiedBy>
  <cp:revision>10</cp:revision>
  <dcterms:modified xsi:type="dcterms:W3CDTF">2019-06-18T11:28:19Z</dcterms:modified>
</cp:coreProperties>
</file>