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4" r:id="rId7"/>
    <p:sldId id="267" r:id="rId8"/>
    <p:sldId id="268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E290B-C842-4D51-B170-0E4DF4B1EBD3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C9CB-A417-43F0-9238-672D03078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4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C9CB-A417-43F0-9238-672D03078A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4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944B-FD9D-4219-B5A8-F22F9033FBC4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69A-7729-4EB1-BF20-35B0D8F8241E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9E99-9261-4720-9B17-058B595864C2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699A-5DD7-434B-9E0B-CC49E2155409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A5A-D2A6-4AE8-9111-7CF753994EF7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85B-DE5A-4332-91AC-AA08C1BB4C5E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A667-4F40-4EFE-832D-B1DDFB697A5A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0AFB-FF5F-4988-B383-0778C476CCE3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B6CD-74B6-4C0D-98C4-A5DAB7C8A8D9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F619-FB3F-41FE-A1F2-57B0E4B161D1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E96-BEA6-423A-8761-B582E03A7F67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889A-C401-415F-850F-B51411968945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AF66-4B63-41F4-BD32-2FBEA88C4FB0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964-18A8-444B-88BD-8C3F09EA69F8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66A-1DCB-4BC4-A4DC-42FB585781CA}" type="datetime1">
              <a:rPr lang="pt-BR" smtClean="0"/>
              <a:t>12/07/2019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5F32-B4DC-4010-8501-C9A9CD67C4DC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Replicação Servidor Central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Railson Rodrigues Leite</a:t>
            </a:r>
            <a:endParaRPr lang="pt-BR" dirty="0"/>
          </a:p>
        </p:txBody>
      </p:sp>
      <p:pic>
        <p:nvPicPr>
          <p:cNvPr id="8" name="Picture 2" descr="Resultado de imagem para logo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-172191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logo emc u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Falar é fácil, Cadê o código?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55" y="1878937"/>
            <a:ext cx="43910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Sistemas Distribuídos Conceitos e Projeto 5ª Edição – </a:t>
            </a:r>
            <a:r>
              <a:rPr lang="pt-BR" dirty="0" err="1" smtClean="0"/>
              <a:t>Coulouris</a:t>
            </a:r>
            <a:r>
              <a:rPr lang="pt-BR" dirty="0" smtClean="0"/>
              <a:t>, George – </a:t>
            </a:r>
            <a:r>
              <a:rPr lang="pt-BR" dirty="0" err="1" smtClean="0"/>
              <a:t>Dollimore</a:t>
            </a:r>
            <a:r>
              <a:rPr lang="pt-BR" dirty="0" smtClean="0"/>
              <a:t>, Jean – </a:t>
            </a:r>
            <a:r>
              <a:rPr lang="pt-BR" dirty="0" err="1" smtClean="0"/>
              <a:t>Kindberg</a:t>
            </a:r>
            <a:r>
              <a:rPr lang="pt-BR" dirty="0" smtClean="0"/>
              <a:t>, Tim- Blair, Gordon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/>
              <a:t>“A replicação é a chave para prover alta disponibilidade e tolerância a falhas em sistemas distribuídos. </a:t>
            </a:r>
            <a:r>
              <a:rPr lang="pt-BR" dirty="0" smtClean="0"/>
              <a:t>” (COULOURIS, GEORGE)</a:t>
            </a:r>
          </a:p>
          <a:p>
            <a:r>
              <a:rPr lang="pt-BR" dirty="0" smtClean="0"/>
              <a:t>Amplamente usada: servidores Web, cache de navegadores, proxies Web, DNS, e outros.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Melhorar desempenho (dados mutáveis e imutáveis)</a:t>
            </a:r>
          </a:p>
          <a:p>
            <a:r>
              <a:rPr lang="pt-BR" dirty="0" smtClean="0"/>
              <a:t>Melhorar disponibilidade</a:t>
            </a:r>
          </a:p>
          <a:p>
            <a:r>
              <a:rPr lang="pt-BR" dirty="0" smtClean="0"/>
              <a:t>Tolerância a falhas</a:t>
            </a:r>
          </a:p>
          <a:p>
            <a:r>
              <a:rPr lang="pt-BR" dirty="0" smtClean="0"/>
              <a:t>Transparência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Consistência dos dados</a:t>
            </a:r>
          </a:p>
          <a:p>
            <a:r>
              <a:rPr lang="pt-BR" dirty="0" smtClean="0"/>
              <a:t>Concorrência</a:t>
            </a:r>
          </a:p>
          <a:p>
            <a:r>
              <a:rPr lang="pt-BR" dirty="0" smtClean="0"/>
              <a:t>Ordenação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7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>
            <a:normAutofit/>
          </a:bodyPr>
          <a:lstStyle/>
          <a:p>
            <a:r>
              <a:rPr lang="pt-BR" dirty="0" smtClean="0"/>
              <a:t>Replicação Passiva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463" y="1977743"/>
            <a:ext cx="6334125" cy="29908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202426" y="5136377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Modelo passivo de tolerância a falhas. Fonte: </a:t>
            </a:r>
            <a:r>
              <a:rPr lang="pt-BR" dirty="0"/>
              <a:t>Sistemas Distribuídos Conceitos e Projeto 5ª </a:t>
            </a:r>
            <a:r>
              <a:rPr lang="pt-BR" dirty="0" smtClean="0"/>
              <a:t>Edição, Figura 18.3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7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/>
              <a:t>Replicação Passiva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Apenas um gerenciador de backup recebe os dados, e distribui para os outros</a:t>
            </a:r>
          </a:p>
          <a:p>
            <a:r>
              <a:rPr lang="pt-BR" dirty="0" smtClean="0"/>
              <a:t>Caso o gerenciador primário falhe, apenas um dos restantes assume a posição.</a:t>
            </a:r>
          </a:p>
          <a:p>
            <a:r>
              <a:rPr lang="pt-BR" dirty="0" smtClean="0"/>
              <a:t>Em caso de falha do primário, o front-</a:t>
            </a:r>
            <a:r>
              <a:rPr lang="pt-BR" dirty="0" err="1" smtClean="0"/>
              <a:t>end</a:t>
            </a:r>
            <a:r>
              <a:rPr lang="pt-BR" dirty="0" smtClean="0"/>
              <a:t> não recebe a resposta, então envia novamente, para que o novo possa processar, ou somente responder caso já tenha processado.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0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 de Nomes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Servidores de replica avisam o serviço de nomes que estão disponíveis para funcionamento.</a:t>
            </a:r>
          </a:p>
          <a:p>
            <a:r>
              <a:rPr lang="pt-BR" dirty="0" smtClean="0"/>
              <a:t>Ele armazena os dados recebidos em forma de fila. Ou seja o primeiro a chegar no servidor de nomes é o Gerenciador de Replica primário, o segundo é o subsequente e assim por diante.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Distribuídas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replicação ocorre com transações distribuídas.</a:t>
            </a:r>
          </a:p>
          <a:p>
            <a:r>
              <a:rPr lang="pt-BR" dirty="0" smtClean="0"/>
              <a:t>Se algum servidor de replica falhar é feito o ROLLBACK </a:t>
            </a:r>
            <a:r>
              <a:rPr lang="pt-BR" smtClean="0"/>
              <a:t>em todos os outros.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12/07/2019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2" y="2038813"/>
            <a:ext cx="8477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01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287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Facetado</vt:lpstr>
      <vt:lpstr>Replicação Servidor Central</vt:lpstr>
      <vt:lpstr>Introdução</vt:lpstr>
      <vt:lpstr>Motivação</vt:lpstr>
      <vt:lpstr>Problemas</vt:lpstr>
      <vt:lpstr>Replicação Passiva</vt:lpstr>
      <vt:lpstr>Replicação Passiva</vt:lpstr>
      <vt:lpstr>Serviço de Nomes</vt:lpstr>
      <vt:lpstr>Transações Distribuídas</vt:lpstr>
      <vt:lpstr>Diagrama de implementação</vt:lpstr>
      <vt:lpstr>Falar é fácil, Cadê o código?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Replicação</dc:title>
  <dc:creator>Railson Rodrigues</dc:creator>
  <cp:lastModifiedBy>Railson Rodrigues</cp:lastModifiedBy>
  <cp:revision>20</cp:revision>
  <dcterms:created xsi:type="dcterms:W3CDTF">2019-05-01T17:19:39Z</dcterms:created>
  <dcterms:modified xsi:type="dcterms:W3CDTF">2019-07-12T11:38:10Z</dcterms:modified>
</cp:coreProperties>
</file>