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6"/>
  </p:notesMasterIdLst>
  <p:sldIdLst>
    <p:sldId id="256" r:id="rId2"/>
    <p:sldId id="261" r:id="rId3"/>
    <p:sldId id="263" r:id="rId4"/>
    <p:sldId id="291" r:id="rId5"/>
  </p:sldIdLst>
  <p:sldSz cx="9144000" cy="5143500" type="screen16x9"/>
  <p:notesSz cx="6858000" cy="9144000"/>
  <p:embeddedFontLst>
    <p:embeddedFont>
      <p:font typeface="Archivo" pitchFamily="2" charset="77"/>
      <p:regular r:id="rId7"/>
      <p:bold r:id="rId8"/>
      <p:italic r:id="rId9"/>
      <p:boldItalic r:id="rId10"/>
    </p:embeddedFont>
    <p:embeddedFont>
      <p:font typeface="Nunito Light" panose="020F0302020204030204" pitchFamily="34" charset="0"/>
      <p:regular r:id="rId11"/>
      <p:italic r:id="rId12"/>
    </p:embeddedFont>
    <p:embeddedFont>
      <p:font typeface="Poppins" pitchFamily="2" charset="77"/>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CBF95C-8007-4D42-B9F6-F2DEE8E87CBD}">
  <a:tblStyle styleId="{51CBF95C-8007-4D42-B9F6-F2DEE8E87C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6A6808-0985-4A6E-A2A2-F6CBEA0A429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6"/>
  </p:normalViewPr>
  <p:slideViewPr>
    <p:cSldViewPr snapToGrid="0">
      <p:cViewPr varScale="1">
        <p:scale>
          <a:sx n="165" d="100"/>
          <a:sy n="165" d="100"/>
        </p:scale>
        <p:origin x="2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24941816d42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24941816d42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14900" y="1292550"/>
            <a:ext cx="6514200" cy="1976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575" y="3375150"/>
            <a:ext cx="45288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49137" y="-743595"/>
            <a:ext cx="10642275" cy="6643722"/>
            <a:chOff x="-749137" y="-743595"/>
            <a:chExt cx="10642275" cy="6643722"/>
          </a:xfrm>
        </p:grpSpPr>
        <p:grpSp>
          <p:nvGrpSpPr>
            <p:cNvPr id="12" name="Google Shape;12;p2"/>
            <p:cNvGrpSpPr/>
            <p:nvPr/>
          </p:nvGrpSpPr>
          <p:grpSpPr>
            <a:xfrm>
              <a:off x="-749137" y="-743595"/>
              <a:ext cx="10642275" cy="6643722"/>
              <a:chOff x="-749137" y="-743595"/>
              <a:chExt cx="10642275" cy="6643722"/>
            </a:xfrm>
          </p:grpSpPr>
          <p:cxnSp>
            <p:nvCxnSpPr>
              <p:cNvPr id="13" name="Google Shape;13;p2"/>
              <p:cNvCxnSpPr/>
              <p:nvPr/>
            </p:nvCxnSpPr>
            <p:spPr>
              <a:xfrm>
                <a:off x="683550" y="302700"/>
                <a:ext cx="7776900" cy="0"/>
              </a:xfrm>
              <a:prstGeom prst="straightConnector1">
                <a:avLst/>
              </a:prstGeom>
              <a:noFill/>
              <a:ln w="19050" cap="flat" cmpd="sng">
                <a:solidFill>
                  <a:schemeClr val="dk2"/>
                </a:solidFill>
                <a:prstDash val="solid"/>
                <a:round/>
                <a:headEnd type="none" w="med" len="med"/>
                <a:tailEnd type="none" w="med" len="med"/>
              </a:ln>
            </p:spPr>
          </p:cxnSp>
          <p:grpSp>
            <p:nvGrpSpPr>
              <p:cNvPr id="14" name="Google Shape;14;p2"/>
              <p:cNvGrpSpPr/>
              <p:nvPr/>
            </p:nvGrpSpPr>
            <p:grpSpPr>
              <a:xfrm>
                <a:off x="-749137" y="-743595"/>
                <a:ext cx="10642275" cy="6643722"/>
                <a:chOff x="-749137" y="-743595"/>
                <a:chExt cx="10642275" cy="6643722"/>
              </a:xfrm>
            </p:grpSpPr>
            <p:cxnSp>
              <p:nvCxnSpPr>
                <p:cNvPr id="15" name="Google Shape;15;p2"/>
                <p:cNvCxnSpPr/>
                <p:nvPr/>
              </p:nvCxnSpPr>
              <p:spPr>
                <a:xfrm>
                  <a:off x="574613" y="455100"/>
                  <a:ext cx="7994400" cy="0"/>
                </a:xfrm>
                <a:prstGeom prst="straightConnector1">
                  <a:avLst/>
                </a:prstGeom>
                <a:noFill/>
                <a:ln w="38100" cap="flat" cmpd="sng">
                  <a:solidFill>
                    <a:schemeClr val="lt2"/>
                  </a:solidFill>
                  <a:prstDash val="solid"/>
                  <a:round/>
                  <a:headEnd type="none" w="med" len="med"/>
                  <a:tailEnd type="none" w="med" len="med"/>
                </a:ln>
              </p:spPr>
            </p:cxnSp>
            <p:cxnSp>
              <p:nvCxnSpPr>
                <p:cNvPr id="16" name="Google Shape;16;p2"/>
                <p:cNvCxnSpPr/>
                <p:nvPr/>
              </p:nvCxnSpPr>
              <p:spPr>
                <a:xfrm>
                  <a:off x="574613" y="4688400"/>
                  <a:ext cx="7994400" cy="0"/>
                </a:xfrm>
                <a:prstGeom prst="straightConnector1">
                  <a:avLst/>
                </a:prstGeom>
                <a:noFill/>
                <a:ln w="38100" cap="flat" cmpd="sng">
                  <a:solidFill>
                    <a:schemeClr val="lt2"/>
                  </a:solidFill>
                  <a:prstDash val="solid"/>
                  <a:round/>
                  <a:headEnd type="none" w="med" len="med"/>
                  <a:tailEnd type="none" w="med" len="med"/>
                </a:ln>
              </p:spPr>
            </p:cxnSp>
            <p:cxnSp>
              <p:nvCxnSpPr>
                <p:cNvPr id="17" name="Google Shape;17;p2"/>
                <p:cNvCxnSpPr/>
                <p:nvPr/>
              </p:nvCxnSpPr>
              <p:spPr>
                <a:xfrm rot="5400000">
                  <a:off x="6617825" y="2571750"/>
                  <a:ext cx="4054800" cy="0"/>
                </a:xfrm>
                <a:prstGeom prst="straightConnector1">
                  <a:avLst/>
                </a:prstGeom>
                <a:noFill/>
                <a:ln w="38100" cap="flat" cmpd="sng">
                  <a:solidFill>
                    <a:schemeClr val="lt2"/>
                  </a:solidFill>
                  <a:prstDash val="solid"/>
                  <a:round/>
                  <a:headEnd type="none" w="med" len="med"/>
                  <a:tailEnd type="none" w="med" len="med"/>
                </a:ln>
              </p:spPr>
            </p:cxnSp>
            <p:cxnSp>
              <p:nvCxnSpPr>
                <p:cNvPr id="18" name="Google Shape;18;p2"/>
                <p:cNvCxnSpPr/>
                <p:nvPr/>
              </p:nvCxnSpPr>
              <p:spPr>
                <a:xfrm rot="5400000">
                  <a:off x="-1528625" y="2571750"/>
                  <a:ext cx="4054800" cy="0"/>
                </a:xfrm>
                <a:prstGeom prst="straightConnector1">
                  <a:avLst/>
                </a:prstGeom>
                <a:noFill/>
                <a:ln w="38100" cap="flat" cmpd="sng">
                  <a:solidFill>
                    <a:schemeClr val="lt2"/>
                  </a:solidFill>
                  <a:prstDash val="solid"/>
                  <a:round/>
                  <a:headEnd type="none" w="med" len="med"/>
                  <a:tailEnd type="none" w="med" len="med"/>
                </a:ln>
              </p:spPr>
            </p:cxnSp>
            <p:cxnSp>
              <p:nvCxnSpPr>
                <p:cNvPr id="19" name="Google Shape;19;p2"/>
                <p:cNvCxnSpPr/>
                <p:nvPr/>
              </p:nvCxnSpPr>
              <p:spPr>
                <a:xfrm>
                  <a:off x="683550" y="4840800"/>
                  <a:ext cx="7776900" cy="0"/>
                </a:xfrm>
                <a:prstGeom prst="straightConnector1">
                  <a:avLst/>
                </a:prstGeom>
                <a:noFill/>
                <a:ln w="19050" cap="flat" cmpd="sng">
                  <a:solidFill>
                    <a:schemeClr val="dk2"/>
                  </a:solidFill>
                  <a:prstDash val="solid"/>
                  <a:round/>
                  <a:headEnd type="none" w="med" len="med"/>
                  <a:tailEnd type="none" w="med" len="med"/>
                </a:ln>
              </p:spPr>
            </p:cxnSp>
            <p:grpSp>
              <p:nvGrpSpPr>
                <p:cNvPr id="20" name="Google Shape;20;p2"/>
                <p:cNvGrpSpPr/>
                <p:nvPr/>
              </p:nvGrpSpPr>
              <p:grpSpPr>
                <a:xfrm>
                  <a:off x="-749137" y="-743595"/>
                  <a:ext cx="1500222" cy="1500222"/>
                  <a:chOff x="3906300" y="1565425"/>
                  <a:chExt cx="1331400" cy="1331400"/>
                </a:xfrm>
              </p:grpSpPr>
              <p:sp>
                <p:nvSpPr>
                  <p:cNvPr id="21" name="Google Shape;21;p2"/>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31" name="Google Shape;31;p2"/>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392916" y="-743595"/>
                  <a:ext cx="1500222" cy="1500222"/>
                  <a:chOff x="3906300" y="1565425"/>
                  <a:chExt cx="1331400" cy="1331400"/>
                </a:xfrm>
              </p:grpSpPr>
              <p:sp>
                <p:nvSpPr>
                  <p:cNvPr id="33" name="Google Shape;33;p2"/>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0;p2"/>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1;p2"/>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42" name="Google Shape;42;p2"/>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43" name="Google Shape;43;p2"/>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749137" y="4399905"/>
                  <a:ext cx="1500222" cy="1500222"/>
                  <a:chOff x="3906300" y="1565425"/>
                  <a:chExt cx="1331400" cy="1331400"/>
                </a:xfrm>
              </p:grpSpPr>
              <p:sp>
                <p:nvSpPr>
                  <p:cNvPr id="45" name="Google Shape;45;p2"/>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48;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49" name="Google Shape;49;p2"/>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50" name="Google Shape;50;p2"/>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2"/>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52;p2"/>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53;p2"/>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54;p2"/>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55" name="Google Shape;55;p2"/>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8392916" y="4399905"/>
                  <a:ext cx="1500222" cy="1500222"/>
                  <a:chOff x="3906300" y="1565425"/>
                  <a:chExt cx="1331400" cy="1331400"/>
                </a:xfrm>
              </p:grpSpPr>
              <p:sp>
                <p:nvSpPr>
                  <p:cNvPr id="57" name="Google Shape;57;p2"/>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2"/>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61;p2"/>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2"/>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2"/>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64;p2"/>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2"/>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2"/>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67" name="Google Shape;67;p2"/>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a:off x="387175" y="19080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87175" y="26442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7175" y="22761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7175" y="30123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3625" y="19100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533625" y="26462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33625" y="22781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533625" y="30143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 name="Google Shape;76;p2"/>
            <p:cNvSpPr/>
            <p:nvPr/>
          </p:nvSpPr>
          <p:spPr>
            <a:xfrm>
              <a:off x="4392600" y="201100"/>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92600" y="4743933"/>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3"/>
        <p:cNvGrpSpPr/>
        <p:nvPr/>
      </p:nvGrpSpPr>
      <p:grpSpPr>
        <a:xfrm>
          <a:off x="0" y="0"/>
          <a:ext cx="0" cy="0"/>
          <a:chOff x="0" y="0"/>
          <a:chExt cx="0" cy="0"/>
        </a:xfrm>
      </p:grpSpPr>
      <p:sp>
        <p:nvSpPr>
          <p:cNvPr id="234" name="Google Shape;2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5" name="Google Shape;235;p6"/>
          <p:cNvGrpSpPr/>
          <p:nvPr/>
        </p:nvGrpSpPr>
        <p:grpSpPr>
          <a:xfrm>
            <a:off x="-749137" y="-743595"/>
            <a:ext cx="10642275" cy="6643722"/>
            <a:chOff x="-749137" y="-743595"/>
            <a:chExt cx="10642275" cy="6643722"/>
          </a:xfrm>
        </p:grpSpPr>
        <p:sp>
          <p:nvSpPr>
            <p:cNvPr id="236" name="Google Shape;236;p6"/>
            <p:cNvSpPr/>
            <p:nvPr/>
          </p:nvSpPr>
          <p:spPr>
            <a:xfrm>
              <a:off x="-749137" y="-743595"/>
              <a:ext cx="1500222" cy="1500222"/>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613583" y="-608041"/>
              <a:ext cx="1229113" cy="1229113"/>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6"/>
            <p:cNvCxnSpPr/>
            <p:nvPr/>
          </p:nvCxnSpPr>
          <p:spPr>
            <a:xfrm>
              <a:off x="973" y="-608041"/>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6"/>
            <p:cNvCxnSpPr/>
            <p:nvPr/>
          </p:nvCxnSpPr>
          <p:spPr>
            <a:xfrm>
              <a:off x="973" y="-608151"/>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6"/>
            <p:cNvCxnSpPr/>
            <p:nvPr/>
          </p:nvCxnSpPr>
          <p:spPr>
            <a:xfrm>
              <a:off x="973" y="-608031"/>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6"/>
            <p:cNvCxnSpPr/>
            <p:nvPr/>
          </p:nvCxnSpPr>
          <p:spPr>
            <a:xfrm>
              <a:off x="973" y="-608028"/>
              <a:ext cx="0" cy="1229087"/>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6"/>
            <p:cNvCxnSpPr/>
            <p:nvPr/>
          </p:nvCxnSpPr>
          <p:spPr>
            <a:xfrm>
              <a:off x="973" y="-608041"/>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6"/>
            <p:cNvCxnSpPr/>
            <p:nvPr/>
          </p:nvCxnSpPr>
          <p:spPr>
            <a:xfrm rot="10800000">
              <a:off x="973" y="-608151"/>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6"/>
            <p:cNvCxnSpPr/>
            <p:nvPr/>
          </p:nvCxnSpPr>
          <p:spPr>
            <a:xfrm rot="10800000">
              <a:off x="973" y="-608031"/>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6"/>
            <p:cNvCxnSpPr/>
            <p:nvPr/>
          </p:nvCxnSpPr>
          <p:spPr>
            <a:xfrm rot="10800000">
              <a:off x="973" y="-608028"/>
              <a:ext cx="0" cy="1229087"/>
            </a:xfrm>
            <a:prstGeom prst="straightConnector1">
              <a:avLst/>
            </a:prstGeom>
            <a:noFill/>
            <a:ln w="9525" cap="flat" cmpd="sng">
              <a:solidFill>
                <a:schemeClr val="dk2"/>
              </a:solidFill>
              <a:prstDash val="solid"/>
              <a:round/>
              <a:headEnd type="none" w="med" len="med"/>
              <a:tailEnd type="none" w="med" len="med"/>
            </a:ln>
          </p:spPr>
        </p:cxnSp>
        <p:sp>
          <p:nvSpPr>
            <p:cNvPr id="246" name="Google Shape;246;p6"/>
            <p:cNvSpPr/>
            <p:nvPr/>
          </p:nvSpPr>
          <p:spPr>
            <a:xfrm>
              <a:off x="8392916" y="-743595"/>
              <a:ext cx="1500222" cy="1500222"/>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8528470" y="-608041"/>
              <a:ext cx="1229113" cy="1229113"/>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6"/>
            <p:cNvCxnSpPr/>
            <p:nvPr/>
          </p:nvCxnSpPr>
          <p:spPr>
            <a:xfrm>
              <a:off x="9143027" y="-608041"/>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6"/>
            <p:cNvCxnSpPr/>
            <p:nvPr/>
          </p:nvCxnSpPr>
          <p:spPr>
            <a:xfrm>
              <a:off x="9143027" y="-608151"/>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6"/>
            <p:cNvCxnSpPr/>
            <p:nvPr/>
          </p:nvCxnSpPr>
          <p:spPr>
            <a:xfrm>
              <a:off x="9143027" y="-608031"/>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6"/>
            <p:cNvCxnSpPr/>
            <p:nvPr/>
          </p:nvCxnSpPr>
          <p:spPr>
            <a:xfrm>
              <a:off x="9143027" y="-608028"/>
              <a:ext cx="0" cy="1229087"/>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6"/>
            <p:cNvCxnSpPr/>
            <p:nvPr/>
          </p:nvCxnSpPr>
          <p:spPr>
            <a:xfrm>
              <a:off x="9143027" y="-608041"/>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6"/>
            <p:cNvCxnSpPr/>
            <p:nvPr/>
          </p:nvCxnSpPr>
          <p:spPr>
            <a:xfrm rot="10800000">
              <a:off x="9143027" y="-608151"/>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6"/>
            <p:cNvCxnSpPr/>
            <p:nvPr/>
          </p:nvCxnSpPr>
          <p:spPr>
            <a:xfrm rot="10800000">
              <a:off x="9143027" y="-608031"/>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6"/>
            <p:cNvCxnSpPr/>
            <p:nvPr/>
          </p:nvCxnSpPr>
          <p:spPr>
            <a:xfrm rot="10800000">
              <a:off x="9143027" y="-608028"/>
              <a:ext cx="0" cy="1229087"/>
            </a:xfrm>
            <a:prstGeom prst="straightConnector1">
              <a:avLst/>
            </a:prstGeom>
            <a:noFill/>
            <a:ln w="9525" cap="flat" cmpd="sng">
              <a:solidFill>
                <a:schemeClr val="dk2"/>
              </a:solidFill>
              <a:prstDash val="solid"/>
              <a:round/>
              <a:headEnd type="none" w="med" len="med"/>
              <a:tailEnd type="none" w="med" len="med"/>
            </a:ln>
          </p:spPr>
        </p:cxnSp>
        <p:sp>
          <p:nvSpPr>
            <p:cNvPr id="256" name="Google Shape;256;p6"/>
            <p:cNvSpPr/>
            <p:nvPr/>
          </p:nvSpPr>
          <p:spPr>
            <a:xfrm>
              <a:off x="-749137" y="4399905"/>
              <a:ext cx="1500222" cy="1500222"/>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613583" y="4535459"/>
              <a:ext cx="1229113" cy="1229113"/>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6"/>
            <p:cNvCxnSpPr/>
            <p:nvPr/>
          </p:nvCxnSpPr>
          <p:spPr>
            <a:xfrm>
              <a:off x="973" y="4535459"/>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6"/>
            <p:cNvCxnSpPr/>
            <p:nvPr/>
          </p:nvCxnSpPr>
          <p:spPr>
            <a:xfrm>
              <a:off x="973" y="4535349"/>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60" name="Google Shape;260;p6"/>
            <p:cNvCxnSpPr/>
            <p:nvPr/>
          </p:nvCxnSpPr>
          <p:spPr>
            <a:xfrm>
              <a:off x="973" y="4535469"/>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6"/>
            <p:cNvCxnSpPr/>
            <p:nvPr/>
          </p:nvCxnSpPr>
          <p:spPr>
            <a:xfrm>
              <a:off x="973" y="4535472"/>
              <a:ext cx="0" cy="1229087"/>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6"/>
            <p:cNvCxnSpPr/>
            <p:nvPr/>
          </p:nvCxnSpPr>
          <p:spPr>
            <a:xfrm>
              <a:off x="973" y="4535459"/>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6"/>
            <p:cNvCxnSpPr/>
            <p:nvPr/>
          </p:nvCxnSpPr>
          <p:spPr>
            <a:xfrm rot="10800000">
              <a:off x="973" y="4535349"/>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64" name="Google Shape;264;p6"/>
            <p:cNvCxnSpPr/>
            <p:nvPr/>
          </p:nvCxnSpPr>
          <p:spPr>
            <a:xfrm rot="10800000">
              <a:off x="973" y="4535469"/>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65" name="Google Shape;265;p6"/>
            <p:cNvCxnSpPr/>
            <p:nvPr/>
          </p:nvCxnSpPr>
          <p:spPr>
            <a:xfrm rot="10800000">
              <a:off x="973" y="4535472"/>
              <a:ext cx="0" cy="1229087"/>
            </a:xfrm>
            <a:prstGeom prst="straightConnector1">
              <a:avLst/>
            </a:prstGeom>
            <a:noFill/>
            <a:ln w="9525" cap="flat" cmpd="sng">
              <a:solidFill>
                <a:schemeClr val="dk2"/>
              </a:solidFill>
              <a:prstDash val="solid"/>
              <a:round/>
              <a:headEnd type="none" w="med" len="med"/>
              <a:tailEnd type="none" w="med" len="med"/>
            </a:ln>
          </p:spPr>
        </p:cxnSp>
        <p:sp>
          <p:nvSpPr>
            <p:cNvPr id="266" name="Google Shape;266;p6"/>
            <p:cNvSpPr/>
            <p:nvPr/>
          </p:nvSpPr>
          <p:spPr>
            <a:xfrm>
              <a:off x="8392916" y="4399905"/>
              <a:ext cx="1500222" cy="1500222"/>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528470" y="4535459"/>
              <a:ext cx="1229113" cy="1229113"/>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6"/>
            <p:cNvCxnSpPr/>
            <p:nvPr/>
          </p:nvCxnSpPr>
          <p:spPr>
            <a:xfrm>
              <a:off x="9143027" y="4535459"/>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6"/>
            <p:cNvCxnSpPr/>
            <p:nvPr/>
          </p:nvCxnSpPr>
          <p:spPr>
            <a:xfrm>
              <a:off x="9143027" y="4535349"/>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6"/>
            <p:cNvCxnSpPr/>
            <p:nvPr/>
          </p:nvCxnSpPr>
          <p:spPr>
            <a:xfrm>
              <a:off x="9143027" y="4535469"/>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6"/>
            <p:cNvCxnSpPr/>
            <p:nvPr/>
          </p:nvCxnSpPr>
          <p:spPr>
            <a:xfrm>
              <a:off x="9143027" y="4535472"/>
              <a:ext cx="0" cy="1229087"/>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6"/>
            <p:cNvCxnSpPr/>
            <p:nvPr/>
          </p:nvCxnSpPr>
          <p:spPr>
            <a:xfrm>
              <a:off x="9143027" y="4535459"/>
              <a:ext cx="0" cy="1229113"/>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6"/>
            <p:cNvCxnSpPr/>
            <p:nvPr/>
          </p:nvCxnSpPr>
          <p:spPr>
            <a:xfrm rot="10800000">
              <a:off x="9143027" y="4535349"/>
              <a:ext cx="0" cy="1229333"/>
            </a:xfrm>
            <a:prstGeom prst="straightConnector1">
              <a:avLst/>
            </a:prstGeom>
            <a:noFill/>
            <a:ln w="9525" cap="flat" cmpd="sng">
              <a:solidFill>
                <a:schemeClr val="dk2"/>
              </a:solidFill>
              <a:prstDash val="solid"/>
              <a:round/>
              <a:headEnd type="none" w="med" len="med"/>
              <a:tailEnd type="none" w="med" len="med"/>
            </a:ln>
          </p:spPr>
        </p:cxnSp>
        <p:cxnSp>
          <p:nvCxnSpPr>
            <p:cNvPr id="274" name="Google Shape;274;p6"/>
            <p:cNvCxnSpPr/>
            <p:nvPr/>
          </p:nvCxnSpPr>
          <p:spPr>
            <a:xfrm rot="10800000">
              <a:off x="9143027" y="4535469"/>
              <a:ext cx="0" cy="1229094"/>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6"/>
            <p:cNvCxnSpPr/>
            <p:nvPr/>
          </p:nvCxnSpPr>
          <p:spPr>
            <a:xfrm rot="10800000">
              <a:off x="9143027" y="4535472"/>
              <a:ext cx="0" cy="1229087"/>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6"/>
            <p:cNvCxnSpPr/>
            <p:nvPr/>
          </p:nvCxnSpPr>
          <p:spPr>
            <a:xfrm>
              <a:off x="683550" y="4840800"/>
              <a:ext cx="7776900" cy="0"/>
            </a:xfrm>
            <a:prstGeom prst="straightConnector1">
              <a:avLst/>
            </a:prstGeom>
            <a:noFill/>
            <a:ln w="19050" cap="flat" cmpd="sng">
              <a:solidFill>
                <a:schemeClr val="dk2"/>
              </a:solidFill>
              <a:prstDash val="solid"/>
              <a:round/>
              <a:headEnd type="none" w="med" len="med"/>
              <a:tailEnd type="none" w="med" len="med"/>
            </a:ln>
          </p:spPr>
        </p:cxnSp>
        <p:cxnSp>
          <p:nvCxnSpPr>
            <p:cNvPr id="277" name="Google Shape;277;p6"/>
            <p:cNvCxnSpPr/>
            <p:nvPr/>
          </p:nvCxnSpPr>
          <p:spPr>
            <a:xfrm>
              <a:off x="683550" y="302700"/>
              <a:ext cx="7776900" cy="0"/>
            </a:xfrm>
            <a:prstGeom prst="straightConnector1">
              <a:avLst/>
            </a:prstGeom>
            <a:noFill/>
            <a:ln w="19050" cap="flat" cmpd="sng">
              <a:solidFill>
                <a:schemeClr val="dk2"/>
              </a:solidFill>
              <a:prstDash val="solid"/>
              <a:round/>
              <a:headEnd type="none" w="med" len="med"/>
              <a:tailEnd type="none" w="med" len="med"/>
            </a:ln>
          </p:spPr>
        </p:cxnSp>
        <p:sp>
          <p:nvSpPr>
            <p:cNvPr id="278" name="Google Shape;278;p6"/>
            <p:cNvSpPr/>
            <p:nvPr/>
          </p:nvSpPr>
          <p:spPr>
            <a:xfrm>
              <a:off x="4392600" y="201100"/>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4392600" y="4743933"/>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88667" y="4960376"/>
              <a:ext cx="379281" cy="379281"/>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88667" y="-183124"/>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8953386" y="-183124"/>
              <a:ext cx="379281" cy="379281"/>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8953386" y="4960376"/>
              <a:ext cx="379281" cy="379281"/>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4"/>
        <p:cNvGrpSpPr/>
        <p:nvPr/>
      </p:nvGrpSpPr>
      <p:grpSpPr>
        <a:xfrm>
          <a:off x="0" y="0"/>
          <a:ext cx="0" cy="0"/>
          <a:chOff x="0" y="0"/>
          <a:chExt cx="0" cy="0"/>
        </a:xfrm>
      </p:grpSpPr>
      <p:sp>
        <p:nvSpPr>
          <p:cNvPr id="285" name="Google Shape;28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6" name="Google Shape;286;p7"/>
          <p:cNvSpPr txBox="1">
            <a:spLocks noGrp="1"/>
          </p:cNvSpPr>
          <p:nvPr>
            <p:ph type="subTitle" idx="1"/>
          </p:nvPr>
        </p:nvSpPr>
        <p:spPr>
          <a:xfrm>
            <a:off x="4604700" y="1700300"/>
            <a:ext cx="37434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287" name="Google Shape;287;p7"/>
          <p:cNvGrpSpPr/>
          <p:nvPr/>
        </p:nvGrpSpPr>
        <p:grpSpPr>
          <a:xfrm>
            <a:off x="-749137" y="-743595"/>
            <a:ext cx="10642353" cy="6643800"/>
            <a:chOff x="-749137" y="-743595"/>
            <a:chExt cx="10642353" cy="6643800"/>
          </a:xfrm>
        </p:grpSpPr>
        <p:sp>
          <p:nvSpPr>
            <p:cNvPr id="288" name="Google Shape;288;p7"/>
            <p:cNvSpPr/>
            <p:nvPr/>
          </p:nvSpPr>
          <p:spPr>
            <a:xfrm>
              <a:off x="-749137" y="-74359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613583" y="-608041"/>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0" name="Google Shape;290;p7"/>
            <p:cNvCxnSpPr/>
            <p:nvPr/>
          </p:nvCxnSpPr>
          <p:spPr>
            <a:xfrm>
              <a:off x="973" y="-608041"/>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291" name="Google Shape;291;p7"/>
            <p:cNvCxnSpPr/>
            <p:nvPr/>
          </p:nvCxnSpPr>
          <p:spPr>
            <a:xfrm>
              <a:off x="1047" y="-608127"/>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7"/>
            <p:cNvCxnSpPr/>
            <p:nvPr/>
          </p:nvCxnSpPr>
          <p:spPr>
            <a:xfrm>
              <a:off x="974" y="-608031"/>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7"/>
            <p:cNvCxnSpPr/>
            <p:nvPr/>
          </p:nvCxnSpPr>
          <p:spPr>
            <a:xfrm>
              <a:off x="904" y="-608128"/>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7"/>
            <p:cNvCxnSpPr/>
            <p:nvPr/>
          </p:nvCxnSpPr>
          <p:spPr>
            <a:xfrm>
              <a:off x="980" y="-608034"/>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295" name="Google Shape;295;p7"/>
            <p:cNvCxnSpPr/>
            <p:nvPr/>
          </p:nvCxnSpPr>
          <p:spPr>
            <a:xfrm rot="10800000">
              <a:off x="1038" y="-607989"/>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7"/>
            <p:cNvCxnSpPr/>
            <p:nvPr/>
          </p:nvCxnSpPr>
          <p:spPr>
            <a:xfrm rot="10800000">
              <a:off x="974" y="-60803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7"/>
            <p:cNvCxnSpPr/>
            <p:nvPr/>
          </p:nvCxnSpPr>
          <p:spPr>
            <a:xfrm rot="10800000">
              <a:off x="1032" y="-608137"/>
              <a:ext cx="0" cy="1229169"/>
            </a:xfrm>
            <a:prstGeom prst="straightConnector1">
              <a:avLst/>
            </a:prstGeom>
            <a:noFill/>
            <a:ln w="9525" cap="flat" cmpd="sng">
              <a:solidFill>
                <a:schemeClr val="dk2"/>
              </a:solidFill>
              <a:prstDash val="solid"/>
              <a:round/>
              <a:headEnd type="none" w="med" len="med"/>
              <a:tailEnd type="none" w="med" len="med"/>
            </a:ln>
          </p:spPr>
        </p:cxnSp>
        <p:sp>
          <p:nvSpPr>
            <p:cNvPr id="298" name="Google Shape;298;p7"/>
            <p:cNvSpPr/>
            <p:nvPr/>
          </p:nvSpPr>
          <p:spPr>
            <a:xfrm>
              <a:off x="8392916" y="-74359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8528470" y="-608041"/>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0" name="Google Shape;300;p7"/>
            <p:cNvCxnSpPr/>
            <p:nvPr/>
          </p:nvCxnSpPr>
          <p:spPr>
            <a:xfrm>
              <a:off x="9143027" y="-608041"/>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7"/>
            <p:cNvCxnSpPr/>
            <p:nvPr/>
          </p:nvCxnSpPr>
          <p:spPr>
            <a:xfrm>
              <a:off x="9143100" y="-608127"/>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7"/>
            <p:cNvCxnSpPr/>
            <p:nvPr/>
          </p:nvCxnSpPr>
          <p:spPr>
            <a:xfrm>
              <a:off x="9143027" y="-608031"/>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7"/>
            <p:cNvCxnSpPr/>
            <p:nvPr/>
          </p:nvCxnSpPr>
          <p:spPr>
            <a:xfrm>
              <a:off x="9142958" y="-608128"/>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7"/>
            <p:cNvCxnSpPr/>
            <p:nvPr/>
          </p:nvCxnSpPr>
          <p:spPr>
            <a:xfrm>
              <a:off x="9143033" y="-608034"/>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7"/>
            <p:cNvCxnSpPr/>
            <p:nvPr/>
          </p:nvCxnSpPr>
          <p:spPr>
            <a:xfrm rot="10800000">
              <a:off x="9143091" y="-607989"/>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7"/>
            <p:cNvCxnSpPr/>
            <p:nvPr/>
          </p:nvCxnSpPr>
          <p:spPr>
            <a:xfrm rot="10800000">
              <a:off x="9143027" y="-60803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7"/>
            <p:cNvCxnSpPr/>
            <p:nvPr/>
          </p:nvCxnSpPr>
          <p:spPr>
            <a:xfrm rot="10800000">
              <a:off x="9143086" y="-608137"/>
              <a:ext cx="0" cy="1229169"/>
            </a:xfrm>
            <a:prstGeom prst="straightConnector1">
              <a:avLst/>
            </a:prstGeom>
            <a:noFill/>
            <a:ln w="9525" cap="flat" cmpd="sng">
              <a:solidFill>
                <a:schemeClr val="dk2"/>
              </a:solidFill>
              <a:prstDash val="solid"/>
              <a:round/>
              <a:headEnd type="none" w="med" len="med"/>
              <a:tailEnd type="none" w="med" len="med"/>
            </a:ln>
          </p:spPr>
        </p:cxnSp>
        <p:sp>
          <p:nvSpPr>
            <p:cNvPr id="308" name="Google Shape;308;p7"/>
            <p:cNvSpPr/>
            <p:nvPr/>
          </p:nvSpPr>
          <p:spPr>
            <a:xfrm>
              <a:off x="-749137" y="439990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613583" y="4535459"/>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7"/>
            <p:cNvCxnSpPr/>
            <p:nvPr/>
          </p:nvCxnSpPr>
          <p:spPr>
            <a:xfrm>
              <a:off x="973" y="4535459"/>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311" name="Google Shape;311;p7"/>
            <p:cNvCxnSpPr/>
            <p:nvPr/>
          </p:nvCxnSpPr>
          <p:spPr>
            <a:xfrm>
              <a:off x="1047" y="4535373"/>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312" name="Google Shape;312;p7"/>
            <p:cNvCxnSpPr/>
            <p:nvPr/>
          </p:nvCxnSpPr>
          <p:spPr>
            <a:xfrm>
              <a:off x="974" y="4535469"/>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313" name="Google Shape;313;p7"/>
            <p:cNvCxnSpPr/>
            <p:nvPr/>
          </p:nvCxnSpPr>
          <p:spPr>
            <a:xfrm>
              <a:off x="904" y="4535372"/>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7"/>
            <p:cNvCxnSpPr/>
            <p:nvPr/>
          </p:nvCxnSpPr>
          <p:spPr>
            <a:xfrm>
              <a:off x="980" y="4535466"/>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315" name="Google Shape;315;p7"/>
            <p:cNvCxnSpPr/>
            <p:nvPr/>
          </p:nvCxnSpPr>
          <p:spPr>
            <a:xfrm rot="10800000">
              <a:off x="1038" y="4535511"/>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7"/>
            <p:cNvCxnSpPr/>
            <p:nvPr/>
          </p:nvCxnSpPr>
          <p:spPr>
            <a:xfrm rot="10800000">
              <a:off x="974" y="453547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7"/>
            <p:cNvCxnSpPr/>
            <p:nvPr/>
          </p:nvCxnSpPr>
          <p:spPr>
            <a:xfrm rot="10800000">
              <a:off x="1032" y="4535363"/>
              <a:ext cx="0" cy="1229169"/>
            </a:xfrm>
            <a:prstGeom prst="straightConnector1">
              <a:avLst/>
            </a:prstGeom>
            <a:noFill/>
            <a:ln w="9525" cap="flat" cmpd="sng">
              <a:solidFill>
                <a:schemeClr val="dk2"/>
              </a:solidFill>
              <a:prstDash val="solid"/>
              <a:round/>
              <a:headEnd type="none" w="med" len="med"/>
              <a:tailEnd type="none" w="med" len="med"/>
            </a:ln>
          </p:spPr>
        </p:cxnSp>
        <p:sp>
          <p:nvSpPr>
            <p:cNvPr id="318" name="Google Shape;318;p7"/>
            <p:cNvSpPr/>
            <p:nvPr/>
          </p:nvSpPr>
          <p:spPr>
            <a:xfrm>
              <a:off x="8392916" y="439990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8528470" y="4535459"/>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7"/>
            <p:cNvCxnSpPr/>
            <p:nvPr/>
          </p:nvCxnSpPr>
          <p:spPr>
            <a:xfrm>
              <a:off x="9143027" y="4535459"/>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7"/>
            <p:cNvCxnSpPr/>
            <p:nvPr/>
          </p:nvCxnSpPr>
          <p:spPr>
            <a:xfrm>
              <a:off x="9143100" y="4535373"/>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7"/>
            <p:cNvCxnSpPr/>
            <p:nvPr/>
          </p:nvCxnSpPr>
          <p:spPr>
            <a:xfrm>
              <a:off x="9143027" y="4535469"/>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323" name="Google Shape;323;p7"/>
            <p:cNvCxnSpPr/>
            <p:nvPr/>
          </p:nvCxnSpPr>
          <p:spPr>
            <a:xfrm>
              <a:off x="9142958" y="4535372"/>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324" name="Google Shape;324;p7"/>
            <p:cNvCxnSpPr/>
            <p:nvPr/>
          </p:nvCxnSpPr>
          <p:spPr>
            <a:xfrm>
              <a:off x="9143033" y="4535466"/>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7"/>
            <p:cNvCxnSpPr/>
            <p:nvPr/>
          </p:nvCxnSpPr>
          <p:spPr>
            <a:xfrm rot="10800000">
              <a:off x="9143091" y="4535511"/>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7"/>
            <p:cNvCxnSpPr/>
            <p:nvPr/>
          </p:nvCxnSpPr>
          <p:spPr>
            <a:xfrm rot="10800000">
              <a:off x="9143027" y="453547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7"/>
            <p:cNvCxnSpPr/>
            <p:nvPr/>
          </p:nvCxnSpPr>
          <p:spPr>
            <a:xfrm rot="10800000">
              <a:off x="9143086" y="4535363"/>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7"/>
            <p:cNvCxnSpPr/>
            <p:nvPr/>
          </p:nvCxnSpPr>
          <p:spPr>
            <a:xfrm>
              <a:off x="683550" y="4840800"/>
              <a:ext cx="7776900" cy="0"/>
            </a:xfrm>
            <a:prstGeom prst="straightConnector1">
              <a:avLst/>
            </a:prstGeom>
            <a:noFill/>
            <a:ln w="19050" cap="flat" cmpd="sng">
              <a:solidFill>
                <a:schemeClr val="dk2"/>
              </a:solidFill>
              <a:prstDash val="solid"/>
              <a:round/>
              <a:headEnd type="none" w="med" len="med"/>
              <a:tailEnd type="none" w="med" len="med"/>
            </a:ln>
          </p:spPr>
        </p:cxnSp>
        <p:cxnSp>
          <p:nvCxnSpPr>
            <p:cNvPr id="329" name="Google Shape;329;p7"/>
            <p:cNvCxnSpPr/>
            <p:nvPr/>
          </p:nvCxnSpPr>
          <p:spPr>
            <a:xfrm>
              <a:off x="683550" y="302700"/>
              <a:ext cx="7776900" cy="0"/>
            </a:xfrm>
            <a:prstGeom prst="straightConnector1">
              <a:avLst/>
            </a:prstGeom>
            <a:noFill/>
            <a:ln w="19050" cap="flat" cmpd="sng">
              <a:solidFill>
                <a:schemeClr val="dk2"/>
              </a:solidFill>
              <a:prstDash val="solid"/>
              <a:round/>
              <a:headEnd type="none" w="med" len="med"/>
              <a:tailEnd type="none" w="med" len="med"/>
            </a:ln>
          </p:spPr>
        </p:cxnSp>
        <p:sp>
          <p:nvSpPr>
            <p:cNvPr id="330" name="Google Shape;330;p7"/>
            <p:cNvSpPr/>
            <p:nvPr/>
          </p:nvSpPr>
          <p:spPr>
            <a:xfrm>
              <a:off x="4392600" y="201100"/>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4392600" y="4743933"/>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188667" y="4960376"/>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188667" y="-183124"/>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8953386" y="-183124"/>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953386" y="4960376"/>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7"/>
          <p:cNvSpPr>
            <a:spLocks noGrp="1"/>
          </p:cNvSpPr>
          <p:nvPr>
            <p:ph type="pic" idx="2"/>
          </p:nvPr>
        </p:nvSpPr>
        <p:spPr>
          <a:xfrm>
            <a:off x="1210125" y="1394525"/>
            <a:ext cx="2691600" cy="2745300"/>
          </a:xfrm>
          <a:prstGeom prst="rect">
            <a:avLst/>
          </a:prstGeom>
          <a:noFill/>
          <a:ln w="19050" cap="flat" cmpd="sng">
            <a:solidFill>
              <a:schemeClr val="dk2"/>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031"/>
        <p:cNvGrpSpPr/>
        <p:nvPr/>
      </p:nvGrpSpPr>
      <p:grpSpPr>
        <a:xfrm>
          <a:off x="0" y="0"/>
          <a:ext cx="0" cy="0"/>
          <a:chOff x="0" y="0"/>
          <a:chExt cx="0" cy="0"/>
        </a:xfrm>
      </p:grpSpPr>
      <p:sp>
        <p:nvSpPr>
          <p:cNvPr id="1032" name="Google Shape;1032;p20"/>
          <p:cNvSpPr txBox="1">
            <a:spLocks noGrp="1"/>
          </p:cNvSpPr>
          <p:nvPr>
            <p:ph type="title"/>
          </p:nvPr>
        </p:nvSpPr>
        <p:spPr>
          <a:xfrm>
            <a:off x="1872050" y="1610550"/>
            <a:ext cx="5399700" cy="106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57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33" name="Google Shape;1033;p20"/>
          <p:cNvSpPr txBox="1">
            <a:spLocks noGrp="1"/>
          </p:cNvSpPr>
          <p:nvPr>
            <p:ph type="subTitle" idx="1"/>
          </p:nvPr>
        </p:nvSpPr>
        <p:spPr>
          <a:xfrm>
            <a:off x="1872300" y="2671350"/>
            <a:ext cx="5399700" cy="8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34" name="Google Shape;1034;p20"/>
          <p:cNvGrpSpPr/>
          <p:nvPr/>
        </p:nvGrpSpPr>
        <p:grpSpPr>
          <a:xfrm>
            <a:off x="-749137" y="-743595"/>
            <a:ext cx="10642275" cy="6643722"/>
            <a:chOff x="-749137" y="-743595"/>
            <a:chExt cx="10642275" cy="6643722"/>
          </a:xfrm>
        </p:grpSpPr>
        <p:grpSp>
          <p:nvGrpSpPr>
            <p:cNvPr id="1035" name="Google Shape;1035;p20"/>
            <p:cNvGrpSpPr/>
            <p:nvPr/>
          </p:nvGrpSpPr>
          <p:grpSpPr>
            <a:xfrm>
              <a:off x="-749137" y="-743595"/>
              <a:ext cx="10642275" cy="6643722"/>
              <a:chOff x="-749137" y="-743595"/>
              <a:chExt cx="10642275" cy="6643722"/>
            </a:xfrm>
          </p:grpSpPr>
          <p:cxnSp>
            <p:nvCxnSpPr>
              <p:cNvPr id="1036" name="Google Shape;1036;p20"/>
              <p:cNvCxnSpPr/>
              <p:nvPr/>
            </p:nvCxnSpPr>
            <p:spPr>
              <a:xfrm>
                <a:off x="683550" y="302700"/>
                <a:ext cx="7776900" cy="0"/>
              </a:xfrm>
              <a:prstGeom prst="straightConnector1">
                <a:avLst/>
              </a:prstGeom>
              <a:noFill/>
              <a:ln w="19050" cap="flat" cmpd="sng">
                <a:solidFill>
                  <a:schemeClr val="dk2"/>
                </a:solidFill>
                <a:prstDash val="solid"/>
                <a:round/>
                <a:headEnd type="none" w="med" len="med"/>
                <a:tailEnd type="none" w="med" len="med"/>
              </a:ln>
            </p:spPr>
          </p:cxnSp>
          <p:grpSp>
            <p:nvGrpSpPr>
              <p:cNvPr id="1037" name="Google Shape;1037;p20"/>
              <p:cNvGrpSpPr/>
              <p:nvPr/>
            </p:nvGrpSpPr>
            <p:grpSpPr>
              <a:xfrm>
                <a:off x="-749137" y="-743595"/>
                <a:ext cx="10642275" cy="6643722"/>
                <a:chOff x="-749137" y="-743595"/>
                <a:chExt cx="10642275" cy="6643722"/>
              </a:xfrm>
            </p:grpSpPr>
            <p:cxnSp>
              <p:nvCxnSpPr>
                <p:cNvPr id="1038" name="Google Shape;1038;p20"/>
                <p:cNvCxnSpPr/>
                <p:nvPr/>
              </p:nvCxnSpPr>
              <p:spPr>
                <a:xfrm>
                  <a:off x="574613" y="455100"/>
                  <a:ext cx="7994400" cy="0"/>
                </a:xfrm>
                <a:prstGeom prst="straightConnector1">
                  <a:avLst/>
                </a:prstGeom>
                <a:noFill/>
                <a:ln w="38100" cap="flat" cmpd="sng">
                  <a:solidFill>
                    <a:schemeClr val="lt2"/>
                  </a:solidFill>
                  <a:prstDash val="solid"/>
                  <a:round/>
                  <a:headEnd type="none" w="med" len="med"/>
                  <a:tailEnd type="none" w="med" len="med"/>
                </a:ln>
              </p:spPr>
            </p:cxnSp>
            <p:cxnSp>
              <p:nvCxnSpPr>
                <p:cNvPr id="1039" name="Google Shape;1039;p20"/>
                <p:cNvCxnSpPr/>
                <p:nvPr/>
              </p:nvCxnSpPr>
              <p:spPr>
                <a:xfrm>
                  <a:off x="574613" y="4688400"/>
                  <a:ext cx="7994400" cy="0"/>
                </a:xfrm>
                <a:prstGeom prst="straightConnector1">
                  <a:avLst/>
                </a:prstGeom>
                <a:noFill/>
                <a:ln w="38100" cap="flat" cmpd="sng">
                  <a:solidFill>
                    <a:schemeClr val="lt2"/>
                  </a:solidFill>
                  <a:prstDash val="solid"/>
                  <a:round/>
                  <a:headEnd type="none" w="med" len="med"/>
                  <a:tailEnd type="none" w="med" len="med"/>
                </a:ln>
              </p:spPr>
            </p:cxnSp>
            <p:cxnSp>
              <p:nvCxnSpPr>
                <p:cNvPr id="1040" name="Google Shape;1040;p20"/>
                <p:cNvCxnSpPr/>
                <p:nvPr/>
              </p:nvCxnSpPr>
              <p:spPr>
                <a:xfrm rot="5400000">
                  <a:off x="6617825" y="2571750"/>
                  <a:ext cx="4054800" cy="0"/>
                </a:xfrm>
                <a:prstGeom prst="straightConnector1">
                  <a:avLst/>
                </a:prstGeom>
                <a:noFill/>
                <a:ln w="38100" cap="flat" cmpd="sng">
                  <a:solidFill>
                    <a:schemeClr val="lt2"/>
                  </a:solidFill>
                  <a:prstDash val="solid"/>
                  <a:round/>
                  <a:headEnd type="none" w="med" len="med"/>
                  <a:tailEnd type="none" w="med" len="med"/>
                </a:ln>
              </p:spPr>
            </p:cxnSp>
            <p:cxnSp>
              <p:nvCxnSpPr>
                <p:cNvPr id="1041" name="Google Shape;1041;p20"/>
                <p:cNvCxnSpPr/>
                <p:nvPr/>
              </p:nvCxnSpPr>
              <p:spPr>
                <a:xfrm rot="5400000">
                  <a:off x="-1528625" y="2571750"/>
                  <a:ext cx="4054800" cy="0"/>
                </a:xfrm>
                <a:prstGeom prst="straightConnector1">
                  <a:avLst/>
                </a:prstGeom>
                <a:noFill/>
                <a:ln w="38100" cap="flat" cmpd="sng">
                  <a:solidFill>
                    <a:schemeClr val="lt2"/>
                  </a:solidFill>
                  <a:prstDash val="solid"/>
                  <a:round/>
                  <a:headEnd type="none" w="med" len="med"/>
                  <a:tailEnd type="none" w="med" len="med"/>
                </a:ln>
              </p:spPr>
            </p:cxnSp>
            <p:cxnSp>
              <p:nvCxnSpPr>
                <p:cNvPr id="1042" name="Google Shape;1042;p20"/>
                <p:cNvCxnSpPr/>
                <p:nvPr/>
              </p:nvCxnSpPr>
              <p:spPr>
                <a:xfrm>
                  <a:off x="683550" y="4840800"/>
                  <a:ext cx="7776900" cy="0"/>
                </a:xfrm>
                <a:prstGeom prst="straightConnector1">
                  <a:avLst/>
                </a:prstGeom>
                <a:noFill/>
                <a:ln w="19050" cap="flat" cmpd="sng">
                  <a:solidFill>
                    <a:schemeClr val="dk2"/>
                  </a:solidFill>
                  <a:prstDash val="solid"/>
                  <a:round/>
                  <a:headEnd type="none" w="med" len="med"/>
                  <a:tailEnd type="none" w="med" len="med"/>
                </a:ln>
              </p:spPr>
            </p:cxnSp>
            <p:grpSp>
              <p:nvGrpSpPr>
                <p:cNvPr id="1043" name="Google Shape;1043;p20"/>
                <p:cNvGrpSpPr/>
                <p:nvPr/>
              </p:nvGrpSpPr>
              <p:grpSpPr>
                <a:xfrm>
                  <a:off x="-749137" y="-743595"/>
                  <a:ext cx="1500222" cy="1500222"/>
                  <a:chOff x="3906300" y="1565425"/>
                  <a:chExt cx="1331400" cy="1331400"/>
                </a:xfrm>
              </p:grpSpPr>
              <p:sp>
                <p:nvSpPr>
                  <p:cNvPr id="1044" name="Google Shape;1044;p2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6" name="Google Shape;1046;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47" name="Google Shape;1047;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48" name="Google Shape;1048;p2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49" name="Google Shape;1049;p2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50" name="Google Shape;1050;p2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51" name="Google Shape;1051;p2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52" name="Google Shape;1052;p2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053" name="Google Shape;1053;p2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054" name="Google Shape;1054;p2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0"/>
                <p:cNvGrpSpPr/>
                <p:nvPr/>
              </p:nvGrpSpPr>
              <p:grpSpPr>
                <a:xfrm>
                  <a:off x="8392916" y="-743595"/>
                  <a:ext cx="1500222" cy="1500222"/>
                  <a:chOff x="3906300" y="1565425"/>
                  <a:chExt cx="1331400" cy="1331400"/>
                </a:xfrm>
              </p:grpSpPr>
              <p:sp>
                <p:nvSpPr>
                  <p:cNvPr id="1056" name="Google Shape;1056;p2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59" name="Google Shape;1059;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60" name="Google Shape;1060;p2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61" name="Google Shape;1061;p2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62" name="Google Shape;1062;p2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63" name="Google Shape;1063;p2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64" name="Google Shape;1064;p2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065" name="Google Shape;1065;p2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066" name="Google Shape;1066;p2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0"/>
                <p:cNvGrpSpPr/>
                <p:nvPr/>
              </p:nvGrpSpPr>
              <p:grpSpPr>
                <a:xfrm>
                  <a:off x="-749137" y="4399905"/>
                  <a:ext cx="1500222" cy="1500222"/>
                  <a:chOff x="3906300" y="1565425"/>
                  <a:chExt cx="1331400" cy="1331400"/>
                </a:xfrm>
              </p:grpSpPr>
              <p:sp>
                <p:nvSpPr>
                  <p:cNvPr id="1068" name="Google Shape;1068;p2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71" name="Google Shape;1071;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72" name="Google Shape;1072;p2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73" name="Google Shape;1073;p2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74" name="Google Shape;1074;p2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75" name="Google Shape;1075;p2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76" name="Google Shape;1076;p2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077" name="Google Shape;1077;p2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078" name="Google Shape;1078;p2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20"/>
                <p:cNvGrpSpPr/>
                <p:nvPr/>
              </p:nvGrpSpPr>
              <p:grpSpPr>
                <a:xfrm>
                  <a:off x="8392916" y="4399905"/>
                  <a:ext cx="1500222" cy="1500222"/>
                  <a:chOff x="3906300" y="1565425"/>
                  <a:chExt cx="1331400" cy="1331400"/>
                </a:xfrm>
              </p:grpSpPr>
              <p:sp>
                <p:nvSpPr>
                  <p:cNvPr id="1080" name="Google Shape;1080;p2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2" name="Google Shape;1082;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83" name="Google Shape;1083;p2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084" name="Google Shape;1084;p2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85" name="Google Shape;1085;p2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086" name="Google Shape;1086;p2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87" name="Google Shape;1087;p2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088" name="Google Shape;1088;p2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2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090" name="Google Shape;1090;p2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 name="Google Shape;1091;p20"/>
                <p:cNvSpPr/>
                <p:nvPr/>
              </p:nvSpPr>
              <p:spPr>
                <a:xfrm>
                  <a:off x="387175" y="19080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0"/>
                <p:cNvSpPr/>
                <p:nvPr/>
              </p:nvSpPr>
              <p:spPr>
                <a:xfrm>
                  <a:off x="387175" y="26442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0"/>
                <p:cNvSpPr/>
                <p:nvPr/>
              </p:nvSpPr>
              <p:spPr>
                <a:xfrm>
                  <a:off x="387175" y="22761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0"/>
                <p:cNvSpPr/>
                <p:nvPr/>
              </p:nvSpPr>
              <p:spPr>
                <a:xfrm>
                  <a:off x="387175" y="30123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0"/>
                <p:cNvSpPr/>
                <p:nvPr/>
              </p:nvSpPr>
              <p:spPr>
                <a:xfrm>
                  <a:off x="8533625" y="19100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0"/>
                <p:cNvSpPr/>
                <p:nvPr/>
              </p:nvSpPr>
              <p:spPr>
                <a:xfrm>
                  <a:off x="8533625" y="26462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0"/>
                <p:cNvSpPr/>
                <p:nvPr/>
              </p:nvSpPr>
              <p:spPr>
                <a:xfrm>
                  <a:off x="8533625" y="22781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0"/>
                <p:cNvSpPr/>
                <p:nvPr/>
              </p:nvSpPr>
              <p:spPr>
                <a:xfrm>
                  <a:off x="8533625" y="30143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9" name="Google Shape;1099;p20"/>
            <p:cNvSpPr/>
            <p:nvPr/>
          </p:nvSpPr>
          <p:spPr>
            <a:xfrm>
              <a:off x="4392600" y="201100"/>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0"/>
            <p:cNvSpPr/>
            <p:nvPr/>
          </p:nvSpPr>
          <p:spPr>
            <a:xfrm>
              <a:off x="4392600" y="4743933"/>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39"/>
        <p:cNvGrpSpPr/>
        <p:nvPr/>
      </p:nvGrpSpPr>
      <p:grpSpPr>
        <a:xfrm>
          <a:off x="0" y="0"/>
          <a:ext cx="0" cy="0"/>
          <a:chOff x="0" y="0"/>
          <a:chExt cx="0" cy="0"/>
        </a:xfrm>
      </p:grpSpPr>
      <p:grpSp>
        <p:nvGrpSpPr>
          <p:cNvPr id="1640" name="Google Shape;1640;p30"/>
          <p:cNvGrpSpPr/>
          <p:nvPr/>
        </p:nvGrpSpPr>
        <p:grpSpPr>
          <a:xfrm>
            <a:off x="-749137" y="-743595"/>
            <a:ext cx="10642275" cy="6643722"/>
            <a:chOff x="-749137" y="-743595"/>
            <a:chExt cx="10642275" cy="6643722"/>
          </a:xfrm>
        </p:grpSpPr>
        <p:grpSp>
          <p:nvGrpSpPr>
            <p:cNvPr id="1641" name="Google Shape;1641;p30"/>
            <p:cNvGrpSpPr/>
            <p:nvPr/>
          </p:nvGrpSpPr>
          <p:grpSpPr>
            <a:xfrm>
              <a:off x="-749137" y="-743595"/>
              <a:ext cx="10642275" cy="6643722"/>
              <a:chOff x="-749137" y="-743595"/>
              <a:chExt cx="10642275" cy="6643722"/>
            </a:xfrm>
          </p:grpSpPr>
          <p:cxnSp>
            <p:nvCxnSpPr>
              <p:cNvPr id="1642" name="Google Shape;1642;p30"/>
              <p:cNvCxnSpPr/>
              <p:nvPr/>
            </p:nvCxnSpPr>
            <p:spPr>
              <a:xfrm>
                <a:off x="683550" y="302700"/>
                <a:ext cx="7776900" cy="0"/>
              </a:xfrm>
              <a:prstGeom prst="straightConnector1">
                <a:avLst/>
              </a:prstGeom>
              <a:noFill/>
              <a:ln w="19050" cap="flat" cmpd="sng">
                <a:solidFill>
                  <a:schemeClr val="dk2"/>
                </a:solidFill>
                <a:prstDash val="solid"/>
                <a:round/>
                <a:headEnd type="none" w="med" len="med"/>
                <a:tailEnd type="none" w="med" len="med"/>
              </a:ln>
            </p:spPr>
          </p:cxnSp>
          <p:grpSp>
            <p:nvGrpSpPr>
              <p:cNvPr id="1643" name="Google Shape;1643;p30"/>
              <p:cNvGrpSpPr/>
              <p:nvPr/>
            </p:nvGrpSpPr>
            <p:grpSpPr>
              <a:xfrm>
                <a:off x="-749137" y="-743595"/>
                <a:ext cx="10642275" cy="6643722"/>
                <a:chOff x="-749137" y="-743595"/>
                <a:chExt cx="10642275" cy="6643722"/>
              </a:xfrm>
            </p:grpSpPr>
            <p:cxnSp>
              <p:nvCxnSpPr>
                <p:cNvPr id="1644" name="Google Shape;1644;p30"/>
                <p:cNvCxnSpPr/>
                <p:nvPr/>
              </p:nvCxnSpPr>
              <p:spPr>
                <a:xfrm>
                  <a:off x="574613" y="455100"/>
                  <a:ext cx="7994400" cy="0"/>
                </a:xfrm>
                <a:prstGeom prst="straightConnector1">
                  <a:avLst/>
                </a:prstGeom>
                <a:noFill/>
                <a:ln w="38100" cap="flat" cmpd="sng">
                  <a:solidFill>
                    <a:schemeClr val="lt2"/>
                  </a:solidFill>
                  <a:prstDash val="solid"/>
                  <a:round/>
                  <a:headEnd type="none" w="med" len="med"/>
                  <a:tailEnd type="none" w="med" len="med"/>
                </a:ln>
              </p:spPr>
            </p:cxnSp>
            <p:cxnSp>
              <p:nvCxnSpPr>
                <p:cNvPr id="1645" name="Google Shape;1645;p30"/>
                <p:cNvCxnSpPr/>
                <p:nvPr/>
              </p:nvCxnSpPr>
              <p:spPr>
                <a:xfrm>
                  <a:off x="574613" y="4688400"/>
                  <a:ext cx="7994400" cy="0"/>
                </a:xfrm>
                <a:prstGeom prst="straightConnector1">
                  <a:avLst/>
                </a:prstGeom>
                <a:noFill/>
                <a:ln w="38100" cap="flat" cmpd="sng">
                  <a:solidFill>
                    <a:schemeClr val="lt2"/>
                  </a:solidFill>
                  <a:prstDash val="solid"/>
                  <a:round/>
                  <a:headEnd type="none" w="med" len="med"/>
                  <a:tailEnd type="none" w="med" len="med"/>
                </a:ln>
              </p:spPr>
            </p:cxnSp>
            <p:cxnSp>
              <p:nvCxnSpPr>
                <p:cNvPr id="1646" name="Google Shape;1646;p30"/>
                <p:cNvCxnSpPr/>
                <p:nvPr/>
              </p:nvCxnSpPr>
              <p:spPr>
                <a:xfrm rot="5400000">
                  <a:off x="6617825" y="2571750"/>
                  <a:ext cx="4054800" cy="0"/>
                </a:xfrm>
                <a:prstGeom prst="straightConnector1">
                  <a:avLst/>
                </a:prstGeom>
                <a:noFill/>
                <a:ln w="38100" cap="flat" cmpd="sng">
                  <a:solidFill>
                    <a:schemeClr val="lt2"/>
                  </a:solidFill>
                  <a:prstDash val="solid"/>
                  <a:round/>
                  <a:headEnd type="none" w="med" len="med"/>
                  <a:tailEnd type="none" w="med" len="med"/>
                </a:ln>
              </p:spPr>
            </p:cxnSp>
            <p:cxnSp>
              <p:nvCxnSpPr>
                <p:cNvPr id="1647" name="Google Shape;1647;p30"/>
                <p:cNvCxnSpPr/>
                <p:nvPr/>
              </p:nvCxnSpPr>
              <p:spPr>
                <a:xfrm rot="5400000">
                  <a:off x="-1528625" y="2571750"/>
                  <a:ext cx="4054800" cy="0"/>
                </a:xfrm>
                <a:prstGeom prst="straightConnector1">
                  <a:avLst/>
                </a:prstGeom>
                <a:noFill/>
                <a:ln w="38100" cap="flat" cmpd="sng">
                  <a:solidFill>
                    <a:schemeClr val="lt2"/>
                  </a:solidFill>
                  <a:prstDash val="solid"/>
                  <a:round/>
                  <a:headEnd type="none" w="med" len="med"/>
                  <a:tailEnd type="none" w="med" len="med"/>
                </a:ln>
              </p:spPr>
            </p:cxnSp>
            <p:cxnSp>
              <p:nvCxnSpPr>
                <p:cNvPr id="1648" name="Google Shape;1648;p30"/>
                <p:cNvCxnSpPr/>
                <p:nvPr/>
              </p:nvCxnSpPr>
              <p:spPr>
                <a:xfrm>
                  <a:off x="683550" y="4840800"/>
                  <a:ext cx="7776900" cy="0"/>
                </a:xfrm>
                <a:prstGeom prst="straightConnector1">
                  <a:avLst/>
                </a:prstGeom>
                <a:noFill/>
                <a:ln w="19050" cap="flat" cmpd="sng">
                  <a:solidFill>
                    <a:schemeClr val="dk2"/>
                  </a:solidFill>
                  <a:prstDash val="solid"/>
                  <a:round/>
                  <a:headEnd type="none" w="med" len="med"/>
                  <a:tailEnd type="none" w="med" len="med"/>
                </a:ln>
              </p:spPr>
            </p:cxnSp>
            <p:grpSp>
              <p:nvGrpSpPr>
                <p:cNvPr id="1649" name="Google Shape;1649;p30"/>
                <p:cNvGrpSpPr/>
                <p:nvPr/>
              </p:nvGrpSpPr>
              <p:grpSpPr>
                <a:xfrm>
                  <a:off x="-749137" y="-743595"/>
                  <a:ext cx="1500222" cy="1500222"/>
                  <a:chOff x="3906300" y="1565425"/>
                  <a:chExt cx="1331400" cy="1331400"/>
                </a:xfrm>
              </p:grpSpPr>
              <p:sp>
                <p:nvSpPr>
                  <p:cNvPr id="1650" name="Google Shape;1650;p3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2" name="Google Shape;1652;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53" name="Google Shape;1653;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54" name="Google Shape;1654;p3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55" name="Google Shape;1655;p3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56" name="Google Shape;1656;p3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57" name="Google Shape;1657;p3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58" name="Google Shape;1658;p3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659" name="Google Shape;1659;p3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660" name="Google Shape;1660;p3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30"/>
                <p:cNvGrpSpPr/>
                <p:nvPr/>
              </p:nvGrpSpPr>
              <p:grpSpPr>
                <a:xfrm>
                  <a:off x="8392916" y="-743595"/>
                  <a:ext cx="1500222" cy="1500222"/>
                  <a:chOff x="3906300" y="1565425"/>
                  <a:chExt cx="1331400" cy="1331400"/>
                </a:xfrm>
              </p:grpSpPr>
              <p:sp>
                <p:nvSpPr>
                  <p:cNvPr id="1662" name="Google Shape;1662;p3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65" name="Google Shape;1665;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66" name="Google Shape;1666;p3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67" name="Google Shape;1667;p3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68" name="Google Shape;1668;p3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69" name="Google Shape;1669;p3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70" name="Google Shape;1670;p3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671" name="Google Shape;1671;p3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672" name="Google Shape;1672;p3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1673;p30"/>
                <p:cNvGrpSpPr/>
                <p:nvPr/>
              </p:nvGrpSpPr>
              <p:grpSpPr>
                <a:xfrm>
                  <a:off x="-749137" y="4399905"/>
                  <a:ext cx="1500222" cy="1500222"/>
                  <a:chOff x="3906300" y="1565425"/>
                  <a:chExt cx="1331400" cy="1331400"/>
                </a:xfrm>
              </p:grpSpPr>
              <p:sp>
                <p:nvSpPr>
                  <p:cNvPr id="1674" name="Google Shape;1674;p3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77" name="Google Shape;1677;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78" name="Google Shape;1678;p3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79" name="Google Shape;1679;p3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80" name="Google Shape;1680;p3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81" name="Google Shape;1681;p3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82" name="Google Shape;1682;p3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683" name="Google Shape;1683;p3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684" name="Google Shape;1684;p3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30"/>
                <p:cNvGrpSpPr/>
                <p:nvPr/>
              </p:nvGrpSpPr>
              <p:grpSpPr>
                <a:xfrm>
                  <a:off x="8392916" y="4399905"/>
                  <a:ext cx="1500222" cy="1500222"/>
                  <a:chOff x="3906300" y="1565425"/>
                  <a:chExt cx="1331400" cy="1331400"/>
                </a:xfrm>
              </p:grpSpPr>
              <p:sp>
                <p:nvSpPr>
                  <p:cNvPr id="1686" name="Google Shape;1686;p30"/>
                  <p:cNvSpPr/>
                  <p:nvPr/>
                </p:nvSpPr>
                <p:spPr>
                  <a:xfrm>
                    <a:off x="3906300" y="1565425"/>
                    <a:ext cx="1331400" cy="13314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p:nvPr/>
                </p:nvSpPr>
                <p:spPr>
                  <a:xfrm>
                    <a:off x="4026600" y="1685725"/>
                    <a:ext cx="1090800" cy="1090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8" name="Google Shape;1688;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89" name="Google Shape;1689;p30"/>
                  <p:cNvCxnSpPr/>
                  <p:nvPr/>
                </p:nvCxnSpPr>
                <p:spPr>
                  <a:xfrm>
                    <a:off x="4572000" y="1685725"/>
                    <a:ext cx="0" cy="1090800"/>
                  </a:xfrm>
                  <a:prstGeom prst="straightConnector1">
                    <a:avLst/>
                  </a:prstGeom>
                  <a:noFill/>
                  <a:ln w="9525" cap="flat" cmpd="sng">
                    <a:solidFill>
                      <a:schemeClr val="dk2"/>
                    </a:solidFill>
                    <a:prstDash val="solid"/>
                    <a:round/>
                    <a:headEnd type="none" w="med" len="med"/>
                    <a:tailEnd type="none" w="med" len="med"/>
                  </a:ln>
                </p:spPr>
              </p:cxnSp>
              <p:cxnSp>
                <p:nvCxnSpPr>
                  <p:cNvPr id="1690" name="Google Shape;1690;p30"/>
                  <p:cNvCxnSpPr/>
                  <p:nvPr/>
                </p:nvCxnSpPr>
                <p:spPr>
                  <a:xfrm>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91" name="Google Shape;1691;p30"/>
                  <p:cNvCxnSpPr/>
                  <p:nvPr/>
                </p:nvCxnSpPr>
                <p:spPr>
                  <a:xfrm rot="10800000">
                    <a:off x="4572000" y="1685734"/>
                    <a:ext cx="0" cy="1090783"/>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30"/>
                  <p:cNvCxnSpPr/>
                  <p:nvPr/>
                </p:nvCxnSpPr>
                <p:spPr>
                  <a:xfrm>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30"/>
                  <p:cNvCxnSpPr/>
                  <p:nvPr/>
                </p:nvCxnSpPr>
                <p:spPr>
                  <a:xfrm rot="10800000">
                    <a:off x="4572000" y="1685627"/>
                    <a:ext cx="0" cy="1090995"/>
                  </a:xfrm>
                  <a:prstGeom prst="straightConnector1">
                    <a:avLst/>
                  </a:prstGeom>
                  <a:noFill/>
                  <a:ln w="9525" cap="flat" cmpd="sng">
                    <a:solidFill>
                      <a:schemeClr val="dk2"/>
                    </a:solidFill>
                    <a:prstDash val="solid"/>
                    <a:round/>
                    <a:headEnd type="none" w="med" len="med"/>
                    <a:tailEnd type="none" w="med" len="med"/>
                  </a:ln>
                </p:spPr>
              </p:cxnSp>
              <p:cxnSp>
                <p:nvCxnSpPr>
                  <p:cNvPr id="1694" name="Google Shape;1694;p30"/>
                  <p:cNvCxnSpPr/>
                  <p:nvPr/>
                </p:nvCxnSpPr>
                <p:spPr>
                  <a:xfrm>
                    <a:off x="4572000" y="1685737"/>
                    <a:ext cx="0" cy="1090777"/>
                  </a:xfrm>
                  <a:prstGeom prst="straightConnector1">
                    <a:avLst/>
                  </a:prstGeom>
                  <a:noFill/>
                  <a:ln w="9525" cap="flat" cmpd="sng">
                    <a:solidFill>
                      <a:schemeClr val="dk2"/>
                    </a:solidFill>
                    <a:prstDash val="solid"/>
                    <a:round/>
                    <a:headEnd type="none" w="med" len="med"/>
                    <a:tailEnd type="none" w="med" len="med"/>
                  </a:ln>
                </p:spPr>
              </p:cxnSp>
              <p:cxnSp>
                <p:nvCxnSpPr>
                  <p:cNvPr id="1695" name="Google Shape;1695;p30"/>
                  <p:cNvCxnSpPr/>
                  <p:nvPr/>
                </p:nvCxnSpPr>
                <p:spPr>
                  <a:xfrm rot="10800000">
                    <a:off x="4572000" y="1685737"/>
                    <a:ext cx="0" cy="1090777"/>
                  </a:xfrm>
                  <a:prstGeom prst="straightConnector1">
                    <a:avLst/>
                  </a:prstGeom>
                  <a:noFill/>
                  <a:ln w="9525" cap="flat" cmpd="sng">
                    <a:solidFill>
                      <a:schemeClr val="dk2"/>
                    </a:solidFill>
                    <a:prstDash val="solid"/>
                    <a:round/>
                    <a:headEnd type="none" w="med" len="med"/>
                    <a:tailEnd type="none" w="med" len="med"/>
                  </a:ln>
                </p:spPr>
              </p:cxnSp>
              <p:sp>
                <p:nvSpPr>
                  <p:cNvPr id="1696" name="Google Shape;1696;p30"/>
                  <p:cNvSpPr/>
                  <p:nvPr/>
                </p:nvSpPr>
                <p:spPr>
                  <a:xfrm>
                    <a:off x="4403700" y="2062825"/>
                    <a:ext cx="336600" cy="336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30"/>
                <p:cNvSpPr/>
                <p:nvPr/>
              </p:nvSpPr>
              <p:spPr>
                <a:xfrm>
                  <a:off x="387175" y="19080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a:off x="387175" y="26442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a:off x="387175" y="22761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a:off x="387175" y="3012300"/>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a:off x="8533625" y="19100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a:off x="8533625" y="26462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a:off x="8533625" y="22781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0"/>
                <p:cNvSpPr/>
                <p:nvPr/>
              </p:nvSpPr>
              <p:spPr>
                <a:xfrm>
                  <a:off x="8533625" y="3014307"/>
                  <a:ext cx="223200" cy="2232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5" name="Google Shape;1705;p30"/>
            <p:cNvSpPr/>
            <p:nvPr/>
          </p:nvSpPr>
          <p:spPr>
            <a:xfrm>
              <a:off x="4392600" y="201100"/>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a:off x="4392600" y="4743933"/>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07"/>
        <p:cNvGrpSpPr/>
        <p:nvPr/>
      </p:nvGrpSpPr>
      <p:grpSpPr>
        <a:xfrm>
          <a:off x="0" y="0"/>
          <a:ext cx="0" cy="0"/>
          <a:chOff x="0" y="0"/>
          <a:chExt cx="0" cy="0"/>
        </a:xfrm>
      </p:grpSpPr>
      <p:grpSp>
        <p:nvGrpSpPr>
          <p:cNvPr id="1708" name="Google Shape;1708;p31"/>
          <p:cNvGrpSpPr/>
          <p:nvPr/>
        </p:nvGrpSpPr>
        <p:grpSpPr>
          <a:xfrm>
            <a:off x="-749137" y="-743595"/>
            <a:ext cx="10642353" cy="6643800"/>
            <a:chOff x="-749137" y="-743595"/>
            <a:chExt cx="10642353" cy="6643800"/>
          </a:xfrm>
        </p:grpSpPr>
        <p:sp>
          <p:nvSpPr>
            <p:cNvPr id="1709" name="Google Shape;1709;p31"/>
            <p:cNvSpPr/>
            <p:nvPr/>
          </p:nvSpPr>
          <p:spPr>
            <a:xfrm>
              <a:off x="-749137" y="-74359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1"/>
            <p:cNvSpPr/>
            <p:nvPr/>
          </p:nvSpPr>
          <p:spPr>
            <a:xfrm>
              <a:off x="-613583" y="-608041"/>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1" name="Google Shape;1711;p31"/>
            <p:cNvCxnSpPr/>
            <p:nvPr/>
          </p:nvCxnSpPr>
          <p:spPr>
            <a:xfrm>
              <a:off x="973" y="-608041"/>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12" name="Google Shape;1712;p31"/>
            <p:cNvCxnSpPr/>
            <p:nvPr/>
          </p:nvCxnSpPr>
          <p:spPr>
            <a:xfrm>
              <a:off x="1047" y="-608127"/>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13" name="Google Shape;1713;p31"/>
            <p:cNvCxnSpPr/>
            <p:nvPr/>
          </p:nvCxnSpPr>
          <p:spPr>
            <a:xfrm>
              <a:off x="974" y="-608031"/>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14" name="Google Shape;1714;p31"/>
            <p:cNvCxnSpPr/>
            <p:nvPr/>
          </p:nvCxnSpPr>
          <p:spPr>
            <a:xfrm>
              <a:off x="904" y="-608128"/>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1715" name="Google Shape;1715;p31"/>
            <p:cNvCxnSpPr/>
            <p:nvPr/>
          </p:nvCxnSpPr>
          <p:spPr>
            <a:xfrm>
              <a:off x="980" y="-608034"/>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16" name="Google Shape;1716;p31"/>
            <p:cNvCxnSpPr/>
            <p:nvPr/>
          </p:nvCxnSpPr>
          <p:spPr>
            <a:xfrm rot="10800000">
              <a:off x="1038" y="-607989"/>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17" name="Google Shape;1717;p31"/>
            <p:cNvCxnSpPr/>
            <p:nvPr/>
          </p:nvCxnSpPr>
          <p:spPr>
            <a:xfrm rot="10800000">
              <a:off x="974" y="-60803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18" name="Google Shape;1718;p31"/>
            <p:cNvCxnSpPr/>
            <p:nvPr/>
          </p:nvCxnSpPr>
          <p:spPr>
            <a:xfrm rot="10800000">
              <a:off x="1032" y="-608137"/>
              <a:ext cx="0" cy="1229169"/>
            </a:xfrm>
            <a:prstGeom prst="straightConnector1">
              <a:avLst/>
            </a:prstGeom>
            <a:noFill/>
            <a:ln w="9525" cap="flat" cmpd="sng">
              <a:solidFill>
                <a:schemeClr val="dk2"/>
              </a:solidFill>
              <a:prstDash val="solid"/>
              <a:round/>
              <a:headEnd type="none" w="med" len="med"/>
              <a:tailEnd type="none" w="med" len="med"/>
            </a:ln>
          </p:spPr>
        </p:cxnSp>
        <p:sp>
          <p:nvSpPr>
            <p:cNvPr id="1719" name="Google Shape;1719;p31"/>
            <p:cNvSpPr/>
            <p:nvPr/>
          </p:nvSpPr>
          <p:spPr>
            <a:xfrm>
              <a:off x="8392916" y="-74359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1"/>
            <p:cNvSpPr/>
            <p:nvPr/>
          </p:nvSpPr>
          <p:spPr>
            <a:xfrm>
              <a:off x="8528470" y="-608041"/>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1" name="Google Shape;1721;p31"/>
            <p:cNvCxnSpPr/>
            <p:nvPr/>
          </p:nvCxnSpPr>
          <p:spPr>
            <a:xfrm>
              <a:off x="9143027" y="-608041"/>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22" name="Google Shape;1722;p31"/>
            <p:cNvCxnSpPr/>
            <p:nvPr/>
          </p:nvCxnSpPr>
          <p:spPr>
            <a:xfrm>
              <a:off x="9143100" y="-608127"/>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23" name="Google Shape;1723;p31"/>
            <p:cNvCxnSpPr/>
            <p:nvPr/>
          </p:nvCxnSpPr>
          <p:spPr>
            <a:xfrm>
              <a:off x="9143027" y="-608031"/>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24" name="Google Shape;1724;p31"/>
            <p:cNvCxnSpPr/>
            <p:nvPr/>
          </p:nvCxnSpPr>
          <p:spPr>
            <a:xfrm>
              <a:off x="9142958" y="-608128"/>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1725" name="Google Shape;1725;p31"/>
            <p:cNvCxnSpPr/>
            <p:nvPr/>
          </p:nvCxnSpPr>
          <p:spPr>
            <a:xfrm>
              <a:off x="9143033" y="-608034"/>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26" name="Google Shape;1726;p31"/>
            <p:cNvCxnSpPr/>
            <p:nvPr/>
          </p:nvCxnSpPr>
          <p:spPr>
            <a:xfrm rot="10800000">
              <a:off x="9143091" y="-607989"/>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27" name="Google Shape;1727;p31"/>
            <p:cNvCxnSpPr/>
            <p:nvPr/>
          </p:nvCxnSpPr>
          <p:spPr>
            <a:xfrm rot="10800000">
              <a:off x="9143027" y="-60803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28" name="Google Shape;1728;p31"/>
            <p:cNvCxnSpPr/>
            <p:nvPr/>
          </p:nvCxnSpPr>
          <p:spPr>
            <a:xfrm rot="10800000">
              <a:off x="9143086" y="-608137"/>
              <a:ext cx="0" cy="1229169"/>
            </a:xfrm>
            <a:prstGeom prst="straightConnector1">
              <a:avLst/>
            </a:prstGeom>
            <a:noFill/>
            <a:ln w="9525" cap="flat" cmpd="sng">
              <a:solidFill>
                <a:schemeClr val="dk2"/>
              </a:solidFill>
              <a:prstDash val="solid"/>
              <a:round/>
              <a:headEnd type="none" w="med" len="med"/>
              <a:tailEnd type="none" w="med" len="med"/>
            </a:ln>
          </p:spPr>
        </p:cxnSp>
        <p:sp>
          <p:nvSpPr>
            <p:cNvPr id="1729" name="Google Shape;1729;p31"/>
            <p:cNvSpPr/>
            <p:nvPr/>
          </p:nvSpPr>
          <p:spPr>
            <a:xfrm>
              <a:off x="-749137" y="439990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1"/>
            <p:cNvSpPr/>
            <p:nvPr/>
          </p:nvSpPr>
          <p:spPr>
            <a:xfrm>
              <a:off x="-613583" y="4535459"/>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31"/>
            <p:cNvCxnSpPr/>
            <p:nvPr/>
          </p:nvCxnSpPr>
          <p:spPr>
            <a:xfrm>
              <a:off x="973" y="4535459"/>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32" name="Google Shape;1732;p31"/>
            <p:cNvCxnSpPr/>
            <p:nvPr/>
          </p:nvCxnSpPr>
          <p:spPr>
            <a:xfrm>
              <a:off x="1047" y="4535373"/>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33" name="Google Shape;1733;p31"/>
            <p:cNvCxnSpPr/>
            <p:nvPr/>
          </p:nvCxnSpPr>
          <p:spPr>
            <a:xfrm>
              <a:off x="974" y="4535469"/>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34" name="Google Shape;1734;p31"/>
            <p:cNvCxnSpPr/>
            <p:nvPr/>
          </p:nvCxnSpPr>
          <p:spPr>
            <a:xfrm>
              <a:off x="904" y="4535372"/>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1735" name="Google Shape;1735;p31"/>
            <p:cNvCxnSpPr/>
            <p:nvPr/>
          </p:nvCxnSpPr>
          <p:spPr>
            <a:xfrm>
              <a:off x="980" y="4535466"/>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36" name="Google Shape;1736;p31"/>
            <p:cNvCxnSpPr/>
            <p:nvPr/>
          </p:nvCxnSpPr>
          <p:spPr>
            <a:xfrm rot="10800000">
              <a:off x="1038" y="4535511"/>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37" name="Google Shape;1737;p31"/>
            <p:cNvCxnSpPr/>
            <p:nvPr/>
          </p:nvCxnSpPr>
          <p:spPr>
            <a:xfrm rot="10800000">
              <a:off x="974" y="453547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38" name="Google Shape;1738;p31"/>
            <p:cNvCxnSpPr/>
            <p:nvPr/>
          </p:nvCxnSpPr>
          <p:spPr>
            <a:xfrm rot="10800000">
              <a:off x="1032" y="4535363"/>
              <a:ext cx="0" cy="1229169"/>
            </a:xfrm>
            <a:prstGeom prst="straightConnector1">
              <a:avLst/>
            </a:prstGeom>
            <a:noFill/>
            <a:ln w="9525" cap="flat" cmpd="sng">
              <a:solidFill>
                <a:schemeClr val="dk2"/>
              </a:solidFill>
              <a:prstDash val="solid"/>
              <a:round/>
              <a:headEnd type="none" w="med" len="med"/>
              <a:tailEnd type="none" w="med" len="med"/>
            </a:ln>
          </p:spPr>
        </p:cxnSp>
        <p:sp>
          <p:nvSpPr>
            <p:cNvPr id="1739" name="Google Shape;1739;p31"/>
            <p:cNvSpPr/>
            <p:nvPr/>
          </p:nvSpPr>
          <p:spPr>
            <a:xfrm>
              <a:off x="8392916" y="4399905"/>
              <a:ext cx="1500300" cy="1500300"/>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1"/>
            <p:cNvSpPr/>
            <p:nvPr/>
          </p:nvSpPr>
          <p:spPr>
            <a:xfrm>
              <a:off x="8528470" y="4535459"/>
              <a:ext cx="1229100" cy="1229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1" name="Google Shape;1741;p31"/>
            <p:cNvCxnSpPr/>
            <p:nvPr/>
          </p:nvCxnSpPr>
          <p:spPr>
            <a:xfrm>
              <a:off x="9143027" y="4535459"/>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42" name="Google Shape;1742;p31"/>
            <p:cNvCxnSpPr/>
            <p:nvPr/>
          </p:nvCxnSpPr>
          <p:spPr>
            <a:xfrm>
              <a:off x="9143100" y="4535373"/>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43" name="Google Shape;1743;p31"/>
            <p:cNvCxnSpPr/>
            <p:nvPr/>
          </p:nvCxnSpPr>
          <p:spPr>
            <a:xfrm>
              <a:off x="9143027" y="4535469"/>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44" name="Google Shape;1744;p31"/>
            <p:cNvCxnSpPr/>
            <p:nvPr/>
          </p:nvCxnSpPr>
          <p:spPr>
            <a:xfrm>
              <a:off x="9142958" y="4535372"/>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1745" name="Google Shape;1745;p31"/>
            <p:cNvCxnSpPr/>
            <p:nvPr/>
          </p:nvCxnSpPr>
          <p:spPr>
            <a:xfrm>
              <a:off x="9143033" y="4535466"/>
              <a:ext cx="0" cy="1229100"/>
            </a:xfrm>
            <a:prstGeom prst="straightConnector1">
              <a:avLst/>
            </a:prstGeom>
            <a:noFill/>
            <a:ln w="9525" cap="flat" cmpd="sng">
              <a:solidFill>
                <a:schemeClr val="dk2"/>
              </a:solidFill>
              <a:prstDash val="solid"/>
              <a:round/>
              <a:headEnd type="none" w="med" len="med"/>
              <a:tailEnd type="none" w="med" len="med"/>
            </a:ln>
          </p:spPr>
        </p:cxnSp>
        <p:cxnSp>
          <p:nvCxnSpPr>
            <p:cNvPr id="1746" name="Google Shape;1746;p31"/>
            <p:cNvCxnSpPr/>
            <p:nvPr/>
          </p:nvCxnSpPr>
          <p:spPr>
            <a:xfrm rot="10800000">
              <a:off x="9143091" y="4535511"/>
              <a:ext cx="0" cy="1229158"/>
            </a:xfrm>
            <a:prstGeom prst="straightConnector1">
              <a:avLst/>
            </a:prstGeom>
            <a:noFill/>
            <a:ln w="9525" cap="flat" cmpd="sng">
              <a:solidFill>
                <a:schemeClr val="dk2"/>
              </a:solidFill>
              <a:prstDash val="solid"/>
              <a:round/>
              <a:headEnd type="none" w="med" len="med"/>
              <a:tailEnd type="none" w="med" len="med"/>
            </a:ln>
          </p:spPr>
        </p:cxnSp>
        <p:cxnSp>
          <p:nvCxnSpPr>
            <p:cNvPr id="1747" name="Google Shape;1747;p31"/>
            <p:cNvCxnSpPr/>
            <p:nvPr/>
          </p:nvCxnSpPr>
          <p:spPr>
            <a:xfrm rot="10800000">
              <a:off x="9143027" y="4535470"/>
              <a:ext cx="0" cy="1229093"/>
            </a:xfrm>
            <a:prstGeom prst="straightConnector1">
              <a:avLst/>
            </a:prstGeom>
            <a:noFill/>
            <a:ln w="9525" cap="flat" cmpd="sng">
              <a:solidFill>
                <a:schemeClr val="dk2"/>
              </a:solidFill>
              <a:prstDash val="solid"/>
              <a:round/>
              <a:headEnd type="none" w="med" len="med"/>
              <a:tailEnd type="none" w="med" len="med"/>
            </a:ln>
          </p:spPr>
        </p:cxnSp>
        <p:cxnSp>
          <p:nvCxnSpPr>
            <p:cNvPr id="1748" name="Google Shape;1748;p31"/>
            <p:cNvCxnSpPr/>
            <p:nvPr/>
          </p:nvCxnSpPr>
          <p:spPr>
            <a:xfrm rot="10800000">
              <a:off x="9143086" y="4535363"/>
              <a:ext cx="0" cy="1229169"/>
            </a:xfrm>
            <a:prstGeom prst="straightConnector1">
              <a:avLst/>
            </a:prstGeom>
            <a:noFill/>
            <a:ln w="9525" cap="flat" cmpd="sng">
              <a:solidFill>
                <a:schemeClr val="dk2"/>
              </a:solidFill>
              <a:prstDash val="solid"/>
              <a:round/>
              <a:headEnd type="none" w="med" len="med"/>
              <a:tailEnd type="none" w="med" len="med"/>
            </a:ln>
          </p:spPr>
        </p:cxnSp>
        <p:cxnSp>
          <p:nvCxnSpPr>
            <p:cNvPr id="1749" name="Google Shape;1749;p31"/>
            <p:cNvCxnSpPr/>
            <p:nvPr/>
          </p:nvCxnSpPr>
          <p:spPr>
            <a:xfrm>
              <a:off x="683550" y="4840800"/>
              <a:ext cx="7776900" cy="0"/>
            </a:xfrm>
            <a:prstGeom prst="straightConnector1">
              <a:avLst/>
            </a:prstGeom>
            <a:noFill/>
            <a:ln w="19050" cap="flat" cmpd="sng">
              <a:solidFill>
                <a:schemeClr val="dk2"/>
              </a:solidFill>
              <a:prstDash val="solid"/>
              <a:round/>
              <a:headEnd type="none" w="med" len="med"/>
              <a:tailEnd type="none" w="med" len="med"/>
            </a:ln>
          </p:spPr>
        </p:cxnSp>
        <p:cxnSp>
          <p:nvCxnSpPr>
            <p:cNvPr id="1750" name="Google Shape;1750;p31"/>
            <p:cNvCxnSpPr/>
            <p:nvPr/>
          </p:nvCxnSpPr>
          <p:spPr>
            <a:xfrm>
              <a:off x="683550" y="302700"/>
              <a:ext cx="7776900" cy="0"/>
            </a:xfrm>
            <a:prstGeom prst="straightConnector1">
              <a:avLst/>
            </a:prstGeom>
            <a:noFill/>
            <a:ln w="19050" cap="flat" cmpd="sng">
              <a:solidFill>
                <a:schemeClr val="dk2"/>
              </a:solidFill>
              <a:prstDash val="solid"/>
              <a:round/>
              <a:headEnd type="none" w="med" len="med"/>
              <a:tailEnd type="none" w="med" len="med"/>
            </a:ln>
          </p:spPr>
        </p:cxnSp>
        <p:sp>
          <p:nvSpPr>
            <p:cNvPr id="1751" name="Google Shape;1751;p31"/>
            <p:cNvSpPr/>
            <p:nvPr/>
          </p:nvSpPr>
          <p:spPr>
            <a:xfrm>
              <a:off x="4392600" y="201100"/>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1"/>
            <p:cNvSpPr/>
            <p:nvPr/>
          </p:nvSpPr>
          <p:spPr>
            <a:xfrm>
              <a:off x="4392600" y="4743933"/>
              <a:ext cx="358800" cy="193800"/>
            </a:xfrm>
            <a:prstGeom prst="star4">
              <a:avLst>
                <a:gd name="adj" fmla="val 30515"/>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1"/>
            <p:cNvSpPr/>
            <p:nvPr/>
          </p:nvSpPr>
          <p:spPr>
            <a:xfrm>
              <a:off x="-188667" y="4960376"/>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1"/>
            <p:cNvSpPr/>
            <p:nvPr/>
          </p:nvSpPr>
          <p:spPr>
            <a:xfrm>
              <a:off x="-188667" y="-183124"/>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1"/>
            <p:cNvSpPr/>
            <p:nvPr/>
          </p:nvSpPr>
          <p:spPr>
            <a:xfrm>
              <a:off x="8953386" y="-183124"/>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1"/>
            <p:cNvSpPr/>
            <p:nvPr/>
          </p:nvSpPr>
          <p:spPr>
            <a:xfrm>
              <a:off x="8953386" y="4960376"/>
              <a:ext cx="379200" cy="3792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1pPr>
            <a:lvl2pPr lvl="1"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2pPr>
            <a:lvl3pPr lvl="2"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3pPr>
            <a:lvl4pPr lvl="3"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4pPr>
            <a:lvl5pPr lvl="4"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5pPr>
            <a:lvl6pPr lvl="5"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6pPr>
            <a:lvl7pPr lvl="6"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7pPr>
            <a:lvl8pPr lvl="7"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8pPr>
            <a:lvl9pPr lvl="8"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66" r:id="rId5"/>
    <p:sldLayoutId id="2147483676" r:id="rId6"/>
    <p:sldLayoutId id="214748367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38"/>
          <p:cNvSpPr txBox="1">
            <a:spLocks noGrp="1"/>
          </p:cNvSpPr>
          <p:nvPr>
            <p:ph type="ctrTitle"/>
          </p:nvPr>
        </p:nvSpPr>
        <p:spPr>
          <a:xfrm>
            <a:off x="1314900" y="1292550"/>
            <a:ext cx="6514200" cy="1976700"/>
          </a:xfrm>
          <a:prstGeom prst="rect">
            <a:avLst/>
          </a:prstGeom>
        </p:spPr>
        <p:txBody>
          <a:bodyPr spcFirstLastPara="1" wrap="square" lIns="91425" tIns="91425" rIns="91425" bIns="91425" anchor="b" anchorCtr="0">
            <a:noAutofit/>
          </a:bodyPr>
          <a:lstStyle/>
          <a:p>
            <a:r>
              <a:rPr lang="en-IN" dirty="0" err="1"/>
              <a:t>eVidyaloka</a:t>
            </a:r>
            <a:r>
              <a:rPr lang="en-IN" dirty="0"/>
              <a:t> Annual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2" name="Google Shape;1822;p43"/>
          <p:cNvSpPr txBox="1">
            <a:spLocks noGrp="1"/>
          </p:cNvSpPr>
          <p:nvPr>
            <p:ph type="title"/>
          </p:nvPr>
        </p:nvSpPr>
        <p:spPr>
          <a:xfrm>
            <a:off x="1872150" y="928625"/>
            <a:ext cx="5399700" cy="1060800"/>
          </a:xfrm>
          <a:prstGeom prst="rect">
            <a:avLst/>
          </a:prstGeom>
        </p:spPr>
        <p:txBody>
          <a:bodyPr spcFirstLastPara="1" wrap="square" lIns="91425" tIns="91425" rIns="91425" bIns="91425" anchor="b" anchorCtr="0">
            <a:noAutofit/>
          </a:bodyPr>
          <a:lstStyle/>
          <a:p>
            <a:br>
              <a:rPr lang="en-IN" dirty="0"/>
            </a:br>
            <a:r>
              <a:rPr lang="en-IN" dirty="0"/>
              <a:t>Objective</a:t>
            </a:r>
          </a:p>
        </p:txBody>
      </p:sp>
      <p:sp>
        <p:nvSpPr>
          <p:cNvPr id="1823" name="Google Shape;1823;p43"/>
          <p:cNvSpPr txBox="1">
            <a:spLocks noGrp="1"/>
          </p:cNvSpPr>
          <p:nvPr>
            <p:ph type="subTitle" idx="1"/>
          </p:nvPr>
        </p:nvSpPr>
        <p:spPr>
          <a:xfrm>
            <a:off x="1559957" y="2153381"/>
            <a:ext cx="6024086" cy="200138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The objective of the </a:t>
            </a:r>
            <a:r>
              <a:rPr lang="en-IN" dirty="0" err="1"/>
              <a:t>eVidyaloka</a:t>
            </a:r>
            <a:r>
              <a:rPr lang="en-IN" dirty="0"/>
              <a:t> Annual Report is to provide comprehensive insights into the organization's performance and impact in delivering digital education across 10 states. Through analysis of student enrollment, school partnerships, donor contributions, and program management, the report aims to showcase achievements, identify areas for improvement, and inform strategic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4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a:t>
            </a:r>
            <a:endParaRPr dirty="0"/>
          </a:p>
        </p:txBody>
      </p:sp>
      <p:sp>
        <p:nvSpPr>
          <p:cNvPr id="1836" name="Google Shape;1836;p45"/>
          <p:cNvSpPr txBox="1">
            <a:spLocks noGrp="1"/>
          </p:cNvSpPr>
          <p:nvPr>
            <p:ph type="subTitle" idx="1"/>
          </p:nvPr>
        </p:nvSpPr>
        <p:spPr>
          <a:xfrm>
            <a:off x="3803018" y="1549504"/>
            <a:ext cx="4783044" cy="2449055"/>
          </a:xfrm>
          <a:prstGeom prst="rect">
            <a:avLst/>
          </a:prstGeom>
        </p:spPr>
        <p:txBody>
          <a:bodyPr spcFirstLastPara="1" wrap="square" lIns="91425" tIns="91425" rIns="91425" bIns="91425" anchor="t" anchorCtr="0">
            <a:noAutofit/>
          </a:bodyPr>
          <a:lstStyle/>
          <a:p>
            <a:pPr algn="just"/>
            <a:r>
              <a:rPr lang="en-US" dirty="0"/>
              <a:t>Andhra Pradesh has the highest student enrollment, with 58.68% of total students from APSWRIES.</a:t>
            </a:r>
          </a:p>
          <a:p>
            <a:pPr algn="just"/>
            <a:r>
              <a:rPr lang="en-US" dirty="0" err="1"/>
              <a:t>eVidyaloka</a:t>
            </a:r>
            <a:r>
              <a:rPr lang="en-US" dirty="0"/>
              <a:t> collaborates with 36 partner organizations across 10 states.</a:t>
            </a:r>
          </a:p>
          <a:p>
            <a:pPr algn="just"/>
            <a:r>
              <a:rPr lang="en-US" dirty="0"/>
              <a:t>26 donors supported </a:t>
            </a:r>
            <a:r>
              <a:rPr lang="en-US" dirty="0" err="1"/>
              <a:t>eVidyaloka</a:t>
            </a:r>
            <a:r>
              <a:rPr lang="en-US" dirty="0"/>
              <a:t> for the academic year 2021-2022.</a:t>
            </a:r>
          </a:p>
          <a:p>
            <a:pPr algn="just"/>
            <a:r>
              <a:rPr lang="en-US" dirty="0"/>
              <a:t>8 eV coordinators oversee operations in 10 states.</a:t>
            </a:r>
          </a:p>
          <a:p>
            <a:pPr algn="just"/>
            <a:r>
              <a:rPr lang="en-US" dirty="0"/>
              <a:t>The majority of schools have the highest grade up to 12th class (214 schools).</a:t>
            </a:r>
          </a:p>
        </p:txBody>
      </p:sp>
      <p:pic>
        <p:nvPicPr>
          <p:cNvPr id="1837" name="Google Shape;1837;p45"/>
          <p:cNvPicPr preferRelativeResize="0">
            <a:picLocks noGrp="1"/>
          </p:cNvPicPr>
          <p:nvPr>
            <p:ph type="pic" idx="2"/>
          </p:nvPr>
        </p:nvPicPr>
        <p:blipFill rotWithShape="1">
          <a:blip r:embed="rId3">
            <a:alphaModFix/>
          </a:blip>
          <a:srcRect l="22877" r="11775"/>
          <a:stretch/>
        </p:blipFill>
        <p:spPr>
          <a:xfrm>
            <a:off x="652187" y="1394525"/>
            <a:ext cx="2691599" cy="27453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cxnSp>
        <p:nvCxnSpPr>
          <p:cNvPr id="2330" name="Google Shape;2330;p73"/>
          <p:cNvCxnSpPr/>
          <p:nvPr/>
        </p:nvCxnSpPr>
        <p:spPr>
          <a:xfrm>
            <a:off x="1237099" y="3401556"/>
            <a:ext cx="0" cy="416400"/>
          </a:xfrm>
          <a:prstGeom prst="straightConnector1">
            <a:avLst/>
          </a:prstGeom>
          <a:noFill/>
          <a:ln w="19050" cap="flat" cmpd="sng">
            <a:solidFill>
              <a:schemeClr val="dk2"/>
            </a:solidFill>
            <a:prstDash val="solid"/>
            <a:round/>
            <a:headEnd type="none" w="med" len="med"/>
            <a:tailEnd type="none" w="med" len="med"/>
          </a:ln>
        </p:spPr>
      </p:cxnSp>
      <p:cxnSp>
        <p:nvCxnSpPr>
          <p:cNvPr id="2331" name="Google Shape;2331;p73"/>
          <p:cNvCxnSpPr/>
          <p:nvPr/>
        </p:nvCxnSpPr>
        <p:spPr>
          <a:xfrm>
            <a:off x="1593565" y="3401556"/>
            <a:ext cx="0" cy="416400"/>
          </a:xfrm>
          <a:prstGeom prst="straightConnector1">
            <a:avLst/>
          </a:prstGeom>
          <a:noFill/>
          <a:ln w="19050" cap="flat" cmpd="sng">
            <a:solidFill>
              <a:schemeClr val="dk2"/>
            </a:solidFill>
            <a:prstDash val="solid"/>
            <a:round/>
            <a:headEnd type="none" w="med" len="med"/>
            <a:tailEnd type="none" w="med" len="med"/>
          </a:ln>
        </p:spPr>
      </p:cxnSp>
      <p:cxnSp>
        <p:nvCxnSpPr>
          <p:cNvPr id="2332" name="Google Shape;2332;p73"/>
          <p:cNvCxnSpPr/>
          <p:nvPr/>
        </p:nvCxnSpPr>
        <p:spPr>
          <a:xfrm>
            <a:off x="1950031" y="3401556"/>
            <a:ext cx="0" cy="416400"/>
          </a:xfrm>
          <a:prstGeom prst="straightConnector1">
            <a:avLst/>
          </a:prstGeom>
          <a:noFill/>
          <a:ln w="19050" cap="flat" cmpd="sng">
            <a:solidFill>
              <a:schemeClr val="dk2"/>
            </a:solidFill>
            <a:prstDash val="solid"/>
            <a:round/>
            <a:headEnd type="none" w="med" len="med"/>
            <a:tailEnd type="none" w="med" len="med"/>
          </a:ln>
        </p:spPr>
      </p:cxnSp>
      <p:sp>
        <p:nvSpPr>
          <p:cNvPr id="2333" name="Google Shape;2333;p73"/>
          <p:cNvSpPr/>
          <p:nvPr/>
        </p:nvSpPr>
        <p:spPr>
          <a:xfrm>
            <a:off x="2640901" y="3326451"/>
            <a:ext cx="1133173" cy="566611"/>
          </a:xfrm>
          <a:prstGeom prst="flowChartCollat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3"/>
          <p:cNvSpPr/>
          <p:nvPr/>
        </p:nvSpPr>
        <p:spPr>
          <a:xfrm>
            <a:off x="4950430" y="3065856"/>
            <a:ext cx="1087800" cy="1087800"/>
          </a:xfrm>
          <a:prstGeom prst="flowChartO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3"/>
          <p:cNvSpPr/>
          <p:nvPr/>
        </p:nvSpPr>
        <p:spPr>
          <a:xfrm rot="-2700000">
            <a:off x="4940065" y="3066062"/>
            <a:ext cx="1086965" cy="1087389"/>
          </a:xfrm>
          <a:prstGeom prst="flowChartOr">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3"/>
          <p:cNvSpPr/>
          <p:nvPr/>
        </p:nvSpPr>
        <p:spPr>
          <a:xfrm>
            <a:off x="7193015" y="3065856"/>
            <a:ext cx="1087800" cy="1087800"/>
          </a:xfrm>
          <a:prstGeom prst="star16">
            <a:avLst>
              <a:gd name="adj" fmla="val 375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309;p72">
            <a:extLst>
              <a:ext uri="{FF2B5EF4-FFF2-40B4-BE49-F238E27FC236}">
                <a16:creationId xmlns:a16="http://schemas.microsoft.com/office/drawing/2014/main" id="{1807D799-13E6-876C-E58F-1BDA60975C94}"/>
              </a:ext>
            </a:extLst>
          </p:cNvPr>
          <p:cNvSpPr txBox="1">
            <a:spLocks/>
          </p:cNvSpPr>
          <p:nvPr/>
        </p:nvSpPr>
        <p:spPr>
          <a:xfrm>
            <a:off x="2347950" y="1365381"/>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9pPr>
          </a:lstStyle>
          <a:p>
            <a:r>
              <a:rPr lang="en-IN" sz="6000" dirty="0"/>
              <a:t>Thanks!</a:t>
            </a:r>
          </a:p>
        </p:txBody>
      </p:sp>
    </p:spTree>
  </p:cSld>
  <p:clrMapOvr>
    <a:masterClrMapping/>
  </p:clrMapOvr>
</p:sld>
</file>

<file path=ppt/theme/theme1.xml><?xml version="1.0" encoding="utf-8"?>
<a:theme xmlns:a="http://schemas.openxmlformats.org/drawingml/2006/main" name="Public Policy Master's Degree by Slidesgo">
  <a:themeElements>
    <a:clrScheme name="Simple Light">
      <a:dk1>
        <a:srgbClr val="FFFFFF"/>
      </a:dk1>
      <a:lt1>
        <a:srgbClr val="140D0A"/>
      </a:lt1>
      <a:dk2>
        <a:srgbClr val="E1AD8B"/>
      </a:dk2>
      <a:lt2>
        <a:srgbClr val="966F55"/>
      </a:lt2>
      <a:accent1>
        <a:srgbClr val="CFB9A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Words>
  <Application>Microsoft Macintosh PowerPoint</Application>
  <PresentationFormat>On-screen Show (16:9)</PresentationFormat>
  <Paragraphs>10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Archivo</vt:lpstr>
      <vt:lpstr>Nunito Light</vt:lpstr>
      <vt:lpstr>Arial</vt:lpstr>
      <vt:lpstr>Poppins</vt:lpstr>
      <vt:lpstr>Public Policy Master's Degree by Slidesgo</vt:lpstr>
      <vt:lpstr>eVidyaloka Annual Report</vt:lpstr>
      <vt:lpstr> Objective</vt:lpstr>
      <vt:lpstr>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eVidyaloka Annual Report</dc:title>
  <cp:lastModifiedBy>Pranay Deotale</cp:lastModifiedBy>
  <cp:revision>1</cp:revision>
  <dcterms:modified xsi:type="dcterms:W3CDTF">2024-05-01T12:59:27Z</dcterms:modified>
</cp:coreProperties>
</file>