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>
        <p:scale>
          <a:sx n="66" d="100"/>
          <a:sy n="66" d="100"/>
        </p:scale>
        <p:origin x="2778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0ED9-3392-4AF0-8A4A-BF9AA7D9D1BF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B728-9D8B-41E9-9D54-6968158B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99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0ED9-3392-4AF0-8A4A-BF9AA7D9D1BF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B728-9D8B-41E9-9D54-6968158B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0ED9-3392-4AF0-8A4A-BF9AA7D9D1BF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B728-9D8B-41E9-9D54-6968158B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9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0ED9-3392-4AF0-8A4A-BF9AA7D9D1BF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B728-9D8B-41E9-9D54-6968158B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38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0ED9-3392-4AF0-8A4A-BF9AA7D9D1BF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B728-9D8B-41E9-9D54-6968158B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9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0ED9-3392-4AF0-8A4A-BF9AA7D9D1BF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B728-9D8B-41E9-9D54-6968158B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1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0ED9-3392-4AF0-8A4A-BF9AA7D9D1BF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B728-9D8B-41E9-9D54-6968158B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51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0ED9-3392-4AF0-8A4A-BF9AA7D9D1BF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B728-9D8B-41E9-9D54-6968158B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23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0ED9-3392-4AF0-8A4A-BF9AA7D9D1BF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B728-9D8B-41E9-9D54-6968158B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59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0ED9-3392-4AF0-8A4A-BF9AA7D9D1BF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B728-9D8B-41E9-9D54-6968158B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1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0ED9-3392-4AF0-8A4A-BF9AA7D9D1BF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B728-9D8B-41E9-9D54-6968158B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7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60ED9-3392-4AF0-8A4A-BF9AA7D9D1BF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1B728-9D8B-41E9-9D54-6968158B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07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/>
          <p:cNvGrpSpPr/>
          <p:nvPr/>
        </p:nvGrpSpPr>
        <p:grpSpPr>
          <a:xfrm>
            <a:off x="-73324" y="-424542"/>
            <a:ext cx="9260867" cy="6955972"/>
            <a:chOff x="-73324" y="-424542"/>
            <a:chExt cx="9260867" cy="6955972"/>
          </a:xfrm>
        </p:grpSpPr>
        <p:sp>
          <p:nvSpPr>
            <p:cNvPr id="18" name="TextBox 17"/>
            <p:cNvSpPr txBox="1"/>
            <p:nvPr/>
          </p:nvSpPr>
          <p:spPr>
            <a:xfrm>
              <a:off x="-73324" y="180379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err="1"/>
                <a:t>c</a:t>
              </a:r>
              <a:r>
                <a:rPr lang="en-US" altLang="ko-KR"/>
                <a:t>lk</a:t>
              </a:r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20914" y="-424542"/>
              <a:ext cx="8766629" cy="6955972"/>
              <a:chOff x="420914" y="-424542"/>
              <a:chExt cx="8766629" cy="6955972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024746" y="1676400"/>
                <a:ext cx="3280228" cy="119017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Digital door lock</a:t>
                </a:r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2024747" y="-424542"/>
                <a:ext cx="5958110" cy="8490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Timer</a:t>
                </a:r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6618512" y="1676400"/>
                <a:ext cx="1364344" cy="405674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7 Segment display</a:t>
                </a:r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024747" y="4542972"/>
                <a:ext cx="3280228" cy="119017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Key matrix</a:t>
                </a:r>
                <a:endParaRPr lang="ko-KR" altLang="en-US"/>
              </a:p>
            </p:txBody>
          </p:sp>
          <p:cxnSp>
            <p:nvCxnSpPr>
              <p:cNvPr id="7" name="직선 화살표 연결선 6"/>
              <p:cNvCxnSpPr/>
              <p:nvPr/>
            </p:nvCxnSpPr>
            <p:spPr>
              <a:xfrm flipV="1">
                <a:off x="5021940" y="2880304"/>
                <a:ext cx="0" cy="16764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/>
              <p:cNvCxnSpPr/>
              <p:nvPr/>
            </p:nvCxnSpPr>
            <p:spPr>
              <a:xfrm>
                <a:off x="2670629" y="2866572"/>
                <a:ext cx="0" cy="16764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5013667" y="3533838"/>
                <a:ext cx="1018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err="1"/>
                  <a:t>key_row</a:t>
                </a:r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735886" y="3520106"/>
                <a:ext cx="934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err="1"/>
                  <a:t>key_col</a:t>
                </a:r>
                <a:endParaRPr lang="en-US" altLang="ko-KR"/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>
                <a:off x="420914" y="1988457"/>
                <a:ext cx="16038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꺾인 연결선 15"/>
              <p:cNvCxnSpPr>
                <a:endCxn id="3" idx="1"/>
              </p:cNvCxnSpPr>
              <p:nvPr/>
            </p:nvCxnSpPr>
            <p:spPr>
              <a:xfrm rot="5400000" flipH="1" flipV="1">
                <a:off x="489860" y="453570"/>
                <a:ext cx="1988457" cy="1081318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/>
              <p:nvPr/>
            </p:nvCxnSpPr>
            <p:spPr>
              <a:xfrm>
                <a:off x="5304974" y="1988457"/>
                <a:ext cx="1313538" cy="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/>
              <p:nvPr/>
            </p:nvCxnSpPr>
            <p:spPr>
              <a:xfrm>
                <a:off x="5304974" y="2569029"/>
                <a:ext cx="1313538" cy="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459842" y="1688264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err="1"/>
                  <a:t>fnd_pos</a:t>
                </a:r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420391" y="2249715"/>
                <a:ext cx="10887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err="1"/>
                  <a:t>fnd_data</a:t>
                </a:r>
                <a:endParaRPr lang="ko-KR" altLang="en-US"/>
              </a:p>
            </p:txBody>
          </p:sp>
          <p:cxnSp>
            <p:nvCxnSpPr>
              <p:cNvPr id="25" name="직선 화살표 연결선 24"/>
              <p:cNvCxnSpPr/>
              <p:nvPr/>
            </p:nvCxnSpPr>
            <p:spPr>
              <a:xfrm>
                <a:off x="2670629" y="424542"/>
                <a:ext cx="0" cy="125185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609324" y="896648"/>
                <a:ext cx="1027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err="1"/>
                  <a:t>slow_clk</a:t>
                </a:r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239379" y="865805"/>
                <a:ext cx="1027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err="1"/>
                  <a:t>slow_clk</a:t>
                </a:r>
                <a:endParaRPr lang="ko-KR" altLang="en-US"/>
              </a:p>
            </p:txBody>
          </p:sp>
          <p:cxnSp>
            <p:nvCxnSpPr>
              <p:cNvPr id="30" name="꺾인 연결선 29"/>
              <p:cNvCxnSpPr>
                <a:endCxn id="5" idx="1"/>
              </p:cNvCxnSpPr>
              <p:nvPr/>
            </p:nvCxnSpPr>
            <p:spPr>
              <a:xfrm rot="16200000" flipH="1">
                <a:off x="-90713" y="3022598"/>
                <a:ext cx="3149603" cy="1081318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 flipV="1">
                <a:off x="4267200" y="2866572"/>
                <a:ext cx="0" cy="16764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275474" y="3526973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num</a:t>
                </a:r>
                <a:endParaRPr lang="ko-KR" altLang="en-US"/>
              </a:p>
            </p:txBody>
          </p:sp>
          <p:cxnSp>
            <p:nvCxnSpPr>
              <p:cNvPr id="36" name="꺾인 연결선 35"/>
              <p:cNvCxnSpPr>
                <a:endCxn id="4" idx="2"/>
              </p:cNvCxnSpPr>
              <p:nvPr/>
            </p:nvCxnSpPr>
            <p:spPr>
              <a:xfrm flipV="1">
                <a:off x="943429" y="5733145"/>
                <a:ext cx="6357255" cy="798285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943429" y="5065685"/>
                <a:ext cx="0" cy="145122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 flipH="1">
                <a:off x="7982856" y="1988455"/>
                <a:ext cx="120468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8131389" y="1619125"/>
                <a:ext cx="907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display</a:t>
                </a:r>
                <a:endParaRPr lang="ko-KR" altLang="en-US"/>
              </a:p>
            </p:txBody>
          </p:sp>
          <p:cxnSp>
            <p:nvCxnSpPr>
              <p:cNvPr id="48" name="직선 화살표 연결선 47"/>
              <p:cNvCxnSpPr/>
              <p:nvPr/>
            </p:nvCxnSpPr>
            <p:spPr>
              <a:xfrm flipH="1">
                <a:off x="7982856" y="2554513"/>
                <a:ext cx="120468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8281738" y="2256972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blink</a:t>
                </a:r>
                <a:endParaRPr lang="ko-KR" altLang="en-US"/>
              </a:p>
            </p:txBody>
          </p:sp>
          <p:cxnSp>
            <p:nvCxnSpPr>
              <p:cNvPr id="53" name="직선 화살표 연결선 52"/>
              <p:cNvCxnSpPr/>
              <p:nvPr/>
            </p:nvCxnSpPr>
            <p:spPr>
              <a:xfrm>
                <a:off x="3775529" y="2894177"/>
                <a:ext cx="0" cy="164879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flipV="1">
                <a:off x="3775529" y="424542"/>
                <a:ext cx="0" cy="125185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3770089" y="1676400"/>
                <a:ext cx="0" cy="1190172"/>
              </a:xfrm>
              <a:prstGeom prst="line">
                <a:avLst/>
              </a:prstGeom>
              <a:ln w="12700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3739249" y="911943"/>
                <a:ext cx="1027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slow_clk</a:t>
                </a:r>
                <a:endParaRPr lang="ko-KR" altLang="en-US"/>
              </a:p>
            </p:txBody>
          </p:sp>
          <p:cxnSp>
            <p:nvCxnSpPr>
              <p:cNvPr id="61" name="직선 화살표 연결선 60"/>
              <p:cNvCxnSpPr/>
              <p:nvPr/>
            </p:nvCxnSpPr>
            <p:spPr>
              <a:xfrm>
                <a:off x="7293808" y="424542"/>
                <a:ext cx="0" cy="125185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950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342900" y="547156"/>
            <a:ext cx="9118600" cy="6310844"/>
            <a:chOff x="342900" y="-596904"/>
            <a:chExt cx="10771663" cy="7454904"/>
          </a:xfrm>
        </p:grpSpPr>
        <p:sp>
          <p:nvSpPr>
            <p:cNvPr id="2" name="타원 1"/>
            <p:cNvSpPr/>
            <p:nvPr/>
          </p:nvSpPr>
          <p:spPr>
            <a:xfrm>
              <a:off x="342900" y="2937191"/>
              <a:ext cx="1788954" cy="178895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tx1"/>
                  </a:solidFill>
                </a:rPr>
                <a:t>i</a:t>
              </a:r>
              <a:r>
                <a:rPr lang="en-US" altLang="ko-KR" sz="1300">
                  <a:solidFill>
                    <a:schemeClr val="tx1"/>
                  </a:solidFill>
                </a:rPr>
                <a:t>nitial_State</a:t>
              </a:r>
              <a:endParaRPr lang="ko-KR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3150182" y="2937191"/>
              <a:ext cx="1788954" cy="178895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tx1"/>
                  </a:solidFill>
                </a:rPr>
                <a:t>try_State</a:t>
              </a:r>
              <a:endParaRPr lang="ko-KR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893245" y="4726145"/>
              <a:ext cx="1788954" cy="178895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tx1"/>
                  </a:solidFill>
                </a:rPr>
                <a:t>INCORRECT</a:t>
              </a:r>
              <a:endParaRPr lang="ko-KR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957464" y="1148236"/>
              <a:ext cx="1788954" cy="178895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tx1"/>
                  </a:solidFill>
                </a:rPr>
                <a:t>CORRECT</a:t>
              </a:r>
              <a:endParaRPr lang="ko-KR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764746" y="1148236"/>
              <a:ext cx="1788954" cy="178895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tx1"/>
                  </a:solidFill>
                </a:rPr>
                <a:t>reset_State</a:t>
              </a:r>
              <a:endParaRPr lang="ko-KR" altLang="en-US" sz="130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2" idx="6"/>
            </p:cNvCxnSpPr>
            <p:nvPr/>
          </p:nvCxnSpPr>
          <p:spPr>
            <a:xfrm>
              <a:off x="2131854" y="3831668"/>
              <a:ext cx="10183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4" idx="7"/>
              <a:endCxn id="7" idx="2"/>
            </p:cNvCxnSpPr>
            <p:nvPr/>
          </p:nvCxnSpPr>
          <p:spPr>
            <a:xfrm flipV="1">
              <a:off x="4677150" y="2042713"/>
              <a:ext cx="1280314" cy="11564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4" idx="5"/>
              <a:endCxn id="6" idx="2"/>
            </p:cNvCxnSpPr>
            <p:nvPr/>
          </p:nvCxnSpPr>
          <p:spPr>
            <a:xfrm>
              <a:off x="4677150" y="4464159"/>
              <a:ext cx="1216095" cy="11564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7" idx="6"/>
              <a:endCxn id="8" idx="2"/>
            </p:cNvCxnSpPr>
            <p:nvPr/>
          </p:nvCxnSpPr>
          <p:spPr>
            <a:xfrm>
              <a:off x="7746418" y="2042713"/>
              <a:ext cx="10183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endCxn id="2" idx="0"/>
            </p:cNvCxnSpPr>
            <p:nvPr/>
          </p:nvCxnSpPr>
          <p:spPr>
            <a:xfrm rot="10800000" flipV="1">
              <a:off x="1237377" y="-596903"/>
              <a:ext cx="8421846" cy="353409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8" idx="0"/>
            </p:cNvCxnSpPr>
            <p:nvPr/>
          </p:nvCxnSpPr>
          <p:spPr>
            <a:xfrm flipV="1">
              <a:off x="9659223" y="-596902"/>
              <a:ext cx="0" cy="17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6" idx="4"/>
              <a:endCxn id="4" idx="4"/>
            </p:cNvCxnSpPr>
            <p:nvPr/>
          </p:nvCxnSpPr>
          <p:spPr>
            <a:xfrm rot="5400000" flipH="1">
              <a:off x="4521713" y="4249090"/>
              <a:ext cx="1788954" cy="2743063"/>
            </a:xfrm>
            <a:prstGeom prst="bentConnector3">
              <a:avLst>
                <a:gd name="adj1" fmla="val -923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7" idx="0"/>
            </p:cNvCxnSpPr>
            <p:nvPr/>
          </p:nvCxnSpPr>
          <p:spPr>
            <a:xfrm flipH="1" flipV="1">
              <a:off x="6848034" y="-596904"/>
              <a:ext cx="3907" cy="1745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endCxn id="8" idx="4"/>
            </p:cNvCxnSpPr>
            <p:nvPr/>
          </p:nvCxnSpPr>
          <p:spPr>
            <a:xfrm flipV="1">
              <a:off x="9659223" y="2937190"/>
              <a:ext cx="0" cy="11141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073581" y="3956161"/>
              <a:ext cx="1007328" cy="307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Power ON</a:t>
              </a:r>
              <a:endParaRPr lang="ko-KR" altLang="en-US" sz="13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646524" y="367918"/>
              <a:ext cx="1468039" cy="307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new input == #</a:t>
              </a:r>
              <a:endParaRPr lang="ko-KR" altLang="en-US" sz="13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21635" y="211646"/>
              <a:ext cx="2128706" cy="517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new input == *</a:t>
              </a:r>
            </a:p>
            <a:p>
              <a:r>
                <a:rPr lang="en-US" altLang="ko-KR" sz="1300"/>
                <a:t>&amp;&amp; previous input == *</a:t>
              </a:r>
              <a:endParaRPr lang="ko-KR" altLang="en-US" sz="13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24503" y="3309579"/>
              <a:ext cx="991708" cy="307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new input</a:t>
              </a:r>
              <a:endParaRPr lang="ko-KR" altLang="en-US" sz="130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010482" y="914400"/>
              <a:ext cx="5269918" cy="5943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307563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965200" y="304800"/>
            <a:ext cx="8591550" cy="5629275"/>
            <a:chOff x="965200" y="304800"/>
            <a:chExt cx="8591550" cy="5629275"/>
          </a:xfrm>
        </p:grpSpPr>
        <p:sp>
          <p:nvSpPr>
            <p:cNvPr id="2" name="타원 1"/>
            <p:cNvSpPr/>
            <p:nvPr/>
          </p:nvSpPr>
          <p:spPr>
            <a:xfrm>
              <a:off x="965200" y="304800"/>
              <a:ext cx="1130300" cy="11303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tx1"/>
                  </a:solidFill>
                </a:rPr>
                <a:t>pre_TS0</a:t>
              </a:r>
              <a:endParaRPr lang="ko-KR" altLang="en-US" sz="1300">
                <a:solidFill>
                  <a:schemeClr val="tx1"/>
                </a:solidFill>
              </a:endParaRPr>
            </a:p>
          </p:txBody>
        </p:sp>
        <p:cxnSp>
          <p:nvCxnSpPr>
            <p:cNvPr id="5" name="직선 화살표 연결선 4"/>
            <p:cNvCxnSpPr>
              <a:stCxn id="2" idx="6"/>
            </p:cNvCxnSpPr>
            <p:nvPr/>
          </p:nvCxnSpPr>
          <p:spPr>
            <a:xfrm>
              <a:off x="2095500" y="869950"/>
              <a:ext cx="6985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2794000" y="304800"/>
              <a:ext cx="1130300" cy="11303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tx1"/>
                  </a:solidFill>
                </a:rPr>
                <a:t>TS0</a:t>
              </a:r>
              <a:endParaRPr lang="ko-KR" altLang="en-US" sz="130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6" idx="6"/>
            </p:cNvCxnSpPr>
            <p:nvPr/>
          </p:nvCxnSpPr>
          <p:spPr>
            <a:xfrm>
              <a:off x="3924300" y="869950"/>
              <a:ext cx="6985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>
              <a:off x="4622800" y="304800"/>
              <a:ext cx="1130300" cy="11303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tx1"/>
                  </a:solidFill>
                </a:rPr>
                <a:t>TS1</a:t>
              </a:r>
              <a:endParaRPr lang="ko-KR" altLang="en-US" sz="130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8" idx="6"/>
            </p:cNvCxnSpPr>
            <p:nvPr/>
          </p:nvCxnSpPr>
          <p:spPr>
            <a:xfrm>
              <a:off x="5753100" y="869950"/>
              <a:ext cx="6985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6451600" y="304800"/>
              <a:ext cx="1130300" cy="11303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tx1"/>
                  </a:solidFill>
                </a:rPr>
                <a:t>pre_TS2</a:t>
              </a:r>
              <a:endParaRPr lang="ko-KR" altLang="en-US" sz="130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10" idx="6"/>
            </p:cNvCxnSpPr>
            <p:nvPr/>
          </p:nvCxnSpPr>
          <p:spPr>
            <a:xfrm>
              <a:off x="7581900" y="869950"/>
              <a:ext cx="6985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965200" y="2819400"/>
              <a:ext cx="1130300" cy="11303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tx1"/>
                  </a:solidFill>
                </a:rPr>
                <a:t>pre_TS3</a:t>
              </a:r>
              <a:endParaRPr lang="ko-KR" altLang="en-US" sz="130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2" idx="6"/>
            </p:cNvCxnSpPr>
            <p:nvPr/>
          </p:nvCxnSpPr>
          <p:spPr>
            <a:xfrm>
              <a:off x="2095500" y="3384550"/>
              <a:ext cx="6985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794000" y="2819400"/>
              <a:ext cx="1130300" cy="11303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tx1"/>
                  </a:solidFill>
                </a:rPr>
                <a:t>TS3</a:t>
              </a:r>
              <a:endParaRPr lang="ko-KR" altLang="en-US" sz="130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14" idx="6"/>
            </p:cNvCxnSpPr>
            <p:nvPr/>
          </p:nvCxnSpPr>
          <p:spPr>
            <a:xfrm>
              <a:off x="3924300" y="3384550"/>
              <a:ext cx="6985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4622800" y="2819400"/>
              <a:ext cx="1130300" cy="11303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tx1"/>
                  </a:solidFill>
                </a:rPr>
                <a:t>pre_TS4</a:t>
              </a:r>
              <a:endParaRPr lang="ko-KR" altLang="en-US" sz="130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16" idx="6"/>
            </p:cNvCxnSpPr>
            <p:nvPr/>
          </p:nvCxnSpPr>
          <p:spPr>
            <a:xfrm>
              <a:off x="5753100" y="3384550"/>
              <a:ext cx="6985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6451600" y="2819400"/>
              <a:ext cx="1130300" cy="11303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tx1"/>
                  </a:solidFill>
                </a:rPr>
                <a:t>TS4</a:t>
              </a:r>
              <a:endParaRPr lang="ko-KR" altLang="en-US" sz="130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18" idx="6"/>
            </p:cNvCxnSpPr>
            <p:nvPr/>
          </p:nvCxnSpPr>
          <p:spPr>
            <a:xfrm>
              <a:off x="7581900" y="3384550"/>
              <a:ext cx="6985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8280400" y="304800"/>
              <a:ext cx="1130300" cy="11303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tx1"/>
                  </a:solidFill>
                </a:rPr>
                <a:t>TS2</a:t>
              </a:r>
              <a:endParaRPr lang="ko-KR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8280400" y="2819400"/>
              <a:ext cx="1130300" cy="11303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tx1"/>
                  </a:solidFill>
                </a:rPr>
                <a:t>check</a:t>
              </a:r>
              <a:endParaRPr lang="ko-KR" altLang="en-US" sz="1300">
                <a:solidFill>
                  <a:schemeClr val="tx1"/>
                </a:solidFill>
              </a:endParaRPr>
            </a:p>
          </p:txBody>
        </p:sp>
        <p:cxnSp>
          <p:nvCxnSpPr>
            <p:cNvPr id="23" name="꺾인 연결선 22"/>
            <p:cNvCxnSpPr>
              <a:stCxn id="20" idx="4"/>
              <a:endCxn id="12" idx="0"/>
            </p:cNvCxnSpPr>
            <p:nvPr/>
          </p:nvCxnSpPr>
          <p:spPr>
            <a:xfrm rot="5400000">
              <a:off x="4495800" y="-1530350"/>
              <a:ext cx="1384300" cy="7315200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/>
            <p:cNvSpPr/>
            <p:nvPr/>
          </p:nvSpPr>
          <p:spPr>
            <a:xfrm>
              <a:off x="3470275" y="4803775"/>
              <a:ext cx="1130300" cy="11303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CORRECT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5648325" y="4768850"/>
              <a:ext cx="1130300" cy="11303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INCORRECT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50" name="꺾인 연결선 49"/>
            <p:cNvCxnSpPr>
              <a:stCxn id="21" idx="4"/>
              <a:endCxn id="47" idx="0"/>
            </p:cNvCxnSpPr>
            <p:nvPr/>
          </p:nvCxnSpPr>
          <p:spPr>
            <a:xfrm rot="5400000">
              <a:off x="6013451" y="1971675"/>
              <a:ext cx="854075" cy="4810125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endCxn id="48" idx="0"/>
            </p:cNvCxnSpPr>
            <p:nvPr/>
          </p:nvCxnSpPr>
          <p:spPr>
            <a:xfrm>
              <a:off x="6213475" y="4394200"/>
              <a:ext cx="0" cy="37465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095501" y="377507"/>
              <a:ext cx="6985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/>
                <a:t>NUM</a:t>
              </a:r>
            </a:p>
            <a:p>
              <a:r>
                <a:rPr lang="en-US" altLang="ko-KR" sz="1300"/>
                <a:t>== SN</a:t>
              </a:r>
              <a:endParaRPr lang="ko-KR" altLang="en-US" sz="13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53100" y="377507"/>
              <a:ext cx="6985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/>
                <a:t>NUM</a:t>
              </a:r>
            </a:p>
            <a:p>
              <a:r>
                <a:rPr lang="en-US" altLang="ko-KR" sz="1300"/>
                <a:t>== SN</a:t>
              </a:r>
              <a:endParaRPr lang="ko-KR" altLang="en-US" sz="13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858250" y="1472882"/>
              <a:ext cx="6985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/>
                <a:t>NUM</a:t>
              </a:r>
            </a:p>
            <a:p>
              <a:r>
                <a:rPr lang="en-US" altLang="ko-KR" sz="1300"/>
                <a:t>== SN</a:t>
              </a:r>
              <a:endParaRPr lang="ko-KR" altLang="en-US" sz="13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24300" y="2874644"/>
              <a:ext cx="6985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/>
                <a:t>NUM</a:t>
              </a:r>
            </a:p>
            <a:p>
              <a:r>
                <a:rPr lang="en-US" altLang="ko-KR" sz="1300"/>
                <a:t>== SN</a:t>
              </a:r>
              <a:endParaRPr lang="ko-KR" altLang="en-US" sz="13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81900" y="2909570"/>
              <a:ext cx="6985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/>
                <a:t>NUM</a:t>
              </a:r>
            </a:p>
            <a:p>
              <a:r>
                <a:rPr lang="en-US" altLang="ko-KR" sz="1300"/>
                <a:t>== SN</a:t>
              </a:r>
              <a:endParaRPr lang="ko-KR" altLang="en-US" sz="13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02075" y="377507"/>
              <a:ext cx="6985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/>
                <a:t>NUM</a:t>
              </a:r>
            </a:p>
            <a:p>
              <a:r>
                <a:rPr lang="en-US" altLang="ko-KR" sz="1300"/>
                <a:t>!= SN</a:t>
              </a:r>
              <a:endParaRPr lang="ko-KR" altLang="en-US" sz="13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81900" y="394970"/>
              <a:ext cx="6985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/>
                <a:t>NUM</a:t>
              </a:r>
            </a:p>
            <a:p>
              <a:r>
                <a:rPr lang="en-US" altLang="ko-KR" sz="1300"/>
                <a:t>!= SN</a:t>
              </a:r>
              <a:endParaRPr lang="ko-KR" altLang="en-US" sz="13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95500" y="2906395"/>
              <a:ext cx="6985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/>
                <a:t>NUM</a:t>
              </a:r>
            </a:p>
            <a:p>
              <a:r>
                <a:rPr lang="en-US" altLang="ko-KR" sz="1300"/>
                <a:t>!= SN</a:t>
              </a:r>
              <a:endParaRPr lang="ko-KR" altLang="en-US" sz="13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741988" y="2892106"/>
              <a:ext cx="6985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/>
                <a:t>NUM</a:t>
              </a:r>
            </a:p>
            <a:p>
              <a:r>
                <a:rPr lang="en-US" altLang="ko-KR" sz="1300"/>
                <a:t>!= SN</a:t>
              </a:r>
              <a:endParaRPr lang="ko-KR" altLang="en-US" sz="13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75547" y="4435331"/>
              <a:ext cx="114890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correct == 1</a:t>
              </a:r>
              <a:endParaRPr lang="ko-KR" altLang="en-US" sz="13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04173" y="4422487"/>
              <a:ext cx="114890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correct == 0</a:t>
              </a:r>
              <a:endParaRPr lang="ko-KR" alt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423131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76325" y="957262"/>
            <a:ext cx="9105900" cy="2752725"/>
            <a:chOff x="1076325" y="957262"/>
            <a:chExt cx="9105900" cy="27527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325" y="957262"/>
              <a:ext cx="8972550" cy="2752725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1209675" y="1952625"/>
              <a:ext cx="5314950" cy="13620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524750" y="1252538"/>
              <a:ext cx="2657475" cy="7000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457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04787"/>
            <a:ext cx="2590800" cy="847725"/>
          </a:xfrm>
          <a:prstGeom prst="rect">
            <a:avLst/>
          </a:prstGeom>
          <a:ln w="25400">
            <a:solidFill>
              <a:srgbClr val="FF0000"/>
            </a:solidFill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279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87</Words>
  <Application>Microsoft Office PowerPoint</Application>
  <PresentationFormat>와이드스크린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조영재</dc:creator>
  <cp:lastModifiedBy>조영재</cp:lastModifiedBy>
  <cp:revision>10</cp:revision>
  <dcterms:created xsi:type="dcterms:W3CDTF">2016-12-13T07:03:19Z</dcterms:created>
  <dcterms:modified xsi:type="dcterms:W3CDTF">2016-12-13T09:22:14Z</dcterms:modified>
</cp:coreProperties>
</file>