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25FC0-5D37-485D-91C2-D3CEB2C7C9A8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40BA-10E5-4035-A7F9-2245D601E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401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25FC0-5D37-485D-91C2-D3CEB2C7C9A8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40BA-10E5-4035-A7F9-2245D601E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045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25FC0-5D37-485D-91C2-D3CEB2C7C9A8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40BA-10E5-4035-A7F9-2245D601E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129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25FC0-5D37-485D-91C2-D3CEB2C7C9A8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40BA-10E5-4035-A7F9-2245D601E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395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25FC0-5D37-485D-91C2-D3CEB2C7C9A8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40BA-10E5-4035-A7F9-2245D601E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630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25FC0-5D37-485D-91C2-D3CEB2C7C9A8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40BA-10E5-4035-A7F9-2245D601E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307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25FC0-5D37-485D-91C2-D3CEB2C7C9A8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40BA-10E5-4035-A7F9-2245D601E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701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25FC0-5D37-485D-91C2-D3CEB2C7C9A8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40BA-10E5-4035-A7F9-2245D601E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492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25FC0-5D37-485D-91C2-D3CEB2C7C9A8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40BA-10E5-4035-A7F9-2245D601E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532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25FC0-5D37-485D-91C2-D3CEB2C7C9A8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40BA-10E5-4035-A7F9-2245D601E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873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25FC0-5D37-485D-91C2-D3CEB2C7C9A8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40BA-10E5-4035-A7F9-2245D601E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253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25FC0-5D37-485D-91C2-D3CEB2C7C9A8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D40BA-10E5-4035-A7F9-2245D601E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066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그룹 114"/>
          <p:cNvGrpSpPr/>
          <p:nvPr/>
        </p:nvGrpSpPr>
        <p:grpSpPr>
          <a:xfrm>
            <a:off x="1247774" y="3310190"/>
            <a:ext cx="9153525" cy="499787"/>
            <a:chOff x="-479570" y="2634143"/>
            <a:chExt cx="12534552" cy="830510"/>
          </a:xfrm>
        </p:grpSpPr>
        <p:sp>
          <p:nvSpPr>
            <p:cNvPr id="4" name="타원 3"/>
            <p:cNvSpPr/>
            <p:nvPr/>
          </p:nvSpPr>
          <p:spPr>
            <a:xfrm>
              <a:off x="687898" y="2634143"/>
              <a:ext cx="830510" cy="8305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1855366" y="2634143"/>
              <a:ext cx="830510" cy="8305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3022834" y="2634143"/>
              <a:ext cx="830510" cy="8305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4190302" y="2634143"/>
              <a:ext cx="830510" cy="8305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5387132" y="2634143"/>
              <a:ext cx="830510" cy="8305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6554600" y="2634143"/>
              <a:ext cx="830510" cy="8305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60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7722068" y="2634143"/>
              <a:ext cx="830510" cy="8305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70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8889536" y="2634143"/>
              <a:ext cx="830510" cy="8305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80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10057004" y="2634143"/>
              <a:ext cx="830510" cy="8305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90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11224472" y="2634143"/>
              <a:ext cx="830510" cy="8305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100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-479570" y="2634143"/>
              <a:ext cx="830510" cy="8305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직선 화살표 연결선 15"/>
            <p:cNvCxnSpPr>
              <a:stCxn id="14" idx="6"/>
              <a:endCxn id="4" idx="2"/>
            </p:cNvCxnSpPr>
            <p:nvPr/>
          </p:nvCxnSpPr>
          <p:spPr>
            <a:xfrm>
              <a:off x="350940" y="3049398"/>
              <a:ext cx="336958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/>
            <p:nvPr/>
          </p:nvCxnSpPr>
          <p:spPr>
            <a:xfrm>
              <a:off x="1518408" y="3049398"/>
              <a:ext cx="336958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>
              <a:off x="3853344" y="3049398"/>
              <a:ext cx="336958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>
              <a:off x="6217642" y="3049398"/>
              <a:ext cx="336958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>
              <a:off x="7385110" y="3049398"/>
              <a:ext cx="336958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/>
            <p:nvPr/>
          </p:nvCxnSpPr>
          <p:spPr>
            <a:xfrm>
              <a:off x="9720046" y="3049398"/>
              <a:ext cx="336958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원호 71"/>
          <p:cNvSpPr/>
          <p:nvPr/>
        </p:nvSpPr>
        <p:spPr>
          <a:xfrm flipH="1" flipV="1">
            <a:off x="1525231" y="3575952"/>
            <a:ext cx="2609255" cy="468049"/>
          </a:xfrm>
          <a:prstGeom prst="arc">
            <a:avLst>
              <a:gd name="adj1" fmla="val 10799384"/>
              <a:gd name="adj2" fmla="val 0"/>
            </a:avLst>
          </a:prstGeom>
          <a:ln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원호 72"/>
          <p:cNvSpPr/>
          <p:nvPr/>
        </p:nvSpPr>
        <p:spPr>
          <a:xfrm flipH="1" flipV="1">
            <a:off x="5809469" y="3575953"/>
            <a:ext cx="2609255" cy="468049"/>
          </a:xfrm>
          <a:prstGeom prst="arc">
            <a:avLst>
              <a:gd name="adj1" fmla="val 10799384"/>
              <a:gd name="adj2" fmla="val 0"/>
            </a:avLst>
          </a:prstGeom>
          <a:ln w="19050">
            <a:solidFill>
              <a:srgbClr val="00B050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원호 73"/>
          <p:cNvSpPr/>
          <p:nvPr/>
        </p:nvSpPr>
        <p:spPr>
          <a:xfrm flipH="1" flipV="1">
            <a:off x="1525231" y="3575952"/>
            <a:ext cx="2609255" cy="468049"/>
          </a:xfrm>
          <a:prstGeom prst="arc">
            <a:avLst>
              <a:gd name="adj1" fmla="val 10799384"/>
              <a:gd name="adj2" fmla="val 0"/>
            </a:avLst>
          </a:prstGeom>
          <a:ln w="19050">
            <a:solidFill>
              <a:srgbClr val="00B050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원호 74"/>
          <p:cNvSpPr/>
          <p:nvPr/>
        </p:nvSpPr>
        <p:spPr>
          <a:xfrm flipH="1" flipV="1">
            <a:off x="1525231" y="3288121"/>
            <a:ext cx="4258449" cy="1043709"/>
          </a:xfrm>
          <a:prstGeom prst="arc">
            <a:avLst>
              <a:gd name="adj1" fmla="val 10799384"/>
              <a:gd name="adj2" fmla="val 0"/>
            </a:avLst>
          </a:prstGeom>
          <a:ln w="15875">
            <a:solidFill>
              <a:srgbClr val="FF0000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원호 75"/>
          <p:cNvSpPr/>
          <p:nvPr/>
        </p:nvSpPr>
        <p:spPr>
          <a:xfrm flipH="1">
            <a:off x="2363350" y="2975214"/>
            <a:ext cx="2609255" cy="669952"/>
          </a:xfrm>
          <a:prstGeom prst="arc">
            <a:avLst>
              <a:gd name="adj1" fmla="val 10799384"/>
              <a:gd name="adj2" fmla="val 0"/>
            </a:avLst>
          </a:prstGeom>
          <a:ln w="15875">
            <a:solidFill>
              <a:srgbClr val="00B050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원호 76"/>
          <p:cNvSpPr/>
          <p:nvPr/>
        </p:nvSpPr>
        <p:spPr>
          <a:xfrm flipH="1">
            <a:off x="6662028" y="2964179"/>
            <a:ext cx="2609255" cy="669952"/>
          </a:xfrm>
          <a:prstGeom prst="arc">
            <a:avLst>
              <a:gd name="adj1" fmla="val 10799384"/>
              <a:gd name="adj2" fmla="val 0"/>
            </a:avLst>
          </a:prstGeom>
          <a:ln w="15875">
            <a:solidFill>
              <a:srgbClr val="00B050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원호 77"/>
          <p:cNvSpPr/>
          <p:nvPr/>
        </p:nvSpPr>
        <p:spPr>
          <a:xfrm flipH="1" flipV="1">
            <a:off x="2380677" y="3288121"/>
            <a:ext cx="4258449" cy="1043709"/>
          </a:xfrm>
          <a:prstGeom prst="arc">
            <a:avLst>
              <a:gd name="adj1" fmla="val 10799384"/>
              <a:gd name="adj2" fmla="val 0"/>
            </a:avLst>
          </a:prstGeom>
          <a:ln w="15875">
            <a:solidFill>
              <a:srgbClr val="FF0000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원호 78"/>
          <p:cNvSpPr/>
          <p:nvPr/>
        </p:nvSpPr>
        <p:spPr>
          <a:xfrm flipH="1" flipV="1">
            <a:off x="3215909" y="3288120"/>
            <a:ext cx="4258449" cy="1043709"/>
          </a:xfrm>
          <a:prstGeom prst="arc">
            <a:avLst>
              <a:gd name="adj1" fmla="val 10799384"/>
              <a:gd name="adj2" fmla="val 0"/>
            </a:avLst>
          </a:prstGeom>
          <a:ln w="15875">
            <a:solidFill>
              <a:srgbClr val="FF0000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원호 79"/>
          <p:cNvSpPr/>
          <p:nvPr/>
        </p:nvSpPr>
        <p:spPr>
          <a:xfrm flipH="1" flipV="1">
            <a:off x="4134486" y="3288120"/>
            <a:ext cx="4258449" cy="1043709"/>
          </a:xfrm>
          <a:prstGeom prst="arc">
            <a:avLst>
              <a:gd name="adj1" fmla="val 10799384"/>
              <a:gd name="adj2" fmla="val 0"/>
            </a:avLst>
          </a:prstGeom>
          <a:ln w="15875">
            <a:solidFill>
              <a:srgbClr val="FF0000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원호 80"/>
          <p:cNvSpPr/>
          <p:nvPr/>
        </p:nvSpPr>
        <p:spPr>
          <a:xfrm flipH="1" flipV="1">
            <a:off x="4981629" y="3280298"/>
            <a:ext cx="4258449" cy="1043709"/>
          </a:xfrm>
          <a:prstGeom prst="arc">
            <a:avLst>
              <a:gd name="adj1" fmla="val 10799384"/>
              <a:gd name="adj2" fmla="val 0"/>
            </a:avLst>
          </a:prstGeom>
          <a:ln w="15875">
            <a:solidFill>
              <a:srgbClr val="FF0000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원호 81"/>
          <p:cNvSpPr/>
          <p:nvPr/>
        </p:nvSpPr>
        <p:spPr>
          <a:xfrm flipH="1">
            <a:off x="1525231" y="2602000"/>
            <a:ext cx="8562279" cy="1439334"/>
          </a:xfrm>
          <a:prstGeom prst="arc">
            <a:avLst>
              <a:gd name="adj1" fmla="val 10799384"/>
              <a:gd name="adj2" fmla="val 0"/>
            </a:avLst>
          </a:prstGeom>
          <a:ln w="15875">
            <a:solidFill>
              <a:srgbClr val="0070C0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0" name="그림 1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4" y="1847850"/>
            <a:ext cx="2065860" cy="83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632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/>
          <p:cNvGrpSpPr/>
          <p:nvPr/>
        </p:nvGrpSpPr>
        <p:grpSpPr>
          <a:xfrm>
            <a:off x="685800" y="609600"/>
            <a:ext cx="4143376" cy="4548806"/>
            <a:chOff x="685800" y="609600"/>
            <a:chExt cx="4143376" cy="4548806"/>
          </a:xfrm>
        </p:grpSpPr>
        <p:sp>
          <p:nvSpPr>
            <p:cNvPr id="4" name="타원 3"/>
            <p:cNvSpPr/>
            <p:nvPr/>
          </p:nvSpPr>
          <p:spPr>
            <a:xfrm>
              <a:off x="1643062" y="1295400"/>
              <a:ext cx="723900" cy="7239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5" name="타원 4"/>
            <p:cNvSpPr/>
            <p:nvPr/>
          </p:nvSpPr>
          <p:spPr>
            <a:xfrm>
              <a:off x="685800" y="2286000"/>
              <a:ext cx="723900" cy="7239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</a:t>
              </a:r>
              <a:endParaRPr lang="ko-KR" altLang="en-US" dirty="0"/>
            </a:p>
          </p:txBody>
        </p:sp>
        <p:sp>
          <p:nvSpPr>
            <p:cNvPr id="6" name="타원 5"/>
            <p:cNvSpPr/>
            <p:nvPr/>
          </p:nvSpPr>
          <p:spPr>
            <a:xfrm>
              <a:off x="2600325" y="2286000"/>
              <a:ext cx="723900" cy="7239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7" name="타원 6"/>
            <p:cNvSpPr/>
            <p:nvPr/>
          </p:nvSpPr>
          <p:spPr>
            <a:xfrm>
              <a:off x="1876425" y="3524250"/>
              <a:ext cx="723900" cy="7239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8" name="타원 7"/>
            <p:cNvSpPr/>
            <p:nvPr/>
          </p:nvSpPr>
          <p:spPr>
            <a:xfrm>
              <a:off x="3324225" y="3524250"/>
              <a:ext cx="723900" cy="7239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E</a:t>
              </a:r>
              <a:endParaRPr lang="ko-KR" altLang="en-US" dirty="0"/>
            </a:p>
          </p:txBody>
        </p:sp>
        <p:cxnSp>
          <p:nvCxnSpPr>
            <p:cNvPr id="10" name="직선 화살표 연결선 9"/>
            <p:cNvCxnSpPr>
              <a:stCxn id="4" idx="3"/>
              <a:endCxn id="5" idx="7"/>
            </p:cNvCxnSpPr>
            <p:nvPr/>
          </p:nvCxnSpPr>
          <p:spPr>
            <a:xfrm flipH="1">
              <a:off x="1303687" y="1913287"/>
              <a:ext cx="445388" cy="4787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>
              <a:stCxn id="4" idx="5"/>
              <a:endCxn id="6" idx="1"/>
            </p:cNvCxnSpPr>
            <p:nvPr/>
          </p:nvCxnSpPr>
          <p:spPr>
            <a:xfrm>
              <a:off x="2260949" y="1913287"/>
              <a:ext cx="445389" cy="4787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stCxn id="6" idx="3"/>
              <a:endCxn id="7" idx="0"/>
            </p:cNvCxnSpPr>
            <p:nvPr/>
          </p:nvCxnSpPr>
          <p:spPr>
            <a:xfrm flipH="1">
              <a:off x="2238375" y="2903887"/>
              <a:ext cx="467963" cy="6203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6" idx="5"/>
              <a:endCxn id="8" idx="0"/>
            </p:cNvCxnSpPr>
            <p:nvPr/>
          </p:nvCxnSpPr>
          <p:spPr>
            <a:xfrm>
              <a:off x="3218212" y="2903887"/>
              <a:ext cx="467963" cy="6203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4829175" y="609600"/>
              <a:ext cx="0" cy="45488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stCxn id="4" idx="6"/>
            </p:cNvCxnSpPr>
            <p:nvPr/>
          </p:nvCxnSpPr>
          <p:spPr>
            <a:xfrm>
              <a:off x="2366962" y="1657350"/>
              <a:ext cx="2462213" cy="95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>
              <a:stCxn id="6" idx="6"/>
            </p:cNvCxnSpPr>
            <p:nvPr/>
          </p:nvCxnSpPr>
          <p:spPr>
            <a:xfrm flipV="1">
              <a:off x="3324225" y="2644425"/>
              <a:ext cx="1504950" cy="35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꺾인 연결선 25"/>
            <p:cNvCxnSpPr>
              <a:stCxn id="7" idx="6"/>
            </p:cNvCxnSpPr>
            <p:nvPr/>
          </p:nvCxnSpPr>
          <p:spPr>
            <a:xfrm>
              <a:off x="2600325" y="3886200"/>
              <a:ext cx="2228850" cy="876300"/>
            </a:xfrm>
            <a:prstGeom prst="bentConnector3">
              <a:avLst>
                <a:gd name="adj1" fmla="val 16667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>
              <a:stCxn id="8" idx="6"/>
            </p:cNvCxnSpPr>
            <p:nvPr/>
          </p:nvCxnSpPr>
          <p:spPr>
            <a:xfrm>
              <a:off x="4048125" y="3886200"/>
              <a:ext cx="781050" cy="82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꺾인 연결선 30"/>
            <p:cNvCxnSpPr>
              <a:stCxn id="5" idx="4"/>
            </p:cNvCxnSpPr>
            <p:nvPr/>
          </p:nvCxnSpPr>
          <p:spPr>
            <a:xfrm rot="16200000" flipH="1">
              <a:off x="1864209" y="2193440"/>
              <a:ext cx="2148506" cy="378142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꺾인 연결선 34"/>
            <p:cNvCxnSpPr>
              <a:endCxn id="4" idx="0"/>
            </p:cNvCxnSpPr>
            <p:nvPr/>
          </p:nvCxnSpPr>
          <p:spPr>
            <a:xfrm rot="10800000" flipV="1">
              <a:off x="2005013" y="609600"/>
              <a:ext cx="2824163" cy="68580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1268083" y="186659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154433" y="296317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463518" y="193509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422496" y="300637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047748" y="3671122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/</a:t>
              </a:r>
              <a:endParaRPr lang="ko-KR" alt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073269" y="3478643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/</a:t>
              </a:r>
              <a:endParaRPr lang="ko-KR" alt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074507" y="4404407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/</a:t>
              </a:r>
              <a:endParaRPr lang="ko-KR" alt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053168" y="2286904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/</a:t>
              </a:r>
              <a:endParaRPr lang="ko-KR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057744" y="1303067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/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17027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3898232" y="352926"/>
            <a:ext cx="1042736" cy="10427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A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2502568" y="1588169"/>
            <a:ext cx="1042736" cy="10427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B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5325979" y="1588169"/>
            <a:ext cx="1042736" cy="10427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C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459832" y="3192379"/>
            <a:ext cx="1042736" cy="10427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D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3593430" y="3192379"/>
            <a:ext cx="1042736" cy="10427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E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4419600" y="4989096"/>
            <a:ext cx="1042736" cy="10427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/>
          <p:cNvCxnSpPr>
            <a:stCxn id="2" idx="3"/>
            <a:endCxn id="3" idx="7"/>
          </p:cNvCxnSpPr>
          <p:nvPr/>
        </p:nvCxnSpPr>
        <p:spPr>
          <a:xfrm flipH="1">
            <a:off x="3392599" y="1242957"/>
            <a:ext cx="658338" cy="4979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2" idx="5"/>
            <a:endCxn id="4" idx="1"/>
          </p:cNvCxnSpPr>
          <p:nvPr/>
        </p:nvCxnSpPr>
        <p:spPr>
          <a:xfrm>
            <a:off x="4788263" y="1242957"/>
            <a:ext cx="690421" cy="4979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3" idx="3"/>
            <a:endCxn id="5" idx="0"/>
          </p:cNvCxnSpPr>
          <p:nvPr/>
        </p:nvCxnSpPr>
        <p:spPr>
          <a:xfrm flipH="1">
            <a:off x="1981200" y="2478200"/>
            <a:ext cx="674073" cy="7141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3" idx="5"/>
            <a:endCxn id="6" idx="0"/>
          </p:cNvCxnSpPr>
          <p:nvPr/>
        </p:nvCxnSpPr>
        <p:spPr>
          <a:xfrm>
            <a:off x="3392599" y="2478200"/>
            <a:ext cx="722199" cy="7141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6" idx="5"/>
            <a:endCxn id="7" idx="0"/>
          </p:cNvCxnSpPr>
          <p:nvPr/>
        </p:nvCxnSpPr>
        <p:spPr>
          <a:xfrm>
            <a:off x="4483461" y="4082410"/>
            <a:ext cx="457507" cy="906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930442" y="-417095"/>
            <a:ext cx="0" cy="7427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6" idx="2"/>
          </p:cNvCxnSpPr>
          <p:nvPr/>
        </p:nvCxnSpPr>
        <p:spPr>
          <a:xfrm rot="10800000" flipV="1">
            <a:off x="962526" y="3713746"/>
            <a:ext cx="2630905" cy="1275349"/>
          </a:xfrm>
          <a:prstGeom prst="bentConnector3">
            <a:avLst>
              <a:gd name="adj1" fmla="val 1707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5" idx="2"/>
          </p:cNvCxnSpPr>
          <p:nvPr/>
        </p:nvCxnSpPr>
        <p:spPr>
          <a:xfrm flipH="1">
            <a:off x="962525" y="3713747"/>
            <a:ext cx="4973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>
            <a:off x="962525" y="2109536"/>
            <a:ext cx="15159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endCxn id="2" idx="0"/>
          </p:cNvCxnSpPr>
          <p:nvPr/>
        </p:nvCxnSpPr>
        <p:spPr>
          <a:xfrm>
            <a:off x="930442" y="-417095"/>
            <a:ext cx="3489158" cy="77002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7" idx="2"/>
          </p:cNvCxnSpPr>
          <p:nvPr/>
        </p:nvCxnSpPr>
        <p:spPr>
          <a:xfrm flipH="1" flipV="1">
            <a:off x="962525" y="5486400"/>
            <a:ext cx="3457075" cy="24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4" idx="4"/>
          </p:cNvCxnSpPr>
          <p:nvPr/>
        </p:nvCxnSpPr>
        <p:spPr>
          <a:xfrm rot="5400000">
            <a:off x="1291389" y="2302041"/>
            <a:ext cx="4227095" cy="488482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50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/>
          <p:cNvGrpSpPr/>
          <p:nvPr/>
        </p:nvGrpSpPr>
        <p:grpSpPr>
          <a:xfrm>
            <a:off x="1419225" y="1494077"/>
            <a:ext cx="3299182" cy="2506424"/>
            <a:chOff x="1419224" y="1494076"/>
            <a:chExt cx="4009489" cy="3106499"/>
          </a:xfrm>
        </p:grpSpPr>
        <p:sp>
          <p:nvSpPr>
            <p:cNvPr id="2" name="타원 1"/>
            <p:cNvSpPr/>
            <p:nvPr/>
          </p:nvSpPr>
          <p:spPr>
            <a:xfrm>
              <a:off x="1419225" y="1609725"/>
              <a:ext cx="676275" cy="6477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3" name="타원 2"/>
            <p:cNvSpPr/>
            <p:nvPr/>
          </p:nvSpPr>
          <p:spPr>
            <a:xfrm>
              <a:off x="1419224" y="3105150"/>
              <a:ext cx="676275" cy="6477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4" name="타원 3"/>
            <p:cNvSpPr/>
            <p:nvPr/>
          </p:nvSpPr>
          <p:spPr>
            <a:xfrm>
              <a:off x="3143249" y="3952875"/>
              <a:ext cx="676275" cy="6477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</a:t>
              </a:r>
              <a:endParaRPr lang="ko-KR" altLang="en-US" dirty="0"/>
            </a:p>
          </p:txBody>
        </p:sp>
        <p:sp>
          <p:nvSpPr>
            <p:cNvPr id="5" name="타원 4"/>
            <p:cNvSpPr/>
            <p:nvPr/>
          </p:nvSpPr>
          <p:spPr>
            <a:xfrm>
              <a:off x="4695824" y="3105150"/>
              <a:ext cx="676275" cy="6477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6" name="타원 5"/>
            <p:cNvSpPr/>
            <p:nvPr/>
          </p:nvSpPr>
          <p:spPr>
            <a:xfrm>
              <a:off x="4695824" y="1609725"/>
              <a:ext cx="676275" cy="6477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E</a:t>
              </a:r>
              <a:endParaRPr lang="ko-KR" altLang="en-US" dirty="0"/>
            </a:p>
          </p:txBody>
        </p:sp>
        <p:cxnSp>
          <p:nvCxnSpPr>
            <p:cNvPr id="8" name="직선 연결선 7"/>
            <p:cNvCxnSpPr>
              <a:stCxn id="2" idx="4"/>
              <a:endCxn id="3" idx="0"/>
            </p:cNvCxnSpPr>
            <p:nvPr/>
          </p:nvCxnSpPr>
          <p:spPr>
            <a:xfrm flipH="1">
              <a:off x="1757362" y="2257425"/>
              <a:ext cx="1" cy="847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>
              <a:stCxn id="3" idx="5"/>
              <a:endCxn id="4" idx="2"/>
            </p:cNvCxnSpPr>
            <p:nvPr/>
          </p:nvCxnSpPr>
          <p:spPr>
            <a:xfrm>
              <a:off x="1996461" y="3657997"/>
              <a:ext cx="1146788" cy="6187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stCxn id="2" idx="6"/>
              <a:endCxn id="6" idx="2"/>
            </p:cNvCxnSpPr>
            <p:nvPr/>
          </p:nvCxnSpPr>
          <p:spPr>
            <a:xfrm>
              <a:off x="2095500" y="1933575"/>
              <a:ext cx="260032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>
              <a:stCxn id="6" idx="4"/>
              <a:endCxn id="5" idx="0"/>
            </p:cNvCxnSpPr>
            <p:nvPr/>
          </p:nvCxnSpPr>
          <p:spPr>
            <a:xfrm>
              <a:off x="5033962" y="2257425"/>
              <a:ext cx="0" cy="847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>
              <a:stCxn id="5" idx="3"/>
              <a:endCxn id="4" idx="6"/>
            </p:cNvCxnSpPr>
            <p:nvPr/>
          </p:nvCxnSpPr>
          <p:spPr>
            <a:xfrm flipH="1">
              <a:off x="3819524" y="3657997"/>
              <a:ext cx="975338" cy="6187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>
              <a:stCxn id="2" idx="5"/>
              <a:endCxn id="5" idx="2"/>
            </p:cNvCxnSpPr>
            <p:nvPr/>
          </p:nvCxnSpPr>
          <p:spPr>
            <a:xfrm>
              <a:off x="1996462" y="2162572"/>
              <a:ext cx="2699362" cy="12664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524000" y="257175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268611" y="395287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307193" y="395287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117409" y="249662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240010" y="149407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170082" y="276594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6</a:t>
              </a:r>
              <a:endParaRPr lang="ko-KR" altLang="en-US" dirty="0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6135073" y="1609725"/>
            <a:ext cx="3294678" cy="2390775"/>
            <a:chOff x="6135072" y="1609725"/>
            <a:chExt cx="4009489" cy="2990850"/>
          </a:xfrm>
        </p:grpSpPr>
        <p:sp>
          <p:nvSpPr>
            <p:cNvPr id="25" name="타원 24"/>
            <p:cNvSpPr/>
            <p:nvPr/>
          </p:nvSpPr>
          <p:spPr>
            <a:xfrm>
              <a:off x="6135073" y="1609725"/>
              <a:ext cx="676275" cy="6477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26" name="타원 25"/>
            <p:cNvSpPr/>
            <p:nvPr/>
          </p:nvSpPr>
          <p:spPr>
            <a:xfrm>
              <a:off x="6135072" y="3105150"/>
              <a:ext cx="676275" cy="6477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27" name="타원 26"/>
            <p:cNvSpPr/>
            <p:nvPr/>
          </p:nvSpPr>
          <p:spPr>
            <a:xfrm>
              <a:off x="7859097" y="3952875"/>
              <a:ext cx="676275" cy="6477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</a:t>
              </a:r>
              <a:endParaRPr lang="ko-KR" altLang="en-US" dirty="0"/>
            </a:p>
          </p:txBody>
        </p:sp>
        <p:sp>
          <p:nvSpPr>
            <p:cNvPr id="28" name="타원 27"/>
            <p:cNvSpPr/>
            <p:nvPr/>
          </p:nvSpPr>
          <p:spPr>
            <a:xfrm>
              <a:off x="9411672" y="3105150"/>
              <a:ext cx="676275" cy="6477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29" name="타원 28"/>
            <p:cNvSpPr/>
            <p:nvPr/>
          </p:nvSpPr>
          <p:spPr>
            <a:xfrm>
              <a:off x="9411672" y="1609725"/>
              <a:ext cx="676275" cy="6477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E</a:t>
              </a:r>
              <a:endParaRPr lang="ko-KR" altLang="en-US" dirty="0"/>
            </a:p>
          </p:txBody>
        </p:sp>
        <p:cxnSp>
          <p:nvCxnSpPr>
            <p:cNvPr id="30" name="직선 연결선 29"/>
            <p:cNvCxnSpPr>
              <a:stCxn id="25" idx="4"/>
              <a:endCxn id="26" idx="0"/>
            </p:cNvCxnSpPr>
            <p:nvPr/>
          </p:nvCxnSpPr>
          <p:spPr>
            <a:xfrm flipH="1">
              <a:off x="6473210" y="2257425"/>
              <a:ext cx="1" cy="84772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>
              <a:stCxn id="26" idx="5"/>
              <a:endCxn id="27" idx="2"/>
            </p:cNvCxnSpPr>
            <p:nvPr/>
          </p:nvCxnSpPr>
          <p:spPr>
            <a:xfrm>
              <a:off x="6712309" y="3657997"/>
              <a:ext cx="1146788" cy="61872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>
              <a:stCxn id="29" idx="4"/>
              <a:endCxn id="28" idx="0"/>
            </p:cNvCxnSpPr>
            <p:nvPr/>
          </p:nvCxnSpPr>
          <p:spPr>
            <a:xfrm>
              <a:off x="9749810" y="2257425"/>
              <a:ext cx="0" cy="84772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>
              <a:stCxn id="28" idx="3"/>
              <a:endCxn id="27" idx="6"/>
            </p:cNvCxnSpPr>
            <p:nvPr/>
          </p:nvCxnSpPr>
          <p:spPr>
            <a:xfrm flipH="1">
              <a:off x="8535372" y="3657997"/>
              <a:ext cx="975338" cy="61872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6239848" y="257175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984459" y="395287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023041" y="395287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833257" y="249662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4</a:t>
              </a:r>
              <a:endParaRPr lang="ko-KR" altLang="en-US" dirty="0"/>
            </a:p>
          </p:txBody>
        </p:sp>
      </p:grpSp>
      <p:sp>
        <p:nvSpPr>
          <p:cNvPr id="44" name="오른쪽 화살표 43"/>
          <p:cNvSpPr/>
          <p:nvPr/>
        </p:nvSpPr>
        <p:spPr>
          <a:xfrm>
            <a:off x="5019675" y="2363579"/>
            <a:ext cx="809625" cy="25032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972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그룹 135"/>
          <p:cNvGrpSpPr/>
          <p:nvPr/>
        </p:nvGrpSpPr>
        <p:grpSpPr>
          <a:xfrm>
            <a:off x="685800" y="126586"/>
            <a:ext cx="6094760" cy="6053470"/>
            <a:chOff x="685800" y="126586"/>
            <a:chExt cx="6094760" cy="6053470"/>
          </a:xfrm>
        </p:grpSpPr>
        <p:sp>
          <p:nvSpPr>
            <p:cNvPr id="2" name="타원 1"/>
            <p:cNvSpPr/>
            <p:nvPr/>
          </p:nvSpPr>
          <p:spPr>
            <a:xfrm>
              <a:off x="1692299" y="1447800"/>
              <a:ext cx="443859" cy="4438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타원 2"/>
            <p:cNvSpPr/>
            <p:nvPr/>
          </p:nvSpPr>
          <p:spPr>
            <a:xfrm>
              <a:off x="685801" y="2110463"/>
              <a:ext cx="443859" cy="4438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타원 3"/>
            <p:cNvSpPr/>
            <p:nvPr/>
          </p:nvSpPr>
          <p:spPr>
            <a:xfrm>
              <a:off x="685800" y="3129464"/>
              <a:ext cx="443859" cy="4438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1692298" y="3829637"/>
              <a:ext cx="443859" cy="4438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2655035" y="3129464"/>
              <a:ext cx="443859" cy="4438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2655035" y="2110463"/>
              <a:ext cx="443859" cy="4438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직선 연결선 9"/>
            <p:cNvCxnSpPr>
              <a:stCxn id="2" idx="3"/>
              <a:endCxn id="3" idx="7"/>
            </p:cNvCxnSpPr>
            <p:nvPr/>
          </p:nvCxnSpPr>
          <p:spPr>
            <a:xfrm flipH="1">
              <a:off x="1064658" y="1826658"/>
              <a:ext cx="692642" cy="3488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>
              <a:stCxn id="4" idx="5"/>
              <a:endCxn id="5" idx="1"/>
            </p:cNvCxnSpPr>
            <p:nvPr/>
          </p:nvCxnSpPr>
          <p:spPr>
            <a:xfrm>
              <a:off x="1064658" y="3508322"/>
              <a:ext cx="692642" cy="3863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>
              <a:stCxn id="5" idx="7"/>
              <a:endCxn id="6" idx="3"/>
            </p:cNvCxnSpPr>
            <p:nvPr/>
          </p:nvCxnSpPr>
          <p:spPr>
            <a:xfrm flipV="1">
              <a:off x="2071156" y="3508321"/>
              <a:ext cx="648881" cy="3863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>
              <a:stCxn id="8" idx="1"/>
              <a:endCxn id="2" idx="5"/>
            </p:cNvCxnSpPr>
            <p:nvPr/>
          </p:nvCxnSpPr>
          <p:spPr>
            <a:xfrm flipH="1" flipV="1">
              <a:off x="2071156" y="1826658"/>
              <a:ext cx="648880" cy="3488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395596" y="3701480"/>
              <a:ext cx="204318" cy="2424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31863" y="1707402"/>
              <a:ext cx="204318" cy="2424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73421" y="1738660"/>
              <a:ext cx="204318" cy="2424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94311" y="3698418"/>
              <a:ext cx="204318" cy="2424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</a:t>
              </a:r>
              <a:endParaRPr lang="ko-KR" altLang="en-US" dirty="0"/>
            </a:p>
          </p:txBody>
        </p:sp>
        <p:cxnSp>
          <p:nvCxnSpPr>
            <p:cNvPr id="92" name="직선 연결선 91"/>
            <p:cNvCxnSpPr>
              <a:stCxn id="3" idx="5"/>
              <a:endCxn id="6" idx="1"/>
            </p:cNvCxnSpPr>
            <p:nvPr/>
          </p:nvCxnSpPr>
          <p:spPr>
            <a:xfrm>
              <a:off x="1064658" y="2489320"/>
              <a:ext cx="1655379" cy="7051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>
              <a:stCxn id="8" idx="3"/>
              <a:endCxn id="4" idx="7"/>
            </p:cNvCxnSpPr>
            <p:nvPr/>
          </p:nvCxnSpPr>
          <p:spPr>
            <a:xfrm flipH="1">
              <a:off x="1064657" y="2489320"/>
              <a:ext cx="1655380" cy="7051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2347729" y="255432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249980" y="260996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98" name="타원 97"/>
            <p:cNvSpPr/>
            <p:nvPr/>
          </p:nvSpPr>
          <p:spPr>
            <a:xfrm>
              <a:off x="5373965" y="126586"/>
              <a:ext cx="443859" cy="4438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9" name="타원 98"/>
            <p:cNvSpPr/>
            <p:nvPr/>
          </p:nvSpPr>
          <p:spPr>
            <a:xfrm>
              <a:off x="4367467" y="789249"/>
              <a:ext cx="443859" cy="4438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0" name="타원 99"/>
            <p:cNvSpPr/>
            <p:nvPr/>
          </p:nvSpPr>
          <p:spPr>
            <a:xfrm>
              <a:off x="4367466" y="1808250"/>
              <a:ext cx="443859" cy="4438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1" name="타원 100"/>
            <p:cNvSpPr/>
            <p:nvPr/>
          </p:nvSpPr>
          <p:spPr>
            <a:xfrm>
              <a:off x="5373964" y="2508423"/>
              <a:ext cx="443859" cy="4438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2" name="타원 101"/>
            <p:cNvSpPr/>
            <p:nvPr/>
          </p:nvSpPr>
          <p:spPr>
            <a:xfrm>
              <a:off x="6336701" y="1808250"/>
              <a:ext cx="443859" cy="4438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3" name="타원 102"/>
            <p:cNvSpPr/>
            <p:nvPr/>
          </p:nvSpPr>
          <p:spPr>
            <a:xfrm>
              <a:off x="6336701" y="789249"/>
              <a:ext cx="443859" cy="4438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4" name="직선 연결선 103"/>
            <p:cNvCxnSpPr>
              <a:stCxn id="98" idx="3"/>
              <a:endCxn id="99" idx="7"/>
            </p:cNvCxnSpPr>
            <p:nvPr/>
          </p:nvCxnSpPr>
          <p:spPr>
            <a:xfrm flipH="1">
              <a:off x="4746324" y="505444"/>
              <a:ext cx="692642" cy="348807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>
              <a:stCxn id="100" idx="5"/>
              <a:endCxn id="101" idx="1"/>
            </p:cNvCxnSpPr>
            <p:nvPr/>
          </p:nvCxnSpPr>
          <p:spPr>
            <a:xfrm>
              <a:off x="4746324" y="2187108"/>
              <a:ext cx="692642" cy="386316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>
              <a:stCxn id="101" idx="7"/>
              <a:endCxn id="102" idx="3"/>
            </p:cNvCxnSpPr>
            <p:nvPr/>
          </p:nvCxnSpPr>
          <p:spPr>
            <a:xfrm flipV="1">
              <a:off x="5752822" y="2187107"/>
              <a:ext cx="648881" cy="386317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>
              <a:stCxn id="103" idx="1"/>
              <a:endCxn id="98" idx="5"/>
            </p:cNvCxnSpPr>
            <p:nvPr/>
          </p:nvCxnSpPr>
          <p:spPr>
            <a:xfrm flipH="1" flipV="1">
              <a:off x="5752822" y="505444"/>
              <a:ext cx="648880" cy="348806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6077262" y="2380266"/>
              <a:ext cx="204318" cy="2424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6113529" y="386188"/>
              <a:ext cx="204318" cy="2424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855087" y="417446"/>
              <a:ext cx="204318" cy="2424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875977" y="2377204"/>
              <a:ext cx="204318" cy="2424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</a:t>
              </a:r>
              <a:endParaRPr lang="ko-KR" altLang="en-US" dirty="0"/>
            </a:p>
          </p:txBody>
        </p:sp>
        <p:cxnSp>
          <p:nvCxnSpPr>
            <p:cNvPr id="112" name="직선 연결선 111"/>
            <p:cNvCxnSpPr>
              <a:stCxn id="99" idx="5"/>
              <a:endCxn id="102" idx="1"/>
            </p:cNvCxnSpPr>
            <p:nvPr/>
          </p:nvCxnSpPr>
          <p:spPr>
            <a:xfrm>
              <a:off x="4746324" y="1168106"/>
              <a:ext cx="1655379" cy="70514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4931646" y="128874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116" name="타원 115"/>
            <p:cNvSpPr/>
            <p:nvPr/>
          </p:nvSpPr>
          <p:spPr>
            <a:xfrm>
              <a:off x="5373965" y="3354360"/>
              <a:ext cx="443859" cy="4438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7" name="타원 116"/>
            <p:cNvSpPr/>
            <p:nvPr/>
          </p:nvSpPr>
          <p:spPr>
            <a:xfrm>
              <a:off x="4367467" y="4017023"/>
              <a:ext cx="443859" cy="4438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8" name="타원 117"/>
            <p:cNvSpPr/>
            <p:nvPr/>
          </p:nvSpPr>
          <p:spPr>
            <a:xfrm>
              <a:off x="4367466" y="5036024"/>
              <a:ext cx="443859" cy="4438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9" name="타원 118"/>
            <p:cNvSpPr/>
            <p:nvPr/>
          </p:nvSpPr>
          <p:spPr>
            <a:xfrm>
              <a:off x="5373964" y="5736197"/>
              <a:ext cx="443859" cy="4438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0" name="타원 119"/>
            <p:cNvSpPr/>
            <p:nvPr/>
          </p:nvSpPr>
          <p:spPr>
            <a:xfrm>
              <a:off x="6336701" y="5036024"/>
              <a:ext cx="443859" cy="4438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1" name="타원 120"/>
            <p:cNvSpPr/>
            <p:nvPr/>
          </p:nvSpPr>
          <p:spPr>
            <a:xfrm>
              <a:off x="6336701" y="4017023"/>
              <a:ext cx="443859" cy="4438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2" name="직선 연결선 121"/>
            <p:cNvCxnSpPr>
              <a:stCxn id="116" idx="3"/>
              <a:endCxn id="117" idx="7"/>
            </p:cNvCxnSpPr>
            <p:nvPr/>
          </p:nvCxnSpPr>
          <p:spPr>
            <a:xfrm flipH="1">
              <a:off x="4746324" y="3733218"/>
              <a:ext cx="692642" cy="348807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>
              <a:stCxn id="118" idx="5"/>
              <a:endCxn id="119" idx="1"/>
            </p:cNvCxnSpPr>
            <p:nvPr/>
          </p:nvCxnSpPr>
          <p:spPr>
            <a:xfrm>
              <a:off x="4746324" y="5414882"/>
              <a:ext cx="692642" cy="386316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>
              <a:stCxn id="119" idx="7"/>
              <a:endCxn id="120" idx="3"/>
            </p:cNvCxnSpPr>
            <p:nvPr/>
          </p:nvCxnSpPr>
          <p:spPr>
            <a:xfrm flipV="1">
              <a:off x="5752822" y="5414881"/>
              <a:ext cx="648881" cy="386317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>
              <a:stCxn id="121" idx="1"/>
              <a:endCxn id="116" idx="5"/>
            </p:cNvCxnSpPr>
            <p:nvPr/>
          </p:nvCxnSpPr>
          <p:spPr>
            <a:xfrm flipH="1" flipV="1">
              <a:off x="5752822" y="3733218"/>
              <a:ext cx="648880" cy="348806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26" name="TextBox 125"/>
            <p:cNvSpPr txBox="1"/>
            <p:nvPr/>
          </p:nvSpPr>
          <p:spPr>
            <a:xfrm>
              <a:off x="6077262" y="5608040"/>
              <a:ext cx="204318" cy="2424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6113529" y="3613962"/>
              <a:ext cx="204318" cy="2424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855087" y="3645220"/>
              <a:ext cx="204318" cy="2424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4875977" y="5604978"/>
              <a:ext cx="204318" cy="2424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</a:t>
              </a:r>
              <a:endParaRPr lang="ko-KR" altLang="en-US" dirty="0"/>
            </a:p>
          </p:txBody>
        </p:sp>
        <p:cxnSp>
          <p:nvCxnSpPr>
            <p:cNvPr id="131" name="직선 연결선 130"/>
            <p:cNvCxnSpPr>
              <a:stCxn id="121" idx="3"/>
              <a:endCxn id="118" idx="7"/>
            </p:cNvCxnSpPr>
            <p:nvPr/>
          </p:nvCxnSpPr>
          <p:spPr>
            <a:xfrm flipH="1">
              <a:off x="4746323" y="4395880"/>
              <a:ext cx="1655380" cy="70514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6029395" y="446088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134" name="오른쪽 화살표 133"/>
            <p:cNvSpPr/>
            <p:nvPr/>
          </p:nvSpPr>
          <p:spPr>
            <a:xfrm rot="20142297">
              <a:off x="3352174" y="2082064"/>
              <a:ext cx="809625" cy="250328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오른쪽 화살표 134"/>
            <p:cNvSpPr/>
            <p:nvPr/>
          </p:nvSpPr>
          <p:spPr>
            <a:xfrm rot="1310610">
              <a:off x="3277960" y="3694456"/>
              <a:ext cx="809625" cy="250328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3201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2000250" y="676275"/>
            <a:ext cx="5915025" cy="3743325"/>
            <a:chOff x="2000250" y="676275"/>
            <a:chExt cx="5915025" cy="3743325"/>
          </a:xfrm>
        </p:grpSpPr>
        <p:sp>
          <p:nvSpPr>
            <p:cNvPr id="2" name="타원 1"/>
            <p:cNvSpPr/>
            <p:nvPr/>
          </p:nvSpPr>
          <p:spPr>
            <a:xfrm>
              <a:off x="2000250" y="676275"/>
              <a:ext cx="838200" cy="838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A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" name="타원 2"/>
            <p:cNvSpPr/>
            <p:nvPr/>
          </p:nvSpPr>
          <p:spPr>
            <a:xfrm>
              <a:off x="2000250" y="2400300"/>
              <a:ext cx="838200" cy="838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B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3724275" y="1743075"/>
              <a:ext cx="838200" cy="838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D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5429250" y="676275"/>
              <a:ext cx="838200" cy="838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E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7077075" y="2400300"/>
              <a:ext cx="838200" cy="838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F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3724275" y="3581400"/>
              <a:ext cx="838200" cy="838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C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1" name="직선 연결선 10"/>
            <p:cNvCxnSpPr>
              <a:stCxn id="2" idx="6"/>
              <a:endCxn id="6" idx="2"/>
            </p:cNvCxnSpPr>
            <p:nvPr/>
          </p:nvCxnSpPr>
          <p:spPr>
            <a:xfrm>
              <a:off x="2838450" y="1095375"/>
              <a:ext cx="2590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stCxn id="2" idx="4"/>
              <a:endCxn id="3" idx="0"/>
            </p:cNvCxnSpPr>
            <p:nvPr/>
          </p:nvCxnSpPr>
          <p:spPr>
            <a:xfrm>
              <a:off x="2419350" y="1514475"/>
              <a:ext cx="0" cy="885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>
              <a:stCxn id="3" idx="5"/>
              <a:endCxn id="8" idx="1"/>
            </p:cNvCxnSpPr>
            <p:nvPr/>
          </p:nvCxnSpPr>
          <p:spPr>
            <a:xfrm>
              <a:off x="2715698" y="3115748"/>
              <a:ext cx="1131329" cy="5884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>
              <a:stCxn id="5" idx="4"/>
              <a:endCxn id="8" idx="0"/>
            </p:cNvCxnSpPr>
            <p:nvPr/>
          </p:nvCxnSpPr>
          <p:spPr>
            <a:xfrm>
              <a:off x="4143375" y="2581275"/>
              <a:ext cx="0" cy="10001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>
              <a:stCxn id="5" idx="7"/>
              <a:endCxn id="6" idx="3"/>
            </p:cNvCxnSpPr>
            <p:nvPr/>
          </p:nvCxnSpPr>
          <p:spPr>
            <a:xfrm flipV="1">
              <a:off x="4439723" y="1391723"/>
              <a:ext cx="1112279" cy="474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8" idx="7"/>
              <a:endCxn id="6" idx="4"/>
            </p:cNvCxnSpPr>
            <p:nvPr/>
          </p:nvCxnSpPr>
          <p:spPr>
            <a:xfrm flipV="1">
              <a:off x="4439723" y="1514475"/>
              <a:ext cx="1408627" cy="21896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>
              <a:stCxn id="6" idx="5"/>
              <a:endCxn id="7" idx="1"/>
            </p:cNvCxnSpPr>
            <p:nvPr/>
          </p:nvCxnSpPr>
          <p:spPr>
            <a:xfrm>
              <a:off x="6144698" y="1391723"/>
              <a:ext cx="1055129" cy="1131329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2124075" y="202882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954261" y="347293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923227" y="73342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100375" y="258127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76007" y="283951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805032" y="1619247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726160" y="1829872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18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63982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그룹 63"/>
          <p:cNvGrpSpPr/>
          <p:nvPr/>
        </p:nvGrpSpPr>
        <p:grpSpPr>
          <a:xfrm>
            <a:off x="415520" y="142876"/>
            <a:ext cx="6861580" cy="5963217"/>
            <a:chOff x="415520" y="142876"/>
            <a:chExt cx="6861580" cy="5963217"/>
          </a:xfrm>
        </p:grpSpPr>
        <p:sp>
          <p:nvSpPr>
            <p:cNvPr id="36" name="정오각형 35"/>
            <p:cNvSpPr/>
            <p:nvPr/>
          </p:nvSpPr>
          <p:spPr>
            <a:xfrm>
              <a:off x="4563673" y="401249"/>
              <a:ext cx="2388378" cy="2274645"/>
            </a:xfrm>
            <a:prstGeom prst="pentagon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5695950" y="228600"/>
              <a:ext cx="1322774" cy="11049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정오각형 2"/>
            <p:cNvSpPr/>
            <p:nvPr/>
          </p:nvSpPr>
          <p:spPr>
            <a:xfrm>
              <a:off x="673893" y="1919005"/>
              <a:ext cx="2388378" cy="2274645"/>
            </a:xfrm>
            <a:prstGeom prst="pent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10" name="직선 연결선 9"/>
            <p:cNvCxnSpPr>
              <a:endCxn id="3" idx="5"/>
            </p:cNvCxnSpPr>
            <p:nvPr/>
          </p:nvCxnSpPr>
          <p:spPr>
            <a:xfrm flipV="1">
              <a:off x="673893" y="2787840"/>
              <a:ext cx="2388376" cy="101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V="1">
              <a:off x="1127622" y="2792897"/>
              <a:ext cx="1934647" cy="14007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>
              <a:stCxn id="3" idx="0"/>
              <a:endCxn id="3" idx="2"/>
            </p:cNvCxnSpPr>
            <p:nvPr/>
          </p:nvCxnSpPr>
          <p:spPr>
            <a:xfrm flipH="1">
              <a:off x="1130034" y="1919005"/>
              <a:ext cx="738048" cy="22746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>
              <a:stCxn id="3" idx="0"/>
              <a:endCxn id="3" idx="4"/>
            </p:cNvCxnSpPr>
            <p:nvPr/>
          </p:nvCxnSpPr>
          <p:spPr>
            <a:xfrm>
              <a:off x="1868083" y="1919005"/>
              <a:ext cx="738048" cy="22746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>
              <a:stCxn id="3" idx="1"/>
              <a:endCxn id="3" idx="4"/>
            </p:cNvCxnSpPr>
            <p:nvPr/>
          </p:nvCxnSpPr>
          <p:spPr>
            <a:xfrm>
              <a:off x="673896" y="2787840"/>
              <a:ext cx="1932235" cy="14058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타원 3"/>
            <p:cNvSpPr/>
            <p:nvPr/>
          </p:nvSpPr>
          <p:spPr>
            <a:xfrm>
              <a:off x="415520" y="2539581"/>
              <a:ext cx="516747" cy="5167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" name="타원 1"/>
            <p:cNvSpPr/>
            <p:nvPr/>
          </p:nvSpPr>
          <p:spPr>
            <a:xfrm>
              <a:off x="1609709" y="1660632"/>
              <a:ext cx="516747" cy="5167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2803898" y="2539581"/>
              <a:ext cx="516747" cy="5167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2356471" y="3935277"/>
              <a:ext cx="516747" cy="5167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869249" y="3935277"/>
              <a:ext cx="516747" cy="5167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타원 41"/>
            <p:cNvSpPr/>
            <p:nvPr/>
          </p:nvSpPr>
          <p:spPr>
            <a:xfrm>
              <a:off x="4305300" y="1021825"/>
              <a:ext cx="516747" cy="5167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타원 42"/>
            <p:cNvSpPr/>
            <p:nvPr/>
          </p:nvSpPr>
          <p:spPr>
            <a:xfrm>
              <a:off x="5499489" y="142876"/>
              <a:ext cx="516747" cy="5167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타원 43"/>
            <p:cNvSpPr/>
            <p:nvPr/>
          </p:nvSpPr>
          <p:spPr>
            <a:xfrm>
              <a:off x="6693678" y="1021825"/>
              <a:ext cx="516747" cy="5167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타원 44"/>
            <p:cNvSpPr/>
            <p:nvPr/>
          </p:nvSpPr>
          <p:spPr>
            <a:xfrm>
              <a:off x="6246251" y="2417521"/>
              <a:ext cx="516747" cy="5167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타원 45"/>
            <p:cNvSpPr/>
            <p:nvPr/>
          </p:nvSpPr>
          <p:spPr>
            <a:xfrm>
              <a:off x="4759029" y="2417521"/>
              <a:ext cx="516747" cy="5167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9" name="직선 연결선 48"/>
            <p:cNvCxnSpPr/>
            <p:nvPr/>
          </p:nvCxnSpPr>
          <p:spPr>
            <a:xfrm flipV="1">
              <a:off x="4630348" y="4441909"/>
              <a:ext cx="2388376" cy="10114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flipV="1">
              <a:off x="5084077" y="4446966"/>
              <a:ext cx="1934647" cy="1400754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flipH="1">
              <a:off x="5086489" y="3573074"/>
              <a:ext cx="738048" cy="2274639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4630351" y="4441909"/>
              <a:ext cx="1932235" cy="1405804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54" name="타원 53"/>
            <p:cNvSpPr/>
            <p:nvPr/>
          </p:nvSpPr>
          <p:spPr>
            <a:xfrm>
              <a:off x="4371975" y="4193650"/>
              <a:ext cx="516747" cy="5167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5566164" y="3314701"/>
              <a:ext cx="516747" cy="5167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타원 55"/>
            <p:cNvSpPr/>
            <p:nvPr/>
          </p:nvSpPr>
          <p:spPr>
            <a:xfrm>
              <a:off x="6760353" y="4193650"/>
              <a:ext cx="516747" cy="5167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타원 56"/>
            <p:cNvSpPr/>
            <p:nvPr/>
          </p:nvSpPr>
          <p:spPr>
            <a:xfrm>
              <a:off x="6312926" y="5589346"/>
              <a:ext cx="516747" cy="5167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타원 57"/>
            <p:cNvSpPr/>
            <p:nvPr/>
          </p:nvSpPr>
          <p:spPr>
            <a:xfrm>
              <a:off x="4825704" y="5589346"/>
              <a:ext cx="516747" cy="5167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오른쪽 화살표 58"/>
            <p:cNvSpPr/>
            <p:nvPr/>
          </p:nvSpPr>
          <p:spPr>
            <a:xfrm rot="20468875">
              <a:off x="3474537" y="2423534"/>
              <a:ext cx="809625" cy="250328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오른쪽 화살표 59"/>
            <p:cNvSpPr/>
            <p:nvPr/>
          </p:nvSpPr>
          <p:spPr>
            <a:xfrm rot="1371898">
              <a:off x="3474536" y="3581120"/>
              <a:ext cx="809625" cy="250328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0872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113</Words>
  <Application>Microsoft Office PowerPoint</Application>
  <PresentationFormat>와이드스크린</PresentationFormat>
  <Paragraphs>113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조영재</dc:creator>
  <cp:lastModifiedBy>조영재</cp:lastModifiedBy>
  <cp:revision>15</cp:revision>
  <dcterms:created xsi:type="dcterms:W3CDTF">2016-12-03T05:01:12Z</dcterms:created>
  <dcterms:modified xsi:type="dcterms:W3CDTF">2016-12-05T05:16:53Z</dcterms:modified>
</cp:coreProperties>
</file>