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3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3118" autoAdjust="0"/>
  </p:normalViewPr>
  <p:slideViewPr>
    <p:cSldViewPr snapToGrid="0">
      <p:cViewPr varScale="1">
        <p:scale>
          <a:sx n="95" d="100"/>
          <a:sy n="95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2D8E5-BFB4-4F44-B028-BC5F907DDB8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5F97-E8AF-4010-8FA5-5F30A708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0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Hello.</a:t>
            </a:r>
            <a:r>
              <a:rPr lang="ko-KR" altLang="en-US" dirty="0"/>
              <a:t> </a:t>
            </a:r>
            <a:r>
              <a:rPr lang="en-US" altLang="ko-KR" dirty="0"/>
              <a:t>I’m</a:t>
            </a:r>
            <a:r>
              <a:rPr lang="ko-KR" altLang="en-US" dirty="0"/>
              <a:t> </a:t>
            </a:r>
            <a:r>
              <a:rPr lang="en-US" altLang="ko-KR" dirty="0"/>
              <a:t>here to announce third AI assignment.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1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summarize, what you have to do is to implement two files (qlearningAgents.py and featureExtractors.py)</a:t>
            </a:r>
          </a:p>
          <a:p>
            <a:r>
              <a:rPr lang="en-US" altLang="ko-KR" dirty="0" err="1"/>
              <a:t>qlearningAgents</a:t>
            </a:r>
            <a:r>
              <a:rPr lang="en-US" altLang="ko-KR" dirty="0"/>
              <a:t> is for basics of Q-learning algorithm, and </a:t>
            </a:r>
            <a:r>
              <a:rPr lang="en-US" altLang="ko-KR" dirty="0" err="1"/>
              <a:t>featureExtractors</a:t>
            </a:r>
            <a:r>
              <a:rPr lang="en-US" altLang="ko-KR" dirty="0"/>
              <a:t> is for custom feature extractor of approximate Q-learning.</a:t>
            </a:r>
          </a:p>
          <a:p>
            <a:endParaRPr lang="en-US" altLang="ko-KR" dirty="0"/>
          </a:p>
          <a:p>
            <a:r>
              <a:rPr lang="en-US" altLang="ko-KR" dirty="0"/>
              <a:t>If you implement all these files, you could submit your score of custom feature extractor.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1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7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28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43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Third assignment is </a:t>
            </a:r>
            <a:r>
              <a:rPr lang="en-US" altLang="ko-KR" dirty="0" err="1"/>
              <a:t>pacman</a:t>
            </a:r>
            <a:r>
              <a:rPr lang="en-US" altLang="ko-KR" dirty="0"/>
              <a:t> AI project. This is an assignment from Berkeley for reinforcement.</a:t>
            </a:r>
          </a:p>
          <a:p>
            <a:r>
              <a:rPr lang="en-US" altLang="ko-KR" dirty="0"/>
              <a:t>What you have to do is to implement Q learning and approximate Q-learning for </a:t>
            </a:r>
            <a:r>
              <a:rPr lang="en-US" altLang="ko-KR" dirty="0" err="1"/>
              <a:t>pacman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Due date of this </a:t>
            </a:r>
            <a:r>
              <a:rPr lang="en-US" altLang="ko-KR" dirty="0" err="1"/>
              <a:t>assigment</a:t>
            </a:r>
            <a:r>
              <a:rPr lang="en-US" altLang="ko-KR" dirty="0"/>
              <a:t> is next Friday, and no late submission is allowed.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7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assignment is 20-points assignments.</a:t>
            </a:r>
          </a:p>
          <a:p>
            <a:r>
              <a:rPr lang="en-US" altLang="ko-KR" dirty="0"/>
              <a:t>If your q-learning and approximate q-learning implementation is perfect, you got 14 points.</a:t>
            </a:r>
          </a:p>
          <a:p>
            <a:r>
              <a:rPr lang="en-US" altLang="ko-KR" dirty="0"/>
              <a:t>and your feature extractor for approximate q-learning will be checked by your ranking like previous sudoku assignment.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4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commands are for automatic grading your implementation.</a:t>
            </a:r>
          </a:p>
          <a:p>
            <a:r>
              <a:rPr lang="en-US" altLang="ko-KR" dirty="0"/>
              <a:t>Please check it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7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So, when just execute </a:t>
            </a:r>
            <a:r>
              <a:rPr lang="en-US" altLang="ko-KR" dirty="0" err="1"/>
              <a:t>autograder</a:t>
            </a:r>
            <a:r>
              <a:rPr lang="en-US" altLang="ko-KR" dirty="0"/>
              <a:t> with given code, you can see like this screenshot.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9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And, when your implementation is finished, you will see scenes like this.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38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fair grading, the number of training games and test is predetermined.</a:t>
            </a:r>
          </a:p>
          <a:p>
            <a:r>
              <a:rPr lang="en-US" altLang="ko-KR" dirty="0"/>
              <a:t>So, if you want to check your implementation, you can try these commands in the command window.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0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a sample screenshot for Q learning agent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5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this is for approximate q agent.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5F97-E8AF-4010-8FA5-5F30A708A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2228849"/>
            <a:ext cx="6858000" cy="12811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080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604F-B55A-491C-8CA3-4B29DB007F71}" type="datetime1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528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254" y="638041"/>
            <a:ext cx="8446226" cy="692696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30905" y="1419225"/>
            <a:ext cx="8461575" cy="490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3"/>
            <a:r>
              <a:rPr lang="en-US" altLang="ko-KR" dirty="0"/>
              <a:t>1</a:t>
            </a:r>
          </a:p>
          <a:p>
            <a:pPr lvl="4"/>
            <a:r>
              <a:rPr lang="en-US" altLang="ko-KR" dirty="0"/>
              <a:t>1</a:t>
            </a:r>
          </a:p>
          <a:p>
            <a:pPr lvl="5"/>
            <a:r>
              <a:rPr lang="en-US" altLang="ko-KR" dirty="0"/>
              <a:t>1</a:t>
            </a:r>
          </a:p>
          <a:p>
            <a:pPr lvl="6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323529" y="6492384"/>
            <a:ext cx="1571945" cy="197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8110604F-B55A-491C-8CA3-4B29DB007F71}" type="datetime1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11961" y="6501738"/>
            <a:ext cx="79208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F2AF7C75-4023-4C00-81B5-6856B5C7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663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529" y="6492384"/>
            <a:ext cx="1571945" cy="197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5CC6C9FC-C1B5-4FDC-98AC-ECCB775CBDB8}" type="datetime1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11961" y="6501738"/>
            <a:ext cx="79208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F2AF7C75-4023-4C00-81B5-6856B5C7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buClr>
                <a:schemeClr val="accent1">
                  <a:lumMod val="75000"/>
                </a:schemeClr>
              </a:buClr>
              <a:defRPr b="0"/>
            </a:lvl2pPr>
            <a:lvl3pPr>
              <a:buClr>
                <a:schemeClr val="accent1">
                  <a:lumMod val="75000"/>
                </a:schemeClr>
              </a:buCl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47E-2662-44A8-90A7-81B4FBE6777D}" type="datetime1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7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5400000">
            <a:off x="4343397" y="-4343398"/>
            <a:ext cx="457203" cy="9143999"/>
          </a:xfrm>
          <a:prstGeom prst="rect">
            <a:avLst/>
          </a:prstGeom>
          <a:solidFill>
            <a:srgbClr val="214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rgbClr val="9D1767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8579" y="941990"/>
            <a:ext cx="8446226" cy="692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0905" y="1704975"/>
            <a:ext cx="8461575" cy="461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529" y="6492384"/>
            <a:ext cx="1571945" cy="197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8110604F-B55A-491C-8CA3-4B29DB007F71}" type="datetime1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11961" y="6501738"/>
            <a:ext cx="79208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F2AF7C75-4023-4C00-81B5-6856B5C710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603798" y="-1017085"/>
            <a:ext cx="430887" cy="24747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i="0" spc="120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YONSEI</a:t>
            </a:r>
            <a:r>
              <a:rPr lang="en-US" altLang="ko-KR" sz="1600" b="1" i="0" spc="120" baseline="0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UNIVERSITY</a:t>
            </a:r>
            <a:endParaRPr lang="ko-KR" altLang="en-US" sz="1600" b="1" i="0" spc="100" baseline="0" dirty="0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-1" y="471033"/>
            <a:ext cx="9144001" cy="12291"/>
          </a:xfrm>
          <a:prstGeom prst="line">
            <a:avLst/>
          </a:prstGeom>
          <a:ln w="76200">
            <a:solidFill>
              <a:srgbClr val="7DA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29" y="53324"/>
            <a:ext cx="324954" cy="3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377" rtl="0" eaLnBrk="1" latinLnBrk="1" hangingPunct="1">
        <a:spcBef>
          <a:spcPct val="0"/>
        </a:spcBef>
        <a:buNone/>
        <a:defRPr sz="2800" b="0" kern="1200" baseline="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59991" indent="-359991" algn="l" defTabSz="914377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o"/>
        <a:defRPr sz="2400" b="1" i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19982" indent="-323992" algn="l" defTabSz="914377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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079973" indent="-287993" algn="l" defTabSz="914377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o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439964" indent="-251994" algn="l" defTabSz="914377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n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1799955" indent="-251994" algn="l" defTabSz="914377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o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reinforceme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2583075"/>
            <a:ext cx="6858000" cy="1281113"/>
          </a:xfrm>
        </p:spPr>
        <p:txBody>
          <a:bodyPr/>
          <a:lstStyle/>
          <a:p>
            <a:r>
              <a:rPr lang="en-US" altLang="ko-KR" dirty="0"/>
              <a:t>AI Assignment 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46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u="sng" dirty="0"/>
              <a:t>qlearningAgents.py</a:t>
            </a:r>
            <a:r>
              <a:rPr lang="en-US" altLang="ko-KR" dirty="0"/>
              <a:t>: Q-learning agents for Pacman.</a:t>
            </a:r>
          </a:p>
          <a:p>
            <a:pPr lvl="0" latinLnBrk="0"/>
            <a:endParaRPr lang="ko-KR" altLang="ko-KR" dirty="0"/>
          </a:p>
          <a:p>
            <a:pPr lvl="0" latinLnBrk="0"/>
            <a:r>
              <a:rPr lang="en-US" altLang="ko-KR" u="sng" dirty="0"/>
              <a:t>featureExtractors.py</a:t>
            </a:r>
            <a:r>
              <a:rPr lang="en-US" altLang="ko-KR" dirty="0"/>
              <a:t>: Classes for extracting features on (</a:t>
            </a:r>
            <a:r>
              <a:rPr lang="en-US" altLang="ko-KR" dirty="0" err="1"/>
              <a:t>state,action</a:t>
            </a:r>
            <a:r>
              <a:rPr lang="en-US" altLang="ko-KR" dirty="0"/>
              <a:t>) pairs. Used for the approximate Q-learning agent (in qlearningAgents.py).</a:t>
            </a:r>
          </a:p>
          <a:p>
            <a:pPr lvl="0" latinLnBrk="0"/>
            <a:endParaRPr lang="en-US" altLang="ko-KR" dirty="0"/>
          </a:p>
          <a:p>
            <a:pPr latinLnBrk="0"/>
            <a:r>
              <a:rPr lang="en-US" altLang="ko-KR" dirty="0"/>
              <a:t>Submit your score for “</a:t>
            </a:r>
            <a:r>
              <a:rPr lang="en-US" altLang="ko-KR" dirty="0" err="1"/>
              <a:t>ApproximateQAgent</a:t>
            </a:r>
            <a:r>
              <a:rPr lang="en-US" altLang="ko-KR" dirty="0"/>
              <a:t>”.</a:t>
            </a:r>
          </a:p>
          <a:p>
            <a:pPr latinLnBrk="0"/>
            <a:endParaRPr lang="en-US" altLang="ko-KR" dirty="0"/>
          </a:p>
          <a:p>
            <a:pPr lvl="0" latinLnBrk="0"/>
            <a:r>
              <a:rPr lang="en-US" altLang="ko-KR" dirty="0"/>
              <a:t>Remove “</a:t>
            </a:r>
            <a:r>
              <a:rPr lang="en-US" altLang="ko-KR" dirty="0" err="1"/>
              <a:t>util.raiseNotDefined</a:t>
            </a:r>
            <a:r>
              <a:rPr lang="en-US" altLang="ko-KR" dirty="0"/>
              <a:t>()” for each function you are implementing.</a:t>
            </a:r>
            <a:endParaRPr lang="ko-KR" altLang="ko-KR" dirty="0"/>
          </a:p>
          <a:p>
            <a:pPr latinLnBrk="0"/>
            <a:endParaRPr lang="ko-KR" altLang="ko-KR" dirty="0"/>
          </a:p>
          <a:p>
            <a:pPr lvl="0" latinLnBrk="0"/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qlearningAgents.py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QLearningAgent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/>
              <a:t>getQValue</a:t>
            </a:r>
            <a:endParaRPr lang="en-US" altLang="ko-KR" dirty="0"/>
          </a:p>
          <a:p>
            <a:pPr lvl="1"/>
            <a:r>
              <a:rPr lang="en-US" altLang="ko-KR" dirty="0" err="1"/>
              <a:t>computeValueFromQValues</a:t>
            </a:r>
            <a:endParaRPr lang="en-US" altLang="ko-KR" dirty="0"/>
          </a:p>
          <a:p>
            <a:pPr lvl="1"/>
            <a:r>
              <a:rPr lang="en-US" altLang="ko-KR" dirty="0" err="1"/>
              <a:t>computeActionFromQValues</a:t>
            </a:r>
            <a:endParaRPr lang="en-US" altLang="ko-KR" dirty="0"/>
          </a:p>
          <a:p>
            <a:pPr lvl="1"/>
            <a:r>
              <a:rPr lang="en-US" altLang="ko-KR" dirty="0" err="1"/>
              <a:t>getAction</a:t>
            </a:r>
            <a:endParaRPr lang="en-US" altLang="ko-KR" dirty="0"/>
          </a:p>
          <a:p>
            <a:pPr lvl="1"/>
            <a:r>
              <a:rPr lang="en-US" altLang="ko-KR" dirty="0"/>
              <a:t>update</a:t>
            </a:r>
          </a:p>
          <a:p>
            <a:pPr marL="395990" lvl="1" indent="0">
              <a:buNone/>
            </a:pP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ApproximateQAgent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/>
              <a:t>getQValue</a:t>
            </a:r>
            <a:endParaRPr lang="en-US" altLang="ko-KR" dirty="0"/>
          </a:p>
          <a:p>
            <a:pPr lvl="1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7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featureExtractors.py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SimpleExtractor</a:t>
            </a:r>
            <a:r>
              <a:rPr lang="en-US" altLang="ko-KR" dirty="0"/>
              <a:t>(</a:t>
            </a:r>
            <a:r>
              <a:rPr lang="en-US" altLang="ko-KR" dirty="0" err="1"/>
              <a:t>FeatureExtractor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/>
              <a:t>Use it by default</a:t>
            </a:r>
          </a:p>
          <a:p>
            <a:pPr lvl="1"/>
            <a:r>
              <a:rPr lang="en-US" altLang="ko-KR" dirty="0"/>
              <a:t>Do not modify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CustomExtractor</a:t>
            </a:r>
            <a:r>
              <a:rPr lang="en-US" altLang="ko-KR" dirty="0"/>
              <a:t>(</a:t>
            </a:r>
            <a:r>
              <a:rPr lang="en-US" altLang="ko-KR" dirty="0" err="1"/>
              <a:t>FeatureExtractor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/>
              <a:t>To use enhanced feature</a:t>
            </a:r>
          </a:p>
          <a:p>
            <a:pPr lvl="1"/>
            <a:r>
              <a:rPr lang="en-US" altLang="ko-KR" dirty="0"/>
              <a:t>Write your own feature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 Score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ApproximateQAgent</a:t>
            </a:r>
            <a:r>
              <a:rPr lang="en-US" altLang="ko-KR" dirty="0"/>
              <a:t> – Submit Average Score</a:t>
            </a:r>
          </a:p>
          <a:p>
            <a:pPr marL="0" indent="0">
              <a:buNone/>
            </a:pPr>
            <a:endParaRPr lang="en-US" altLang="ko-KR" dirty="0"/>
          </a:p>
          <a:p>
            <a:pPr lvl="0"/>
            <a:r>
              <a:rPr lang="en-US" altLang="ko-KR" dirty="0"/>
              <a:t>You are only able to submit your score in this condition.</a:t>
            </a:r>
          </a:p>
          <a:p>
            <a:pPr lvl="1"/>
            <a:r>
              <a:rPr lang="en-US" altLang="ko-KR" dirty="0" err="1"/>
              <a:t>numTraining</a:t>
            </a:r>
            <a:r>
              <a:rPr lang="en-US" altLang="ko-KR" dirty="0"/>
              <a:t>=50</a:t>
            </a:r>
          </a:p>
          <a:p>
            <a:pPr lvl="1"/>
            <a:r>
              <a:rPr lang="en-US" altLang="ko-KR" dirty="0" err="1"/>
              <a:t>numGames</a:t>
            </a:r>
            <a:r>
              <a:rPr lang="en-US" altLang="ko-KR" dirty="0"/>
              <a:t>=60</a:t>
            </a:r>
          </a:p>
          <a:p>
            <a:pPr lvl="1"/>
            <a:r>
              <a:rPr lang="en-US" altLang="ko-KR" dirty="0"/>
              <a:t>agent=</a:t>
            </a:r>
            <a:r>
              <a:rPr lang="en-US" altLang="ko-KR" dirty="0" err="1"/>
              <a:t>ApproximateQAgent</a:t>
            </a:r>
            <a:endParaRPr lang="en-US" altLang="ko-KR" dirty="0"/>
          </a:p>
          <a:p>
            <a:pPr lvl="1"/>
            <a:r>
              <a:rPr lang="en-US" altLang="ko-KR" dirty="0"/>
              <a:t>layout=</a:t>
            </a:r>
            <a:r>
              <a:rPr lang="en-US" altLang="ko-KR" dirty="0" err="1"/>
              <a:t>mediumClassic</a:t>
            </a:r>
            <a:endParaRPr lang="en-US" altLang="ko-KR" dirty="0"/>
          </a:p>
          <a:p>
            <a:pPr lvl="1"/>
            <a:r>
              <a:rPr lang="en-US" altLang="ko-KR" dirty="0"/>
              <a:t>Can use different Feature Extractor</a:t>
            </a:r>
            <a:endParaRPr lang="ko-KR" altLang="ko-KR" dirty="0"/>
          </a:p>
          <a:p>
            <a:endParaRPr lang="en-US" altLang="ko-KR" dirty="0"/>
          </a:p>
          <a:p>
            <a:pPr lvl="0"/>
            <a:r>
              <a:rPr lang="en-US" altLang="ko-KR" dirty="0"/>
              <a:t>python pacman.py -p </a:t>
            </a:r>
            <a:r>
              <a:rPr lang="en-US" altLang="ko-KR" dirty="0" err="1"/>
              <a:t>ApproximateQAgent</a:t>
            </a:r>
            <a:r>
              <a:rPr lang="en-US" altLang="ko-KR" dirty="0"/>
              <a:t> -a extractor=</a:t>
            </a:r>
            <a:r>
              <a:rPr lang="en-US" altLang="ko-KR" dirty="0" err="1"/>
              <a:t>SimpleExtractor</a:t>
            </a:r>
            <a:r>
              <a:rPr lang="en-US" altLang="ko-KR" dirty="0"/>
              <a:t> -x 50 -n 60 -l </a:t>
            </a:r>
            <a:r>
              <a:rPr lang="en-US" altLang="ko-KR" dirty="0" err="1"/>
              <a:t>mediumClassic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 &amp; Password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qlearningAgents.py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9" y="2732058"/>
            <a:ext cx="7695151" cy="18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(Example in Quiet 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905" y="1704975"/>
            <a:ext cx="8461575" cy="848755"/>
          </a:xfrm>
        </p:spPr>
        <p:txBody>
          <a:bodyPr/>
          <a:lstStyle/>
          <a:p>
            <a:r>
              <a:rPr lang="en-US" altLang="ko-KR" dirty="0"/>
              <a:t>python pacman.py -p </a:t>
            </a:r>
            <a:r>
              <a:rPr lang="en-US" altLang="ko-KR" dirty="0" err="1"/>
              <a:t>ApproximateQAgent</a:t>
            </a:r>
            <a:r>
              <a:rPr lang="en-US" altLang="ko-KR" dirty="0"/>
              <a:t> -a extractor=</a:t>
            </a:r>
            <a:r>
              <a:rPr lang="en-US" altLang="ko-KR" dirty="0" err="1"/>
              <a:t>SimpleExtractor</a:t>
            </a:r>
            <a:r>
              <a:rPr lang="en-US" altLang="ko-KR" dirty="0"/>
              <a:t> -x 50 -n 60 -l </a:t>
            </a:r>
            <a:r>
              <a:rPr lang="en-US" altLang="ko-KR" dirty="0" err="1"/>
              <a:t>mediumClassic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3" y="2610224"/>
            <a:ext cx="7943218" cy="38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6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(Example in Quiet Mode)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4" y="1781942"/>
            <a:ext cx="8071715" cy="45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/>
            <a:r>
              <a:rPr lang="en-US" altLang="ko-KR" dirty="0"/>
              <a:t>Pacman Score:</a:t>
            </a:r>
          </a:p>
          <a:p>
            <a:pPr lvl="1" latinLnBrk="0"/>
            <a:r>
              <a:rPr lang="en-US" altLang="ko-KR" dirty="0"/>
              <a:t>Eat Food: +10</a:t>
            </a:r>
            <a:endParaRPr lang="ko-KR" altLang="ko-KR" dirty="0"/>
          </a:p>
          <a:p>
            <a:pPr lvl="1" latinLnBrk="0"/>
            <a:r>
              <a:rPr lang="en-US" altLang="ko-KR" dirty="0"/>
              <a:t>Each Action: -1</a:t>
            </a:r>
            <a:endParaRPr lang="ko-KR" altLang="ko-KR" dirty="0"/>
          </a:p>
          <a:p>
            <a:pPr lvl="1" latinLnBrk="0"/>
            <a:r>
              <a:rPr lang="en-US" altLang="ko-KR" dirty="0"/>
              <a:t>Eat Ghost: +200</a:t>
            </a:r>
            <a:endParaRPr lang="ko-KR" altLang="ko-KR" dirty="0"/>
          </a:p>
          <a:p>
            <a:pPr lvl="1" latinLnBrk="0"/>
            <a:r>
              <a:rPr lang="en-US" altLang="ko-KR" dirty="0"/>
              <a:t>Win: +500</a:t>
            </a:r>
            <a:endParaRPr lang="ko-KR" altLang="ko-KR" dirty="0"/>
          </a:p>
          <a:p>
            <a:pPr lvl="1" latinLnBrk="0"/>
            <a:r>
              <a:rPr lang="en-US" altLang="ko-KR" dirty="0"/>
              <a:t>Lose: -500</a:t>
            </a:r>
            <a:endParaRPr lang="ko-KR" altLang="ko-KR" dirty="0"/>
          </a:p>
          <a:p>
            <a:r>
              <a:rPr lang="en-US" altLang="ko-KR" dirty="0"/>
              <a:t>Options:</a:t>
            </a:r>
          </a:p>
          <a:p>
            <a:pPr lvl="1"/>
            <a:r>
              <a:rPr lang="en-US" altLang="ko-KR" dirty="0"/>
              <a:t>Possible to change (python pacman.py --help)</a:t>
            </a:r>
          </a:p>
          <a:p>
            <a:r>
              <a:rPr lang="en-US" altLang="ko-KR" dirty="0"/>
              <a:t>Quiet Mode:</a:t>
            </a:r>
          </a:p>
          <a:p>
            <a:pPr lvl="1"/>
            <a:r>
              <a:rPr lang="en-US" altLang="ko-KR" dirty="0"/>
              <a:t>Get scores without any visualization.</a:t>
            </a:r>
          </a:p>
          <a:p>
            <a:pPr lvl="1"/>
            <a:r>
              <a:rPr lang="en-US" altLang="ko-KR" dirty="0"/>
              <a:t>Example – python pacman.py –q {</a:t>
            </a:r>
            <a:r>
              <a:rPr lang="en-US" altLang="ko-KR" dirty="0" err="1"/>
              <a:t>your_options</a:t>
            </a:r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6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Create a UniversityNumber.zip (2015000000.zip) file </a:t>
            </a:r>
          </a:p>
          <a:p>
            <a:pPr lvl="1"/>
            <a:r>
              <a:rPr lang="en-US" altLang="ko-KR" dirty="0"/>
              <a:t>featureExtractors.py</a:t>
            </a:r>
          </a:p>
          <a:p>
            <a:pPr lvl="1"/>
            <a:r>
              <a:rPr lang="en-US" altLang="ko-KR" dirty="0"/>
              <a:t>qlearningAgents.py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Do not forget to submit your </a:t>
            </a:r>
            <a:r>
              <a:rPr lang="en-US" altLang="ko-KR" b="1" dirty="0"/>
              <a:t>Average Score </a:t>
            </a:r>
            <a:r>
              <a:rPr lang="en-US" altLang="ko-KR" dirty="0"/>
              <a:t>for </a:t>
            </a:r>
            <a:r>
              <a:rPr lang="en-US" altLang="ko-KR" dirty="0" err="1"/>
              <a:t>ApproximateQAgent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6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Pacman – Q Learning &amp; Approximate Q Learning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http://ai.berkeley.edu/reinforcement.html</a:t>
            </a:r>
            <a:endParaRPr lang="en-US" altLang="ko-KR" dirty="0"/>
          </a:p>
          <a:p>
            <a:pPr lvl="1"/>
            <a:r>
              <a:rPr lang="en-US" altLang="ko-KR" dirty="0"/>
              <a:t>Only Question 7 &amp; Question 8</a:t>
            </a:r>
          </a:p>
          <a:p>
            <a:endParaRPr lang="en-US" altLang="ko-KR" dirty="0"/>
          </a:p>
          <a:p>
            <a:r>
              <a:rPr lang="en-US" altLang="ko-KR" dirty="0"/>
              <a:t>Due date - 2017.05.19, 11:55 pm</a:t>
            </a:r>
          </a:p>
          <a:p>
            <a:r>
              <a:rPr lang="en-US" altLang="ko-KR" dirty="0"/>
              <a:t>No Late Submission is allowed.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2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dirty="0"/>
              <a:t>Total: 20 points</a:t>
            </a:r>
            <a:endParaRPr lang="ko-KR" altLang="ko-KR" dirty="0"/>
          </a:p>
          <a:p>
            <a:pPr lvl="0" latinLnBrk="0"/>
            <a:r>
              <a:rPr lang="en-US" altLang="ko-KR" dirty="0"/>
              <a:t>Ranking: 6 points</a:t>
            </a:r>
            <a:endParaRPr lang="ko-KR" altLang="ko-KR" dirty="0"/>
          </a:p>
          <a:p>
            <a:pPr lvl="0" latinLnBrk="0"/>
            <a:r>
              <a:rPr lang="en-US" altLang="ko-KR" dirty="0" err="1"/>
              <a:t>QLearningAgent_autograder</a:t>
            </a:r>
            <a:r>
              <a:rPr lang="en-US" altLang="ko-KR" dirty="0"/>
              <a:t>: 5 points (1 question)</a:t>
            </a:r>
            <a:endParaRPr lang="ko-KR" altLang="ko-KR" dirty="0"/>
          </a:p>
          <a:p>
            <a:pPr lvl="0" latinLnBrk="0"/>
            <a:r>
              <a:rPr lang="en-US" altLang="ko-KR" dirty="0" err="1"/>
              <a:t>ApproximateQAgent_autograder</a:t>
            </a:r>
            <a:r>
              <a:rPr lang="en-US" altLang="ko-KR" dirty="0"/>
              <a:t>: 9 points (3 questions)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</a:t>
            </a:r>
            <a:r>
              <a:rPr lang="en-US" altLang="ko-KR" dirty="0" err="1"/>
              <a:t>Autograder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u="sng" dirty="0"/>
              <a:t>Both:</a:t>
            </a:r>
          </a:p>
          <a:p>
            <a:pPr lvl="1" latinLnBrk="0"/>
            <a:r>
              <a:rPr lang="en-US" altLang="ko-KR" dirty="0"/>
              <a:t>python autograder.py</a:t>
            </a:r>
          </a:p>
          <a:p>
            <a:pPr marL="395990" lvl="1" indent="0" latinLnBrk="0">
              <a:buNone/>
            </a:pPr>
            <a:endParaRPr lang="en-US" altLang="ko-KR" dirty="0"/>
          </a:p>
          <a:p>
            <a:pPr lvl="0" latinLnBrk="0"/>
            <a:r>
              <a:rPr lang="en-US" altLang="ko-KR" u="sng" dirty="0" err="1"/>
              <a:t>QLearningAgent</a:t>
            </a:r>
            <a:r>
              <a:rPr lang="en-US" altLang="ko-KR" u="sng" dirty="0"/>
              <a:t>:</a:t>
            </a:r>
            <a:endParaRPr lang="en-US" altLang="ko-KR" dirty="0"/>
          </a:p>
          <a:p>
            <a:pPr lvl="1" latinLnBrk="0"/>
            <a:r>
              <a:rPr lang="en-US" altLang="ko-KR" dirty="0"/>
              <a:t>python autograder.py -q q1</a:t>
            </a:r>
          </a:p>
          <a:p>
            <a:pPr lvl="0" latinLnBrk="0"/>
            <a:endParaRPr lang="ko-KR" altLang="ko-KR" dirty="0"/>
          </a:p>
          <a:p>
            <a:pPr lvl="0" latinLnBrk="0"/>
            <a:r>
              <a:rPr lang="en-US" altLang="ko-KR" u="sng" dirty="0" err="1"/>
              <a:t>ApproximateQAgent</a:t>
            </a:r>
            <a:r>
              <a:rPr lang="en-US" altLang="ko-KR" u="sng" dirty="0"/>
              <a:t>:</a:t>
            </a:r>
            <a:endParaRPr lang="en-US" altLang="ko-KR" dirty="0"/>
          </a:p>
          <a:p>
            <a:pPr lvl="1" latinLnBrk="0"/>
            <a:r>
              <a:rPr lang="en-US" altLang="ko-KR" dirty="0"/>
              <a:t>python autograder.py -q q2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9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Autograder</a:t>
            </a:r>
            <a:r>
              <a:rPr lang="en-US" altLang="ko-KR" dirty="0"/>
              <a:t> - Unsolved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30905" y="1704975"/>
            <a:ext cx="3008379" cy="511003"/>
          </a:xfrm>
        </p:spPr>
        <p:txBody>
          <a:bodyPr/>
          <a:lstStyle/>
          <a:p>
            <a:pPr marL="359991" lvl="1" indent="-359991">
              <a:buClr>
                <a:schemeClr val="accent4">
                  <a:lumMod val="75000"/>
                </a:schemeClr>
              </a:buClr>
              <a:buFont typeface="Wingdings" pitchFamily="2" charset="2"/>
              <a:buChar char="o"/>
            </a:pPr>
            <a:r>
              <a:rPr lang="en-US" altLang="ko-KR" dirty="0"/>
              <a:t>python autograder.py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84" y="1634686"/>
            <a:ext cx="5633235" cy="5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Autograder</a:t>
            </a:r>
            <a:r>
              <a:rPr lang="en-US" altLang="ko-KR" dirty="0"/>
              <a:t> - Solved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7"/>
          <p:cNvSpPr>
            <a:spLocks noGrp="1"/>
          </p:cNvSpPr>
          <p:nvPr>
            <p:ph idx="1"/>
          </p:nvPr>
        </p:nvSpPr>
        <p:spPr>
          <a:xfrm>
            <a:off x="430905" y="1704975"/>
            <a:ext cx="3008379" cy="511003"/>
          </a:xfrm>
        </p:spPr>
        <p:txBody>
          <a:bodyPr/>
          <a:lstStyle/>
          <a:p>
            <a:pPr marL="359991" lvl="1" indent="-359991">
              <a:buClr>
                <a:schemeClr val="accent4">
                  <a:lumMod val="75000"/>
                </a:schemeClr>
              </a:buClr>
              <a:buFont typeface="Wingdings" pitchFamily="2" charset="2"/>
              <a:buChar char="o"/>
            </a:pPr>
            <a:r>
              <a:rPr lang="en-US" altLang="ko-KR" dirty="0"/>
              <a:t>python autograder.py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57" y="1288338"/>
            <a:ext cx="443927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/>
            <a:r>
              <a:rPr lang="en-US" altLang="ko-KR" u="sng" dirty="0" err="1"/>
              <a:t>QLearningAgent</a:t>
            </a:r>
            <a:r>
              <a:rPr lang="en-US" altLang="ko-KR" dirty="0"/>
              <a:t>: python pacman.py -p </a:t>
            </a:r>
            <a:r>
              <a:rPr lang="en-US" altLang="ko-KR" dirty="0" err="1"/>
              <a:t>PacmanQAgent</a:t>
            </a:r>
            <a:r>
              <a:rPr lang="en-US" altLang="ko-KR" dirty="0"/>
              <a:t> -x 2000 -n 2010 -l </a:t>
            </a:r>
            <a:r>
              <a:rPr lang="en-US" altLang="ko-KR" dirty="0" err="1"/>
              <a:t>smallGrid</a:t>
            </a:r>
            <a:endParaRPr lang="en-US" altLang="ko-KR" dirty="0"/>
          </a:p>
          <a:p>
            <a:pPr marL="0" lvl="0" indent="0" latinLnBrk="0">
              <a:buNone/>
            </a:pPr>
            <a:endParaRPr lang="en-US" altLang="ko-KR" dirty="0"/>
          </a:p>
          <a:p>
            <a:pPr lvl="0" latinLnBrk="0"/>
            <a:r>
              <a:rPr lang="en-US" altLang="ko-KR" u="sng" dirty="0" err="1"/>
              <a:t>ApproximateQAgent</a:t>
            </a:r>
            <a:r>
              <a:rPr lang="en-US" altLang="ko-KR" dirty="0"/>
              <a:t>: python pacman.py -p </a:t>
            </a:r>
            <a:r>
              <a:rPr lang="en-US" altLang="ko-KR" dirty="0" err="1"/>
              <a:t>ApproximateQAgent</a:t>
            </a:r>
            <a:r>
              <a:rPr lang="en-US" altLang="ko-KR" dirty="0"/>
              <a:t> -a extractor=</a:t>
            </a:r>
            <a:r>
              <a:rPr lang="en-US" altLang="ko-KR" dirty="0" err="1"/>
              <a:t>SimpleExtractor</a:t>
            </a:r>
            <a:r>
              <a:rPr lang="en-US" altLang="ko-KR" dirty="0"/>
              <a:t> -x 50 -n 60 -l </a:t>
            </a:r>
            <a:r>
              <a:rPr lang="en-US" altLang="ko-KR" dirty="0" err="1"/>
              <a:t>mediumClassic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QLearningAgent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9" y="2585838"/>
            <a:ext cx="2362530" cy="285789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7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ApproximateQAgent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84" y="1976153"/>
            <a:ext cx="6049219" cy="407726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7C75-4023-4C00-81B5-6856B5C710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1418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-Eng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83C133DB-E473-407C-8708-215A2C361CDF}" vid="{5E658C4E-DF90-4265-99C0-4E8435B478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238</TotalTime>
  <Words>738</Words>
  <Application>Microsoft Office PowerPoint</Application>
  <PresentationFormat>화면 슬라이드 쇼(4:3)</PresentationFormat>
  <Paragraphs>146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맑은 고딕</vt:lpstr>
      <vt:lpstr>Arial</vt:lpstr>
      <vt:lpstr>Tahoma</vt:lpstr>
      <vt:lpstr>Times New Roman</vt:lpstr>
      <vt:lpstr>Wingdings</vt:lpstr>
      <vt:lpstr>테마1</vt:lpstr>
      <vt:lpstr>AI Assignment #3</vt:lpstr>
      <vt:lpstr>Assignment #3</vt:lpstr>
      <vt:lpstr>Grade</vt:lpstr>
      <vt:lpstr>How to Test Autograder</vt:lpstr>
      <vt:lpstr>Autograder - Unsolved</vt:lpstr>
      <vt:lpstr>Autograder - Solved</vt:lpstr>
      <vt:lpstr>How to Test</vt:lpstr>
      <vt:lpstr>QLearningAgent</vt:lpstr>
      <vt:lpstr>ApproximateQAgent</vt:lpstr>
      <vt:lpstr>TODO</vt:lpstr>
      <vt:lpstr>qlearningAgents.py</vt:lpstr>
      <vt:lpstr>featureExtractors.py</vt:lpstr>
      <vt:lpstr>Submit Score</vt:lpstr>
      <vt:lpstr>ID &amp; Password</vt:lpstr>
      <vt:lpstr>Steps (Example in Quiet Mode)</vt:lpstr>
      <vt:lpstr>Steps (Example in Quiet Mode)</vt:lpstr>
      <vt:lpstr>More Information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Assignment #4</dc:title>
  <dc:creator>Wonhee Lee</dc:creator>
  <cp:lastModifiedBy>user</cp:lastModifiedBy>
  <cp:revision>59</cp:revision>
  <dcterms:created xsi:type="dcterms:W3CDTF">2016-05-08T11:11:22Z</dcterms:created>
  <dcterms:modified xsi:type="dcterms:W3CDTF">2017-05-10T03:52:51Z</dcterms:modified>
</cp:coreProperties>
</file>