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78" r:id="rId5"/>
    <p:sldId id="273" r:id="rId6"/>
    <p:sldId id="275" r:id="rId7"/>
    <p:sldId id="276" r:id="rId8"/>
    <p:sldId id="265" r:id="rId9"/>
    <p:sldId id="277" r:id="rId10"/>
    <p:sldId id="274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435E-1FE3-4C6A-BC12-F10041D14849}" type="datetimeFigureOut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9CEED-5113-40AB-B390-5E66CA130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5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555-7080-470C-A016-075E173E6C87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4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EFE-ADAF-4E2F-8D37-5BF8C1770984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3FB0-7695-4BEB-B8EA-CDA43A4CB41D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2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FA-C634-4EAD-B8EA-C50735D7850E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A84A-4DF5-4C29-A0D4-A5C8804D52AD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B02E-5CC7-4777-B3EB-EEA2B7C51EFD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0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ECF0-78BF-4DF2-A96D-8727010F96BB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A17E-0FA0-4E2E-BE6D-B0901DEF8A84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5200-8162-4DD6-B220-920F1DCE93F3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7AD-CB08-437B-9E61-0698ECBFDBE1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671-9999-4E8A-B88C-51200B623124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626-A56D-44A0-9643-E69E9DFF6B00}" type="datetime1">
              <a:rPr lang="ko-KR" altLang="en-US" smtClean="0"/>
              <a:t>2017-03-09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7498" y="208664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Artificial Intelligence Assignment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3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803"/>
          <a:stretch/>
        </p:blipFill>
        <p:spPr>
          <a:xfrm>
            <a:off x="2595791" y="1457326"/>
            <a:ext cx="6802298" cy="1189611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38200" y="650876"/>
            <a:ext cx="10515600" cy="8064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Need to do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26671" y="2882975"/>
            <a:ext cx="9938657" cy="3473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Write your University Number &amp; Password (your phone number in YSCEC)</a:t>
            </a:r>
          </a:p>
          <a:p>
            <a:r>
              <a:rPr lang="en-US" altLang="ko-KR" dirty="0"/>
              <a:t>Create a zip file that includes </a:t>
            </a:r>
            <a:r>
              <a:rPr lang="en-US" altLang="ko-KR" dirty="0" err="1"/>
              <a:t>ppt</a:t>
            </a:r>
            <a:r>
              <a:rPr lang="en-US" altLang="ko-KR" dirty="0"/>
              <a:t> file and code (assignment.py).</a:t>
            </a:r>
          </a:p>
          <a:p>
            <a:r>
              <a:rPr lang="en-US" altLang="ko-KR" dirty="0"/>
              <a:t>Rename assignment.py file to 20121111111.py (university number)</a:t>
            </a:r>
          </a:p>
          <a:p>
            <a:r>
              <a:rPr lang="en-US" altLang="ko-KR" dirty="0"/>
              <a:t>Also rename your zip file. (20121111111.zip)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71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 Not 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not access problem class. ( only use solver class )</a:t>
            </a:r>
          </a:p>
          <a:p>
            <a:endParaRPr lang="en-US" altLang="ko-KR" dirty="0"/>
          </a:p>
          <a:p>
            <a:r>
              <a:rPr lang="en-US" altLang="ko-KR" dirty="0"/>
              <a:t>Do not store given problems.</a:t>
            </a:r>
          </a:p>
          <a:p>
            <a:endParaRPr lang="en-US" altLang="ko-KR" dirty="0"/>
          </a:p>
          <a:p>
            <a:r>
              <a:rPr lang="en-US" altLang="ko-KR" dirty="0"/>
              <a:t>Do not try to submit in the name of other student.</a:t>
            </a:r>
          </a:p>
          <a:p>
            <a:endParaRPr lang="en-US" altLang="ko-KR" dirty="0"/>
          </a:p>
          <a:p>
            <a:r>
              <a:rPr lang="en-US" altLang="ko-KR" dirty="0"/>
              <a:t>Do not copy code other made.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4651" y="1847850"/>
            <a:ext cx="9602698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Due date: </a:t>
            </a:r>
            <a:r>
              <a:rPr lang="en-US" altLang="ko-KR" b="1" u="sng" dirty="0"/>
              <a:t>Friday, 24, March 2017</a:t>
            </a:r>
            <a:r>
              <a:rPr lang="en-US" altLang="ko-KR" u="sng" dirty="0"/>
              <a:t>, </a:t>
            </a:r>
            <a:r>
              <a:rPr lang="en-US" altLang="ko-KR" b="1" u="sng" dirty="0"/>
              <a:t>11:55 pm</a:t>
            </a:r>
          </a:p>
          <a:p>
            <a:pPr marL="0" indent="0">
              <a:buNone/>
            </a:pPr>
            <a:r>
              <a:rPr lang="en-US" altLang="ko-KR" dirty="0"/>
              <a:t>  - No late submission.</a:t>
            </a:r>
          </a:p>
          <a:p>
            <a:endParaRPr lang="en-US" altLang="ko-KR" dirty="0"/>
          </a:p>
          <a:p>
            <a:r>
              <a:rPr lang="en-US" altLang="ko-KR" dirty="0"/>
              <a:t>Submit in YSCEC </a:t>
            </a:r>
            <a:r>
              <a:rPr lang="en-US" altLang="ko-KR" dirty="0">
                <a:sym typeface="Wingdings" panose="05000000000000000000" pitchFamily="2" charset="2"/>
              </a:rPr>
              <a:t> Assignment #2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Make report(</a:t>
            </a:r>
            <a:r>
              <a:rPr lang="en-US" altLang="ko-KR" dirty="0" err="1">
                <a:sym typeface="Wingdings" panose="05000000000000000000" pitchFamily="2" charset="2"/>
              </a:rPr>
              <a:t>ppt</a:t>
            </a:r>
            <a:r>
              <a:rPr lang="en-US" altLang="ko-KR" dirty="0">
                <a:sym typeface="Wingdings" panose="05000000000000000000" pitchFamily="2" charset="2"/>
              </a:rPr>
              <a:t> file) explaining your algorithm method.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ppt</a:t>
            </a:r>
            <a:r>
              <a:rPr lang="en-US" altLang="ko-KR" dirty="0"/>
              <a:t> =&gt; within 4 page.</a:t>
            </a:r>
          </a:p>
          <a:p>
            <a:endParaRPr lang="en-US" altLang="ko-KR" dirty="0"/>
          </a:p>
          <a:p>
            <a:r>
              <a:rPr lang="en-US" altLang="ko-KR" dirty="0"/>
              <a:t>Change your file name to be your university number.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5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9457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This assignment is almost similar to assignment #1.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 err="1"/>
              <a:t>self.problem.checker</a:t>
            </a:r>
            <a:r>
              <a:rPr lang="ko-KR" altLang="en-US" dirty="0"/>
              <a:t>(</a:t>
            </a:r>
            <a:r>
              <a:rPr lang="en-US" altLang="ko-KR" dirty="0"/>
              <a:t>x</a:t>
            </a:r>
            <a:r>
              <a:rPr lang="ko-KR" altLang="en-US" dirty="0"/>
              <a:t>, </a:t>
            </a:r>
            <a:r>
              <a:rPr lang="en-US" altLang="ko-KR" dirty="0"/>
              <a:t>y</a:t>
            </a:r>
            <a:r>
              <a:rPr lang="ko-KR" altLang="en-US" dirty="0"/>
              <a:t>, </a:t>
            </a:r>
            <a:r>
              <a:rPr lang="en-US" altLang="ko-KR" dirty="0"/>
              <a:t>value</a:t>
            </a:r>
            <a:r>
              <a:rPr lang="ko-KR" altLang="en-US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Some display fields are added on the bottom part of the UI</a:t>
            </a:r>
          </a:p>
          <a:p>
            <a:endParaRPr lang="en-US" altLang="ko-KR" dirty="0"/>
          </a:p>
          <a:p>
            <a:r>
              <a:rPr lang="en-US" altLang="ko-KR" b="1" dirty="0"/>
              <a:t>Count</a:t>
            </a:r>
            <a:r>
              <a:rPr lang="en-US" altLang="ko-KR" dirty="0"/>
              <a:t> field displays </a:t>
            </a:r>
            <a:r>
              <a:rPr lang="en-US" altLang="ko-KR" b="1" dirty="0"/>
              <a:t>the total times of checker function used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3406" y="490820"/>
            <a:ext cx="22541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/>
              <a:t>Purpose</a:t>
            </a:r>
            <a:endParaRPr lang="ko-KR" altLang="en-US" sz="4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04875" y="1730374"/>
            <a:ext cx="10515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b="1" dirty="0"/>
              <a:t>Minimize</a:t>
            </a:r>
            <a:r>
              <a:rPr lang="en-US" altLang="ko-KR" dirty="0"/>
              <a:t> the number of counter.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 Sudoku, All possible solution is about 6*(10^21)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Lower bound : 81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when just use “for loop” : 404~406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9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22"/>
          <a:stretch/>
        </p:blipFill>
        <p:spPr>
          <a:xfrm>
            <a:off x="3907015" y="1199303"/>
            <a:ext cx="4438129" cy="4953407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543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585291" y="5414604"/>
            <a:ext cx="1003266" cy="4803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Start</a:t>
            </a:r>
            <a:endParaRPr lang="ko-KR" altLang="en-US" sz="3000" dirty="0"/>
          </a:p>
        </p:txBody>
      </p:sp>
      <p:cxnSp>
        <p:nvCxnSpPr>
          <p:cNvPr id="15" name="구부러진 연결선 14"/>
          <p:cNvCxnSpPr>
            <a:stCxn id="13" idx="1"/>
          </p:cNvCxnSpPr>
          <p:nvPr/>
        </p:nvCxnSpPr>
        <p:spPr>
          <a:xfrm rot="10800000" flipV="1">
            <a:off x="8345145" y="5654791"/>
            <a:ext cx="1240147" cy="336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8445173" y="4321553"/>
            <a:ext cx="3074054" cy="524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Solve 100 problem.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33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85" y="1205844"/>
            <a:ext cx="4417835" cy="492722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200" y="543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987328" y="5382795"/>
            <a:ext cx="1514475" cy="4803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Submit</a:t>
            </a:r>
            <a:endParaRPr lang="ko-KR" altLang="en-US" sz="3000" dirty="0"/>
          </a:p>
        </p:txBody>
      </p:sp>
      <p:cxnSp>
        <p:nvCxnSpPr>
          <p:cNvPr id="17" name="구부러진 연결선 16"/>
          <p:cNvCxnSpPr/>
          <p:nvPr/>
        </p:nvCxnSpPr>
        <p:spPr>
          <a:xfrm>
            <a:off x="3501803" y="5622983"/>
            <a:ext cx="1275450" cy="3587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425604" y="3548468"/>
            <a:ext cx="4244842" cy="9047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/>
              <a:t>You can use “this button”</a:t>
            </a:r>
          </a:p>
          <a:p>
            <a:pPr marL="0" indent="0" algn="ctr">
              <a:buNone/>
            </a:pPr>
            <a:r>
              <a:rPr lang="en-US" altLang="ko-KR" sz="2400" dirty="0"/>
              <a:t>in </a:t>
            </a:r>
            <a:r>
              <a:rPr lang="en-US" altLang="ko-KR" sz="2400" b="1" dirty="0"/>
              <a:t>one time for 10 minutes</a:t>
            </a:r>
            <a:r>
              <a:rPr lang="en-US" altLang="ko-KR" sz="24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337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838200" y="54306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99" y="1450788"/>
            <a:ext cx="4408311" cy="4905562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308541" y="4613294"/>
            <a:ext cx="4478905" cy="1551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2400" dirty="0"/>
              <a:t>“Total” displays the total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400" dirty="0"/>
              <a:t>number of student submitted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400" dirty="0"/>
              <a:t>up to present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53960" y="5896302"/>
            <a:ext cx="809296" cy="220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0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91049" y="1526017"/>
            <a:ext cx="9144000" cy="2387600"/>
          </a:xfrm>
        </p:spPr>
        <p:txBody>
          <a:bodyPr/>
          <a:lstStyle/>
          <a:p>
            <a:r>
              <a:rPr lang="en-US" altLang="ko-KR" b="1" dirty="0"/>
              <a:t>DEMO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650876"/>
            <a:ext cx="10515600" cy="8064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Assessment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04875" y="1730374"/>
            <a:ext cx="10515600" cy="4270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/>
              <a:t>Full score is </a:t>
            </a:r>
            <a:r>
              <a:rPr lang="en-US" altLang="ko-KR" b="1" dirty="0"/>
              <a:t>20 points </a:t>
            </a:r>
            <a:r>
              <a:rPr lang="en-US" altLang="ko-KR" dirty="0"/>
              <a:t>in assignment #2.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Algorithm : 10 points (50%)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Ranking : 5 points (25%) ( under absolute evaluation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- Power point file : 5 points (25%) ( how well-explained 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r>
              <a:rPr lang="en-US" altLang="ko-KR" dirty="0"/>
              <a:t>Bonus score : If you present your algorithm in next class, we give you </a:t>
            </a:r>
            <a:r>
              <a:rPr lang="en-US" altLang="ko-KR" b="1" dirty="0"/>
              <a:t>5 extra point</a:t>
            </a:r>
            <a:r>
              <a:rPr lang="en-US" altLang="ko-KR" dirty="0"/>
              <a:t>. ( if you want, send me an email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805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364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Artificial Intelligence Assignment #2</vt:lpstr>
      <vt:lpstr>Assignment #2</vt:lpstr>
      <vt:lpstr>Assignment #2</vt:lpstr>
      <vt:lpstr>PowerPoint 프레젠테이션</vt:lpstr>
      <vt:lpstr>PowerPoint 프레젠테이션</vt:lpstr>
      <vt:lpstr>PowerPoint 프레젠테이션</vt:lpstr>
      <vt:lpstr>PowerPoint 프레젠테이션</vt:lpstr>
      <vt:lpstr>DEMO</vt:lpstr>
      <vt:lpstr>PowerPoint 프레젠테이션</vt:lpstr>
      <vt:lpstr>PowerPoint 프레젠테이션</vt:lpstr>
      <vt:lpstr>Do Not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Assignment #2</dc:title>
  <dc:creator>Wony</dc:creator>
  <cp:lastModifiedBy>hist0613</cp:lastModifiedBy>
  <cp:revision>109</cp:revision>
  <dcterms:created xsi:type="dcterms:W3CDTF">2016-03-16T11:20:55Z</dcterms:created>
  <dcterms:modified xsi:type="dcterms:W3CDTF">2017-03-09T08:57:44Z</dcterms:modified>
</cp:coreProperties>
</file>