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7" r:id="rId4"/>
    <p:sldId id="258" r:id="rId5"/>
    <p:sldId id="260" r:id="rId6"/>
    <p:sldId id="261" r:id="rId7"/>
    <p:sldId id="262" r:id="rId8"/>
    <p:sldId id="268" r:id="rId9"/>
    <p:sldId id="266" r:id="rId10"/>
    <p:sldId id="269" r:id="rId11"/>
    <p:sldId id="270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82596" autoAdjust="0"/>
  </p:normalViewPr>
  <p:slideViewPr>
    <p:cSldViewPr snapToGrid="0">
      <p:cViewPr varScale="1">
        <p:scale>
          <a:sx n="75" d="100"/>
          <a:sy n="75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435E-1FE3-4C6A-BC12-F10041D14849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9CEED-5113-40AB-B390-5E66CA130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5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9CEED-5113-40AB-B390-5E66CA130ED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73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9CEED-5113-40AB-B390-5E66CA130ED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75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9CEED-5113-40AB-B390-5E66CA130ED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923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9CEED-5113-40AB-B390-5E66CA130ED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43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9CEED-5113-40AB-B390-5E66CA130ED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321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9CEED-5113-40AB-B390-5E66CA130ED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5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9CEED-5113-40AB-B390-5E66CA130ED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9CEED-5113-40AB-B390-5E66CA130ED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7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9CEED-5113-40AB-B390-5E66CA130ED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72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9CEED-5113-40AB-B390-5E66CA130ED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971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9CEED-5113-40AB-B390-5E66CA130ED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0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9CEED-5113-40AB-B390-5E66CA130ED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78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9CEED-5113-40AB-B390-5E66CA130ED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684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9CEED-5113-40AB-B390-5E66CA130ED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91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555-7080-470C-A016-075E173E6C87}" type="datetime1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4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FEFE-ADAF-4E2F-8D37-5BF8C1770984}" type="datetime1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5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3FB0-7695-4BEB-B8EA-CDA43A4CB41D}" type="datetime1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2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0EFA-C634-4EAD-B8EA-C50735D7850E}" type="datetime1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A84A-4DF5-4C29-A0D4-A5C8804D52AD}" type="datetime1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1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B02E-5CC7-4777-B3EB-EEA2B7C51EFD}" type="datetime1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0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ECF0-78BF-4DF2-A96D-8727010F96BB}" type="datetime1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4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A17E-0FA0-4E2E-BE6D-B0901DEF8A84}" type="datetime1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3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05200-8162-4DD6-B220-920F1DCE93F3}" type="datetime1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0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47AD-CB08-437B-9E61-0698ECBFDBE1}" type="datetime1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6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5671-9999-4E8A-B88C-51200B623124}" type="datetime1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23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D4626-A56D-44A0-9643-E69E9DFF6B00}" type="datetime1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8163-32DC-4AFF-A4C4-8D86BAD32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4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cred.yonsei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Artificial Intelligence Assignment #1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Download at: </a:t>
            </a:r>
            <a:r>
              <a:rPr lang="en-US" altLang="ko-KR" dirty="0">
                <a:sym typeface="Wingdings" panose="05000000000000000000" pitchFamily="2" charset="2"/>
                <a:hlinkClick r:id="rId3"/>
              </a:rPr>
              <a:t>http://pcred.yonsei.ac.kr/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37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Display(</a:t>
            </a:r>
            <a:r>
              <a:rPr lang="en-US" altLang="ko-KR" dirty="0" err="1"/>
              <a:t>i</a:t>
            </a:r>
            <a:r>
              <a:rPr lang="en-US" altLang="ko-KR" dirty="0"/>
              <a:t>, j, k)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356181" y="1825625"/>
          <a:ext cx="4508838" cy="400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6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9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8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7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8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7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6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9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9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6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8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7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9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6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06595" y="1985319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display(4,3,1)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5243" y="3196281"/>
            <a:ext cx="2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6595" y="2533135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display(4,4,2)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61871" y="3196281"/>
            <a:ext cx="2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6595" y="30809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display(4,5,3)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57855" y="3203148"/>
            <a:ext cx="2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75125" y="3196281"/>
            <a:ext cx="2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6594" y="3624648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display(4,6,4)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06593" y="4168345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display(4,6,””)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2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Display(</a:t>
            </a:r>
            <a:r>
              <a:rPr lang="en-US" altLang="ko-KR" dirty="0" err="1"/>
              <a:t>i</a:t>
            </a:r>
            <a:r>
              <a:rPr lang="en-US" altLang="ko-KR" dirty="0"/>
              <a:t>, j, k)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6356181" y="1825625"/>
          <a:ext cx="4508838" cy="400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6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9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8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7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8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7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6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9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9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6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8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7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9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6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06595" y="1985319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display(4,3,1)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5243" y="3196281"/>
            <a:ext cx="2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6595" y="2533135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display(4,4,2)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61871" y="3196281"/>
            <a:ext cx="2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6595" y="30809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display(4,5,3)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57855" y="3203148"/>
            <a:ext cx="2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6594" y="3624648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display(4,6,4)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06593" y="4168345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display(4,6,””)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06593" y="4712042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display(4,5,””)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8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Solver Function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4311" y="1690689"/>
            <a:ext cx="8843378" cy="462121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18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198" y="1688492"/>
            <a:ext cx="3827690" cy="43711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86" y="1688491"/>
            <a:ext cx="3826723" cy="437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491049" y="1526017"/>
            <a:ext cx="9144000" cy="2387600"/>
          </a:xfrm>
        </p:spPr>
        <p:txBody>
          <a:bodyPr/>
          <a:lstStyle/>
          <a:p>
            <a:r>
              <a:rPr lang="en-US" altLang="ko-KR" b="1" dirty="0"/>
              <a:t>DEMO !!!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Due date: Wednesday, 8, March 2017, 11:55 pm</a:t>
            </a:r>
          </a:p>
          <a:p>
            <a:pPr lvl="1"/>
            <a:r>
              <a:rPr lang="en-US" altLang="ko-KR" dirty="0"/>
              <a:t>for students in waiting list: Friday, 10, March 2017.</a:t>
            </a:r>
            <a:endParaRPr lang="ko-KR" altLang="ko-KR" dirty="0"/>
          </a:p>
          <a:p>
            <a:r>
              <a:rPr lang="en-US" altLang="ko-KR" dirty="0"/>
              <a:t>No</a:t>
            </a:r>
            <a:r>
              <a:rPr lang="ko-KR" altLang="en-US" dirty="0"/>
              <a:t> </a:t>
            </a:r>
            <a:r>
              <a:rPr lang="en-US" altLang="ko-KR" dirty="0"/>
              <a:t>Late Submission</a:t>
            </a:r>
          </a:p>
          <a:p>
            <a:endParaRPr lang="en-US" altLang="ko-KR" dirty="0"/>
          </a:p>
          <a:p>
            <a:r>
              <a:rPr lang="en-US" altLang="ko-KR" dirty="0"/>
              <a:t>Submit in YSCEC </a:t>
            </a:r>
            <a:r>
              <a:rPr lang="en-US" altLang="ko-KR" dirty="0">
                <a:sym typeface="Wingdings" panose="05000000000000000000" pitchFamily="2" charset="2"/>
              </a:rPr>
              <a:t> Assignment #1</a:t>
            </a:r>
          </a:p>
          <a:p>
            <a:r>
              <a:rPr lang="en-US" altLang="ko-KR" dirty="0"/>
              <a:t>Please write your name and university number at the top of python code.</a:t>
            </a:r>
          </a:p>
          <a:p>
            <a:r>
              <a:rPr lang="en-US" altLang="ko-KR" dirty="0"/>
              <a:t>Change your file name to be your university number.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5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 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Solving Sudoku by using DFS-based search algorithm</a:t>
            </a:r>
          </a:p>
          <a:p>
            <a:pPr lvl="1"/>
            <a:r>
              <a:rPr lang="en-US" altLang="ko-KR" dirty="0"/>
              <a:t>Need to check constraints.</a:t>
            </a:r>
          </a:p>
          <a:p>
            <a:pPr lvl="1"/>
            <a:r>
              <a:rPr lang="en-US" altLang="ko-KR" dirty="0"/>
              <a:t>Can use any search algorithm.</a:t>
            </a:r>
          </a:p>
          <a:p>
            <a:r>
              <a:rPr lang="en-US" altLang="ko-KR" dirty="0"/>
              <a:t>2 Problems.</a:t>
            </a:r>
          </a:p>
          <a:p>
            <a:pPr lvl="1"/>
            <a:r>
              <a:rPr lang="en-US" altLang="ko-KR" dirty="0"/>
              <a:t>Easy</a:t>
            </a:r>
          </a:p>
          <a:p>
            <a:pPr lvl="1"/>
            <a:r>
              <a:rPr lang="en-US" altLang="ko-KR" dirty="0"/>
              <a:t>Medium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8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Sudoku Constraints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5243287" cy="4351338"/>
          </a:xfrm>
        </p:spPr>
        <p:txBody>
          <a:bodyPr/>
          <a:lstStyle/>
          <a:p>
            <a:r>
              <a:rPr lang="en-US" altLang="ko-KR" dirty="0"/>
              <a:t>Each cell has 3 peers.</a:t>
            </a:r>
          </a:p>
          <a:p>
            <a:endParaRPr lang="en-US" altLang="ko-KR" dirty="0"/>
          </a:p>
          <a:p>
            <a:r>
              <a:rPr lang="en-US" altLang="ko-KR" dirty="0"/>
              <a:t>Only one number 1~9 can exist in each red box.</a:t>
            </a:r>
          </a:p>
        </p:txBody>
      </p:sp>
      <p:pic>
        <p:nvPicPr>
          <p:cNvPr id="7" name="그림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217" y="1690688"/>
            <a:ext cx="5041583" cy="4486275"/>
          </a:xfrm>
          <a:prstGeom prst="rect">
            <a:avLst/>
          </a:prstGeom>
          <a:noFill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610600" y="2762250"/>
            <a:ext cx="438150" cy="3619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682037" y="2762250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85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43" y="1690688"/>
            <a:ext cx="4362450" cy="3543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Set Code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4038996" y="1963952"/>
            <a:ext cx="1340015" cy="5931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783622" y="2443678"/>
            <a:ext cx="247135" cy="2287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387250" y="1771328"/>
            <a:ext cx="1386014" cy="3852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Empty!!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030" y="1690688"/>
            <a:ext cx="36766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1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348" y="764927"/>
            <a:ext cx="4819650" cy="54197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Selection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57988" y="1321356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57988" y="1790594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43063" y="1790594"/>
            <a:ext cx="2757487" cy="89931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Question: Black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43063" y="3432750"/>
            <a:ext cx="2757487" cy="89931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Answer: Red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661342" y="1737376"/>
            <a:ext cx="507206" cy="4892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657770" y="1248150"/>
            <a:ext cx="507206" cy="4892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>
            <a:endCxn id="10" idx="3"/>
          </p:cNvCxnSpPr>
          <p:nvPr/>
        </p:nvCxnSpPr>
        <p:spPr>
          <a:xfrm flipH="1">
            <a:off x="4400550" y="1506022"/>
            <a:ext cx="2246710" cy="734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endCxn id="11" idx="3"/>
          </p:cNvCxnSpPr>
          <p:nvPr/>
        </p:nvCxnSpPr>
        <p:spPr>
          <a:xfrm flipH="1">
            <a:off x="4400550" y="2007287"/>
            <a:ext cx="2243138" cy="18751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9659007" y="5714999"/>
            <a:ext cx="1494931" cy="327819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9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Need to 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“</a:t>
            </a:r>
            <a:r>
              <a:rPr lang="en-US" altLang="ko-KR" dirty="0" err="1"/>
              <a:t>SudokuSolver</a:t>
            </a:r>
            <a:r>
              <a:rPr lang="en-US" altLang="ko-KR" dirty="0"/>
              <a:t>” class, you need to complete “solver” function.</a:t>
            </a:r>
          </a:p>
          <a:p>
            <a:r>
              <a:rPr lang="en-US" altLang="ko-KR" dirty="0"/>
              <a:t>You can add any extra functions or classes, but always need to start from “solver” function.</a:t>
            </a:r>
          </a:p>
          <a:p>
            <a:r>
              <a:rPr lang="en-US" altLang="ko-KR" dirty="0"/>
              <a:t>In your search algorithm, you need to call display(</a:t>
            </a:r>
            <a:r>
              <a:rPr lang="en-US" altLang="ko-KR" dirty="0" err="1"/>
              <a:t>i</a:t>
            </a:r>
            <a:r>
              <a:rPr lang="en-US" altLang="ko-KR" dirty="0"/>
              <a:t>, j, k) function to display your searching process.</a:t>
            </a:r>
          </a:p>
          <a:p>
            <a:r>
              <a:rPr lang="en-US" altLang="ko-KR" dirty="0"/>
              <a:t>If you pass k=“”, the cell will be cleared.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2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Sudoku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62606"/>
              </p:ext>
            </p:extLst>
          </p:nvPr>
        </p:nvGraphicFramePr>
        <p:xfrm>
          <a:off x="1026986" y="1825625"/>
          <a:ext cx="4508838" cy="400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(1,1)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(1,2)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(1,3)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(1,4)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(1,5)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(1,6)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(1,7)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(1,8)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(1,9)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(2,1)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(2,2)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…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…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…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…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…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…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(2,9)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(3,1)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…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…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(4,1)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…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…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(5,1)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…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…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(6,1)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…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…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(7,1)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…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…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(8,1)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…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…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(9,1)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…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(9,9)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47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Display(</a:t>
            </a:r>
            <a:r>
              <a:rPr lang="en-US" altLang="ko-KR" dirty="0" err="1"/>
              <a:t>i</a:t>
            </a:r>
            <a:r>
              <a:rPr lang="en-US" altLang="ko-KR" dirty="0"/>
              <a:t>, j, k) Example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8163-32DC-4AFF-A4C4-8D86BAD328F7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78180"/>
              </p:ext>
            </p:extLst>
          </p:nvPr>
        </p:nvGraphicFramePr>
        <p:xfrm>
          <a:off x="6356181" y="1825625"/>
          <a:ext cx="4508838" cy="400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09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6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9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8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7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8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7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6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9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4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9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6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1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2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5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8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7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9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6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3</a:t>
                      </a:r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650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06595" y="1985319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display(4,3,1)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55243" y="3196281"/>
            <a:ext cx="2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6595" y="2533135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display(4,4,2)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61871" y="3196281"/>
            <a:ext cx="2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06595" y="3080951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display(4,5,3)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57855" y="3203148"/>
            <a:ext cx="2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75125" y="3196281"/>
            <a:ext cx="28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6594" y="3624648"/>
            <a:ext cx="15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display(4,6,4)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17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514</Words>
  <Application>Microsoft Office PowerPoint</Application>
  <PresentationFormat>와이드스크린</PresentationFormat>
  <Paragraphs>223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Artificial Intelligence Assignment #1</vt:lpstr>
      <vt:lpstr>Assignment #1</vt:lpstr>
      <vt:lpstr>Assignment #1</vt:lpstr>
      <vt:lpstr>Sudoku Constraints</vt:lpstr>
      <vt:lpstr>Problem Set Code</vt:lpstr>
      <vt:lpstr>Problem Selection</vt:lpstr>
      <vt:lpstr>Need to Do</vt:lpstr>
      <vt:lpstr>Sudoku</vt:lpstr>
      <vt:lpstr>Display(i, j, k) Example</vt:lpstr>
      <vt:lpstr>Display(i, j, k) Example</vt:lpstr>
      <vt:lpstr>Display(i, j, k) Example</vt:lpstr>
      <vt:lpstr>Solver Function</vt:lpstr>
      <vt:lpstr>Result</vt:lpstr>
      <vt:lpstr>DEMO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Assignment #2</dc:title>
  <dc:creator>Wony</dc:creator>
  <cp:lastModifiedBy>user</cp:lastModifiedBy>
  <cp:revision>49</cp:revision>
  <dcterms:created xsi:type="dcterms:W3CDTF">2016-03-16T11:20:55Z</dcterms:created>
  <dcterms:modified xsi:type="dcterms:W3CDTF">2017-03-03T07:13:56Z</dcterms:modified>
</cp:coreProperties>
</file>