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48"/>
  </p:notesMasterIdLst>
  <p:handoutMasterIdLst>
    <p:handoutMasterId r:id="rId49"/>
  </p:handoutMasterIdLst>
  <p:sldIdLst>
    <p:sldId id="372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419" r:id="rId23"/>
    <p:sldId id="420" r:id="rId24"/>
    <p:sldId id="422" r:id="rId25"/>
    <p:sldId id="423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</p:sldIdLst>
  <p:sldSz cx="9271000" cy="69469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00FF"/>
    <a:srgbClr val="00FFFF"/>
    <a:srgbClr val="00FF00"/>
    <a:srgbClr val="FF0000"/>
    <a:srgbClr val="0099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 snapToGrid="0">
      <p:cViewPr varScale="1">
        <p:scale>
          <a:sx n="109" d="100"/>
          <a:sy n="109" d="100"/>
        </p:scale>
        <p:origin x="-72" y="-270"/>
      </p:cViewPr>
      <p:guideLst>
        <p:guide orient="horz" pos="2188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0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17" tIns="47215" rIns="96117" bIns="47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365598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3552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3961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931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972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993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101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103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105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1075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1157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1177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119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2588" y="327025"/>
            <a:ext cx="4183062" cy="3133725"/>
          </a:xfrm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121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1239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1259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1280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2588" y="327025"/>
            <a:ext cx="4183062" cy="3133725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2588" y="327025"/>
            <a:ext cx="4183062" cy="3133725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139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65650">
              <a:spcBef>
                <a:spcPct val="0"/>
              </a:spcBef>
            </a:pPr>
            <a:endParaRPr kumimoji="0" lang="ko-KR" altLang="ko-KR" sz="2500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43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63550" y="6324600"/>
            <a:ext cx="2163763" cy="4635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3688" y="6324600"/>
            <a:ext cx="2163762" cy="463550"/>
          </a:xfrm>
        </p:spPr>
        <p:txBody>
          <a:bodyPr/>
          <a:lstStyle>
            <a:lvl1pPr>
              <a:defRPr/>
            </a:lvl1pPr>
          </a:lstStyle>
          <a:p>
            <a:fld id="{8F57243B-FCBD-41F6-88FA-A8E87279730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1127" name="Freeform 7"/>
          <p:cNvSpPr>
            <a:spLocks noChangeArrowheads="1"/>
          </p:cNvSpPr>
          <p:nvPr/>
        </p:nvSpPr>
        <p:spPr bwMode="auto">
          <a:xfrm>
            <a:off x="617538" y="1235075"/>
            <a:ext cx="8035925" cy="925513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>
            <a:off x="2008188" y="4013200"/>
            <a:ext cx="66024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6F390-37F3-4848-A05B-2A2D6BA4D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2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563E7-1A4C-4761-A486-4DA6B81FF4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45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FDEDF-BA2D-4F8F-8E80-A8CB480CCC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0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7A959-7157-434C-8C95-73B9F392AE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61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52F62-8918-415E-8A63-A91EC16D07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42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0E481-FCB8-45FC-8732-168980C64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77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D4058-94A0-45BC-AA54-5B03787B1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41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67CAF-8B3C-4364-A9A3-DEBD69D342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23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97B26-1843-4816-AB0B-7DEB77B992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5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4EC25-6202-4CC6-9E07-E8EF4AF1E1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04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478588"/>
            <a:ext cx="21637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+mj-lt"/>
                <a:ea typeface="굴림" charset="-127"/>
              </a:defRPr>
            </a:lvl1pPr>
          </a:lstStyle>
          <a:p>
            <a:r>
              <a:rPr lang="en-US" altLang="ko-KR" smtClean="0"/>
              <a:t>IV - Combinational Logic Technologies</a:t>
            </a:r>
            <a:endParaRPr lang="en-US" altLang="en-US">
              <a:ea typeface="+mn-ea"/>
            </a:endParaRPr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54300" y="6483350"/>
            <a:ext cx="39608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ctr" defTabSz="927100">
              <a:defRPr sz="1200">
                <a:latin typeface="+mj-lt"/>
              </a:defRPr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478588"/>
            <a:ext cx="21637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+mj-lt"/>
              </a:defRPr>
            </a:lvl1pPr>
          </a:lstStyle>
          <a:p>
            <a:fld id="{943B9E4C-0728-40C7-8059-882181F2307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0103" name="Freeform 7"/>
          <p:cNvSpPr>
            <a:spLocks noChangeArrowheads="1"/>
          </p:cNvSpPr>
          <p:nvPr/>
        </p:nvSpPr>
        <p:spPr bwMode="auto">
          <a:xfrm>
            <a:off x="385763" y="231775"/>
            <a:ext cx="8343900" cy="617538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57313" indent="-319088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Chap. 4 Combinational Logic Technology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Digital Logic (CSI2111-02)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Kyoungwoo</a:t>
            </a:r>
            <a:r>
              <a:rPr lang="en-US" altLang="ko-KR" dirty="0" smtClean="0"/>
              <a:t> Lee</a:t>
            </a:r>
          </a:p>
          <a:p>
            <a:r>
              <a:rPr lang="en-US" altLang="ko-KR" dirty="0" smtClean="0"/>
              <a:t>(Courtesy of Textbook Authors)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810457-D6E4-4848-9364-996BF8DB578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바닥글 개체 틀 4"/>
          <p:cNvSpPr txBox="1">
            <a:spLocks/>
          </p:cNvSpPr>
          <p:nvPr/>
        </p:nvSpPr>
        <p:spPr>
          <a:xfrm>
            <a:off x="1741825" y="6324574"/>
            <a:ext cx="6883015" cy="463127"/>
          </a:xfrm>
          <a:prstGeom prst="rect">
            <a:avLst/>
          </a:prstGeom>
        </p:spPr>
        <p:txBody>
          <a:bodyPr lIns="92665" tIns="46333" rIns="92665" bIns="4633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© Copyright 2004, Gaetano Borriello and Randy H. Katz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30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5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1D29-96C2-4292-B917-C77121F6A10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055938" y="3421063"/>
            <a:ext cx="685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2   -1</a:t>
            </a:r>
          </a:p>
        </p:txBody>
      </p:sp>
      <p:grpSp>
        <p:nvGrpSpPr>
          <p:cNvPr id="69637" name="Group 5"/>
          <p:cNvGrpSpPr>
            <a:grpSpLocks/>
          </p:cNvGrpSpPr>
          <p:nvPr/>
        </p:nvGrpSpPr>
        <p:grpSpPr bwMode="auto">
          <a:xfrm>
            <a:off x="6553200" y="3352800"/>
            <a:ext cx="2362200" cy="2755900"/>
            <a:chOff x="4176" y="2120"/>
            <a:chExt cx="1488" cy="1736"/>
          </a:xfrm>
        </p:grpSpPr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4176" y="2120"/>
              <a:ext cx="192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I2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I3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I4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I5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I6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I7</a:t>
              </a:r>
            </a:p>
          </p:txBody>
        </p:sp>
        <p:sp>
          <p:nvSpPr>
            <p:cNvPr id="69639" name="Line 7"/>
            <p:cNvSpPr>
              <a:spLocks noChangeShapeType="1"/>
            </p:cNvSpPr>
            <p:nvPr/>
          </p:nvSpPr>
          <p:spPr bwMode="auto">
            <a:xfrm>
              <a:off x="4324" y="237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40" name="Line 8"/>
            <p:cNvSpPr>
              <a:spLocks noChangeShapeType="1"/>
            </p:cNvSpPr>
            <p:nvPr/>
          </p:nvSpPr>
          <p:spPr bwMode="auto">
            <a:xfrm>
              <a:off x="4324" y="252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41" name="Line 9"/>
            <p:cNvSpPr>
              <a:spLocks noChangeShapeType="1"/>
            </p:cNvSpPr>
            <p:nvPr/>
          </p:nvSpPr>
          <p:spPr bwMode="auto">
            <a:xfrm>
              <a:off x="4324" y="295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>
              <a:off x="4324" y="324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4324" y="266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44" name="Line 12"/>
            <p:cNvSpPr>
              <a:spLocks noChangeShapeType="1"/>
            </p:cNvSpPr>
            <p:nvPr/>
          </p:nvSpPr>
          <p:spPr bwMode="auto">
            <a:xfrm>
              <a:off x="4324" y="309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4324" y="280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>
              <a:off x="4324" y="33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4540" y="2308"/>
              <a:ext cx="576" cy="11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 flipV="1">
              <a:off x="4680" y="345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 flipV="1">
              <a:off x="4824" y="345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 flipV="1">
              <a:off x="4968" y="345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4640" y="3472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  B  C</a:t>
              </a:r>
            </a:p>
          </p:txBody>
        </p:sp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4672" y="2584"/>
              <a:ext cx="336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algn="ctr"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8:1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mux</a:t>
              </a:r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5312" y="2640"/>
              <a:ext cx="35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>
              <a:off x="5116" y="288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</p:grpSp>
      <p:grpSp>
        <p:nvGrpSpPr>
          <p:cNvPr id="69655" name="Group 23"/>
          <p:cNvGrpSpPr>
            <a:grpSpLocks/>
          </p:cNvGrpSpPr>
          <p:nvPr/>
        </p:nvGrpSpPr>
        <p:grpSpPr bwMode="auto">
          <a:xfrm>
            <a:off x="3848100" y="4508500"/>
            <a:ext cx="2362200" cy="1841500"/>
            <a:chOff x="2376" y="2696"/>
            <a:chExt cx="1488" cy="1160"/>
          </a:xfrm>
        </p:grpSpPr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2376" y="2696"/>
              <a:ext cx="192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I0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I1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I2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I3</a:t>
              </a:r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2524" y="295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2524" y="324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>
              <a:off x="2524" y="309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60" name="Line 28"/>
            <p:cNvSpPr>
              <a:spLocks noChangeShapeType="1"/>
            </p:cNvSpPr>
            <p:nvPr/>
          </p:nvSpPr>
          <p:spPr bwMode="auto">
            <a:xfrm>
              <a:off x="2524" y="33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2740" y="2884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62" name="Line 30"/>
            <p:cNvSpPr>
              <a:spLocks noChangeShapeType="1"/>
            </p:cNvSpPr>
            <p:nvPr/>
          </p:nvSpPr>
          <p:spPr bwMode="auto">
            <a:xfrm flipV="1">
              <a:off x="2952" y="345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63" name="Line 31"/>
            <p:cNvSpPr>
              <a:spLocks noChangeShapeType="1"/>
            </p:cNvSpPr>
            <p:nvPr/>
          </p:nvSpPr>
          <p:spPr bwMode="auto">
            <a:xfrm flipV="1">
              <a:off x="3096" y="345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64" name="Rectangle 32"/>
            <p:cNvSpPr>
              <a:spLocks noChangeArrowheads="1"/>
            </p:cNvSpPr>
            <p:nvPr/>
          </p:nvSpPr>
          <p:spPr bwMode="auto">
            <a:xfrm>
              <a:off x="2912" y="3472"/>
              <a:ext cx="48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  B</a:t>
              </a:r>
            </a:p>
          </p:txBody>
        </p:sp>
        <p:sp>
          <p:nvSpPr>
            <p:cNvPr id="69665" name="Rectangle 33"/>
            <p:cNvSpPr>
              <a:spLocks noChangeArrowheads="1"/>
            </p:cNvSpPr>
            <p:nvPr/>
          </p:nvSpPr>
          <p:spPr bwMode="auto">
            <a:xfrm>
              <a:off x="2856" y="2864"/>
              <a:ext cx="336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algn="ctr"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4:1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mux</a:t>
              </a:r>
            </a:p>
          </p:txBody>
        </p:sp>
        <p:sp>
          <p:nvSpPr>
            <p:cNvPr id="69666" name="Rectangle 34"/>
            <p:cNvSpPr>
              <a:spLocks noChangeArrowheads="1"/>
            </p:cNvSpPr>
            <p:nvPr/>
          </p:nvSpPr>
          <p:spPr bwMode="auto">
            <a:xfrm>
              <a:off x="3512" y="2928"/>
              <a:ext cx="35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  <p:sp>
          <p:nvSpPr>
            <p:cNvPr id="69667" name="Line 35"/>
            <p:cNvSpPr>
              <a:spLocks noChangeShapeType="1"/>
            </p:cNvSpPr>
            <p:nvPr/>
          </p:nvSpPr>
          <p:spPr bwMode="auto">
            <a:xfrm>
              <a:off x="3316" y="316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</p:grpSp>
      <p:grpSp>
        <p:nvGrpSpPr>
          <p:cNvPr id="69668" name="Group 36"/>
          <p:cNvGrpSpPr>
            <a:grpSpLocks/>
          </p:cNvGrpSpPr>
          <p:nvPr/>
        </p:nvGrpSpPr>
        <p:grpSpPr bwMode="auto">
          <a:xfrm>
            <a:off x="990600" y="4953000"/>
            <a:ext cx="2362200" cy="1384300"/>
            <a:chOff x="648" y="2984"/>
            <a:chExt cx="1488" cy="872"/>
          </a:xfrm>
        </p:grpSpPr>
        <p:sp>
          <p:nvSpPr>
            <p:cNvPr id="69669" name="Rectangle 37"/>
            <p:cNvSpPr>
              <a:spLocks noChangeArrowheads="1"/>
            </p:cNvSpPr>
            <p:nvPr/>
          </p:nvSpPr>
          <p:spPr bwMode="auto">
            <a:xfrm>
              <a:off x="648" y="2984"/>
              <a:ext cx="19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I0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I1</a:t>
              </a:r>
            </a:p>
          </p:txBody>
        </p:sp>
        <p:sp>
          <p:nvSpPr>
            <p:cNvPr id="69670" name="Line 38"/>
            <p:cNvSpPr>
              <a:spLocks noChangeShapeType="1"/>
            </p:cNvSpPr>
            <p:nvPr/>
          </p:nvSpPr>
          <p:spPr bwMode="auto">
            <a:xfrm>
              <a:off x="796" y="324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71" name="Line 39"/>
            <p:cNvSpPr>
              <a:spLocks noChangeShapeType="1"/>
            </p:cNvSpPr>
            <p:nvPr/>
          </p:nvSpPr>
          <p:spPr bwMode="auto">
            <a:xfrm>
              <a:off x="796" y="33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72" name="Rectangle 40"/>
            <p:cNvSpPr>
              <a:spLocks noChangeArrowheads="1"/>
            </p:cNvSpPr>
            <p:nvPr/>
          </p:nvSpPr>
          <p:spPr bwMode="auto">
            <a:xfrm>
              <a:off x="1012" y="3172"/>
              <a:ext cx="576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73" name="Line 41"/>
            <p:cNvSpPr>
              <a:spLocks noChangeShapeType="1"/>
            </p:cNvSpPr>
            <p:nvPr/>
          </p:nvSpPr>
          <p:spPr bwMode="auto">
            <a:xfrm flipV="1">
              <a:off x="1296" y="345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9674" name="Rectangle 42"/>
            <p:cNvSpPr>
              <a:spLocks noChangeArrowheads="1"/>
            </p:cNvSpPr>
            <p:nvPr/>
          </p:nvSpPr>
          <p:spPr bwMode="auto">
            <a:xfrm>
              <a:off x="1256" y="3472"/>
              <a:ext cx="34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69675" name="Rectangle 43"/>
            <p:cNvSpPr>
              <a:spLocks noChangeArrowheads="1"/>
            </p:cNvSpPr>
            <p:nvPr/>
          </p:nvSpPr>
          <p:spPr bwMode="auto">
            <a:xfrm>
              <a:off x="1144" y="2992"/>
              <a:ext cx="336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algn="ctr"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2:1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mux</a:t>
              </a:r>
            </a:p>
          </p:txBody>
        </p:sp>
        <p:sp>
          <p:nvSpPr>
            <p:cNvPr id="69676" name="Rectangle 44"/>
            <p:cNvSpPr>
              <a:spLocks noChangeArrowheads="1"/>
            </p:cNvSpPr>
            <p:nvPr/>
          </p:nvSpPr>
          <p:spPr bwMode="auto">
            <a:xfrm>
              <a:off x="1784" y="3072"/>
              <a:ext cx="35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1588" y="331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</p:grpSp>
      <p:sp>
        <p:nvSpPr>
          <p:cNvPr id="69679" name="Rectangle 47"/>
          <p:cNvSpPr>
            <a:spLocks noChangeArrowheads="1"/>
          </p:cNvSpPr>
          <p:nvPr/>
        </p:nvSpPr>
        <p:spPr bwMode="auto">
          <a:xfrm>
            <a:off x="3001963" y="3690938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ts val="24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k=0</a:t>
            </a:r>
          </a:p>
        </p:txBody>
      </p:sp>
      <p:sp>
        <p:nvSpPr>
          <p:cNvPr id="69680" name="Text Box 48"/>
          <p:cNvSpPr txBox="1">
            <a:spLocks noChangeArrowheads="1"/>
          </p:cNvSpPr>
          <p:nvPr/>
        </p:nvSpPr>
        <p:spPr bwMode="auto">
          <a:xfrm>
            <a:off x="3116263" y="33242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n</a:t>
            </a:r>
          </a:p>
        </p:txBody>
      </p:sp>
      <p:sp>
        <p:nvSpPr>
          <p:cNvPr id="69681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Multiplexers/selectors (cont'd)</a:t>
            </a:r>
          </a:p>
        </p:txBody>
      </p:sp>
      <p:sp>
        <p:nvSpPr>
          <p:cNvPr id="69682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463550" y="988142"/>
            <a:ext cx="8343900" cy="5222158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2:1 mux:	Z = A'I</a:t>
            </a:r>
            <a:r>
              <a:rPr lang="en-US" altLang="ko-KR" baseline="-25000" dirty="0">
                <a:ea typeface="굴림" pitchFamily="50" charset="-127"/>
              </a:rPr>
              <a:t>0</a:t>
            </a:r>
            <a:r>
              <a:rPr lang="en-US" altLang="ko-KR" dirty="0">
                <a:ea typeface="굴림" pitchFamily="50" charset="-127"/>
              </a:rPr>
              <a:t> + AI</a:t>
            </a:r>
            <a:r>
              <a:rPr lang="en-US" altLang="ko-KR" baseline="-25000" dirty="0">
                <a:ea typeface="굴림" pitchFamily="50" charset="-127"/>
              </a:rPr>
              <a:t>1</a:t>
            </a:r>
          </a:p>
          <a:p>
            <a:r>
              <a:rPr lang="en-US" altLang="ko-KR" dirty="0">
                <a:ea typeface="굴림" pitchFamily="50" charset="-127"/>
              </a:rPr>
              <a:t>4:1 mux:	Z = A'B'I</a:t>
            </a:r>
            <a:r>
              <a:rPr lang="en-US" altLang="ko-KR" baseline="-25000" dirty="0">
                <a:ea typeface="굴림" pitchFamily="50" charset="-127"/>
              </a:rPr>
              <a:t>0</a:t>
            </a:r>
            <a:r>
              <a:rPr lang="en-US" altLang="ko-KR" dirty="0">
                <a:ea typeface="굴림" pitchFamily="50" charset="-127"/>
              </a:rPr>
              <a:t> + A'BI</a:t>
            </a:r>
            <a:r>
              <a:rPr lang="en-US" altLang="ko-KR" baseline="-25000" dirty="0">
                <a:ea typeface="굴림" pitchFamily="50" charset="-127"/>
              </a:rPr>
              <a:t>1</a:t>
            </a:r>
            <a:r>
              <a:rPr lang="en-US" altLang="ko-KR" dirty="0">
                <a:ea typeface="굴림" pitchFamily="50" charset="-127"/>
              </a:rPr>
              <a:t> + AB'I</a:t>
            </a:r>
            <a:r>
              <a:rPr lang="en-US" altLang="ko-KR" baseline="-25000" dirty="0">
                <a:ea typeface="굴림" pitchFamily="50" charset="-127"/>
              </a:rPr>
              <a:t>2</a:t>
            </a:r>
            <a:r>
              <a:rPr lang="en-US" altLang="ko-KR" dirty="0">
                <a:ea typeface="굴림" pitchFamily="50" charset="-127"/>
              </a:rPr>
              <a:t> + ABI</a:t>
            </a:r>
            <a:r>
              <a:rPr lang="en-US" altLang="ko-KR" baseline="-25000" dirty="0">
                <a:ea typeface="굴림" pitchFamily="50" charset="-127"/>
              </a:rPr>
              <a:t>3</a:t>
            </a:r>
          </a:p>
          <a:p>
            <a:r>
              <a:rPr lang="en-US" altLang="ko-KR" dirty="0">
                <a:ea typeface="굴림" pitchFamily="50" charset="-127"/>
              </a:rPr>
              <a:t>8:1 mux:	Z = A'B'C'I</a:t>
            </a:r>
            <a:r>
              <a:rPr lang="en-US" altLang="ko-KR" baseline="-25000" dirty="0">
                <a:ea typeface="굴림" pitchFamily="50" charset="-127"/>
              </a:rPr>
              <a:t>0</a:t>
            </a:r>
            <a:r>
              <a:rPr lang="en-US" altLang="ko-KR" dirty="0">
                <a:ea typeface="굴림" pitchFamily="50" charset="-127"/>
              </a:rPr>
              <a:t> + A'B'CI</a:t>
            </a:r>
            <a:r>
              <a:rPr lang="en-US" altLang="ko-KR" baseline="-25000" dirty="0">
                <a:ea typeface="굴림" pitchFamily="50" charset="-127"/>
              </a:rPr>
              <a:t>1</a:t>
            </a:r>
            <a:r>
              <a:rPr lang="en-US" altLang="ko-KR" dirty="0">
                <a:ea typeface="굴림" pitchFamily="50" charset="-127"/>
              </a:rPr>
              <a:t> + A'BC'I</a:t>
            </a:r>
            <a:r>
              <a:rPr lang="en-US" altLang="ko-KR" baseline="-25000" dirty="0">
                <a:ea typeface="굴림" pitchFamily="50" charset="-127"/>
              </a:rPr>
              <a:t>2</a:t>
            </a:r>
            <a:r>
              <a:rPr lang="en-US" altLang="ko-KR" dirty="0">
                <a:ea typeface="굴림" pitchFamily="50" charset="-127"/>
              </a:rPr>
              <a:t> + A'BCI</a:t>
            </a:r>
            <a:r>
              <a:rPr lang="en-US" altLang="ko-KR" baseline="-25000" dirty="0">
                <a:ea typeface="굴림" pitchFamily="50" charset="-127"/>
              </a:rPr>
              <a:t>3</a:t>
            </a:r>
            <a:r>
              <a:rPr lang="en-US" altLang="ko-KR" dirty="0">
                <a:ea typeface="굴림" pitchFamily="50" charset="-127"/>
              </a:rPr>
              <a:t> +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		       AB'C'I</a:t>
            </a:r>
            <a:r>
              <a:rPr lang="en-US" altLang="ko-KR" baseline="-25000" dirty="0">
                <a:ea typeface="굴림" pitchFamily="50" charset="-127"/>
              </a:rPr>
              <a:t>4</a:t>
            </a:r>
            <a:r>
              <a:rPr lang="en-US" altLang="ko-KR" dirty="0">
                <a:ea typeface="굴림" pitchFamily="50" charset="-127"/>
              </a:rPr>
              <a:t> + AB'CI</a:t>
            </a:r>
            <a:r>
              <a:rPr lang="en-US" altLang="ko-KR" baseline="-25000" dirty="0">
                <a:ea typeface="굴림" pitchFamily="50" charset="-127"/>
              </a:rPr>
              <a:t>5</a:t>
            </a:r>
            <a:r>
              <a:rPr lang="en-US" altLang="ko-KR" dirty="0">
                <a:ea typeface="굴림" pitchFamily="50" charset="-127"/>
              </a:rPr>
              <a:t> + ABC'I</a:t>
            </a:r>
            <a:r>
              <a:rPr lang="en-US" altLang="ko-KR" baseline="-25000" dirty="0">
                <a:ea typeface="굴림" pitchFamily="50" charset="-127"/>
              </a:rPr>
              <a:t>6</a:t>
            </a:r>
            <a:r>
              <a:rPr lang="en-US" altLang="ko-KR" dirty="0">
                <a:ea typeface="굴림" pitchFamily="50" charset="-127"/>
              </a:rPr>
              <a:t> + </a:t>
            </a:r>
            <a:r>
              <a:rPr lang="en-US" altLang="ko-KR" dirty="0" smtClean="0">
                <a:ea typeface="굴림" pitchFamily="50" charset="-127"/>
              </a:rPr>
              <a:t>ABCI</a:t>
            </a:r>
            <a:r>
              <a:rPr lang="en-US" altLang="ko-KR" baseline="-25000" dirty="0" smtClean="0">
                <a:ea typeface="굴림" pitchFamily="50" charset="-127"/>
              </a:rPr>
              <a:t>7</a:t>
            </a:r>
          </a:p>
          <a:p>
            <a:endParaRPr lang="en-US" altLang="ko-KR" baseline="-25000" dirty="0"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/>
            </a:r>
            <a:br>
              <a:rPr lang="en-US" altLang="ko-KR" dirty="0">
                <a:ea typeface="굴림" pitchFamily="50" charset="-127"/>
              </a:rPr>
            </a:b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ea typeface="굴림" pitchFamily="50" charset="-127"/>
              </a:rPr>
              <a:t>In general:</a:t>
            </a:r>
            <a:r>
              <a:rPr lang="en-US" altLang="ko-KR" dirty="0">
                <a:ea typeface="굴림" pitchFamily="50" charset="-127"/>
              </a:rPr>
              <a:t>	Z =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</a:t>
            </a:r>
            <a:r>
              <a:rPr lang="en-US" altLang="ko-KR" dirty="0">
                <a:ea typeface="굴림" pitchFamily="50" charset="-127"/>
              </a:rPr>
              <a:t>      (</a:t>
            </a:r>
            <a:r>
              <a:rPr lang="en-US" altLang="ko-KR" b="1" dirty="0" err="1">
                <a:solidFill>
                  <a:srgbClr val="0000FF"/>
                </a:solidFill>
                <a:ea typeface="굴림" pitchFamily="50" charset="-127"/>
              </a:rPr>
              <a:t>m</a:t>
            </a:r>
            <a:r>
              <a:rPr lang="en-US" altLang="ko-KR" sz="3100" b="1" baseline="-25000" dirty="0" err="1">
                <a:solidFill>
                  <a:srgbClr val="0000FF"/>
                </a:solidFill>
                <a:ea typeface="굴림" pitchFamily="50" charset="-127"/>
              </a:rPr>
              <a:t>k</a:t>
            </a:r>
            <a:r>
              <a:rPr lang="en-US" altLang="ko-KR" b="1" dirty="0" err="1">
                <a:solidFill>
                  <a:srgbClr val="0000FF"/>
                </a:solidFill>
                <a:ea typeface="굴림" pitchFamily="50" charset="-127"/>
              </a:rPr>
              <a:t>I</a:t>
            </a:r>
            <a:r>
              <a:rPr lang="en-US" altLang="ko-KR" sz="3100" b="1" baseline="-25000" dirty="0" err="1">
                <a:solidFill>
                  <a:srgbClr val="0000FF"/>
                </a:solidFill>
                <a:ea typeface="굴림" pitchFamily="50" charset="-127"/>
              </a:rPr>
              <a:t>k</a:t>
            </a:r>
            <a:r>
              <a:rPr lang="en-US" altLang="ko-KR" dirty="0">
                <a:ea typeface="굴림" pitchFamily="50" charset="-127"/>
              </a:rPr>
              <a:t>)</a:t>
            </a:r>
            <a:br>
              <a:rPr lang="en-US" altLang="ko-KR" dirty="0">
                <a:ea typeface="굴림" pitchFamily="50" charset="-127"/>
              </a:rPr>
            </a:b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in </a:t>
            </a:r>
            <a:r>
              <a:rPr lang="en-US" altLang="ko-KR" dirty="0" err="1">
                <a:ea typeface="굴림" pitchFamily="50" charset="-127"/>
              </a:rPr>
              <a:t>minterm</a:t>
            </a:r>
            <a:r>
              <a:rPr lang="en-US" altLang="ko-KR" dirty="0">
                <a:ea typeface="굴림" pitchFamily="50" charset="-127"/>
              </a:rPr>
              <a:t> shorthand form for a 2</a:t>
            </a:r>
            <a:r>
              <a:rPr lang="en-US" altLang="ko-KR" sz="2800" baseline="30000" dirty="0">
                <a:ea typeface="굴림" pitchFamily="50" charset="-127"/>
              </a:rPr>
              <a:t>n</a:t>
            </a:r>
            <a:r>
              <a:rPr lang="en-US" altLang="ko-KR" dirty="0">
                <a:ea typeface="굴림" pitchFamily="50" charset="-127"/>
              </a:rPr>
              <a:t>:1 Mux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12806" y="3507338"/>
            <a:ext cx="15199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>
                <a:ea typeface="굴림" pitchFamily="50" charset="-127"/>
              </a:rPr>
              <a:t>In general:</a:t>
            </a:r>
            <a:endParaRPr lang="ko-KR" altLang="en-US" sz="2200" dirty="0"/>
          </a:p>
        </p:txBody>
      </p:sp>
      <p:sp>
        <p:nvSpPr>
          <p:cNvPr id="51" name="직사각형 50"/>
          <p:cNvSpPr/>
          <p:nvPr/>
        </p:nvSpPr>
        <p:spPr>
          <a:xfrm>
            <a:off x="2639694" y="2516027"/>
            <a:ext cx="447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 smtClean="0">
                <a:solidFill>
                  <a:srgbClr val="0000FF"/>
                </a:solidFill>
                <a:ea typeface="굴림" pitchFamily="50" charset="-127"/>
              </a:rPr>
              <a:t>= m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0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50" charset="-127"/>
              </a:rPr>
              <a:t>I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0 </a:t>
            </a:r>
            <a:r>
              <a:rPr lang="en-US" altLang="ko-KR" sz="2400" dirty="0">
                <a:solidFill>
                  <a:srgbClr val="0000FF"/>
                </a:solidFill>
                <a:ea typeface="굴림" pitchFamily="50" charset="-127"/>
              </a:rPr>
              <a:t>+ </a:t>
            </a:r>
            <a:r>
              <a:rPr lang="en-US" altLang="ko-KR" sz="2200" dirty="0" smtClean="0">
                <a:solidFill>
                  <a:srgbClr val="0000FF"/>
                </a:solidFill>
                <a:ea typeface="굴림" pitchFamily="50" charset="-127"/>
              </a:rPr>
              <a:t>m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1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50" charset="-127"/>
              </a:rPr>
              <a:t>I</a:t>
            </a:r>
            <a:r>
              <a:rPr lang="en-US" altLang="ko-KR" sz="2400" baseline="-25000" dirty="0">
                <a:solidFill>
                  <a:srgbClr val="0000FF"/>
                </a:solidFill>
                <a:ea typeface="굴림" pitchFamily="50" charset="-127"/>
              </a:rPr>
              <a:t>1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50" charset="-127"/>
              </a:rPr>
              <a:t>+</a:t>
            </a:r>
            <a:r>
              <a:rPr lang="en-US" altLang="ko-KR" sz="2400" dirty="0">
                <a:solidFill>
                  <a:srgbClr val="0000FF"/>
                </a:solidFill>
                <a:ea typeface="굴림" pitchFamily="50" charset="-127"/>
              </a:rPr>
              <a:t> </a:t>
            </a:r>
            <a:r>
              <a:rPr lang="en-US" altLang="ko-KR" sz="2200" dirty="0" smtClean="0">
                <a:solidFill>
                  <a:srgbClr val="0000FF"/>
                </a:solidFill>
                <a:ea typeface="굴림" pitchFamily="50" charset="-127"/>
              </a:rPr>
              <a:t>m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2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50" charset="-127"/>
              </a:rPr>
              <a:t>I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2 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50" charset="-127"/>
              </a:rPr>
              <a:t>+</a:t>
            </a:r>
            <a:r>
              <a:rPr lang="en-US" altLang="ko-KR" sz="2400" dirty="0">
                <a:solidFill>
                  <a:srgbClr val="0000FF"/>
                </a:solidFill>
                <a:ea typeface="굴림" pitchFamily="50" charset="-127"/>
              </a:rPr>
              <a:t> </a:t>
            </a:r>
            <a:r>
              <a:rPr lang="en-US" altLang="ko-KR" sz="2200" dirty="0" smtClean="0">
                <a:solidFill>
                  <a:srgbClr val="0000FF"/>
                </a:solidFill>
                <a:ea typeface="굴림" pitchFamily="50" charset="-127"/>
              </a:rPr>
              <a:t>m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3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50" charset="-127"/>
              </a:rPr>
              <a:t>I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3 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50" charset="-127"/>
              </a:rPr>
              <a:t>+</a:t>
            </a:r>
            <a:r>
              <a:rPr lang="en-US" altLang="ko-KR" sz="2400" dirty="0">
                <a:solidFill>
                  <a:srgbClr val="0000FF"/>
                </a:solidFill>
                <a:ea typeface="굴림" pitchFamily="50" charset="-127"/>
              </a:rPr>
              <a:t> </a:t>
            </a:r>
            <a:endParaRPr lang="en-US" altLang="ko-KR" sz="2400" dirty="0" smtClean="0">
              <a:solidFill>
                <a:srgbClr val="0000FF"/>
              </a:solidFill>
              <a:ea typeface="굴림" pitchFamily="50" charset="-127"/>
            </a:endParaRPr>
          </a:p>
          <a:p>
            <a:r>
              <a:rPr lang="en-US" altLang="ko-KR" sz="2200" dirty="0" smtClean="0">
                <a:solidFill>
                  <a:srgbClr val="0000FF"/>
                </a:solidFill>
                <a:ea typeface="굴림" pitchFamily="50" charset="-127"/>
              </a:rPr>
              <a:t>   m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4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50" charset="-127"/>
              </a:rPr>
              <a:t>I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4 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50" charset="-127"/>
              </a:rPr>
              <a:t>+</a:t>
            </a:r>
            <a:r>
              <a:rPr lang="en-US" altLang="ko-KR" sz="2400" dirty="0">
                <a:solidFill>
                  <a:srgbClr val="0000FF"/>
                </a:solidFill>
                <a:ea typeface="굴림" pitchFamily="50" charset="-127"/>
              </a:rPr>
              <a:t> </a:t>
            </a:r>
            <a:r>
              <a:rPr lang="en-US" altLang="ko-KR" sz="2200" dirty="0" smtClean="0">
                <a:solidFill>
                  <a:srgbClr val="0000FF"/>
                </a:solidFill>
                <a:ea typeface="굴림" pitchFamily="50" charset="-127"/>
              </a:rPr>
              <a:t>m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5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50" charset="-127"/>
              </a:rPr>
              <a:t>I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5 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50" charset="-127"/>
              </a:rPr>
              <a:t>+</a:t>
            </a:r>
            <a:r>
              <a:rPr lang="en-US" altLang="ko-KR" sz="2400" dirty="0">
                <a:solidFill>
                  <a:srgbClr val="0000FF"/>
                </a:solidFill>
                <a:ea typeface="굴림" pitchFamily="50" charset="-127"/>
              </a:rPr>
              <a:t> </a:t>
            </a:r>
            <a:r>
              <a:rPr lang="en-US" altLang="ko-KR" sz="2200" dirty="0" smtClean="0">
                <a:solidFill>
                  <a:srgbClr val="0000FF"/>
                </a:solidFill>
                <a:ea typeface="굴림" pitchFamily="50" charset="-127"/>
              </a:rPr>
              <a:t>m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6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50" charset="-127"/>
              </a:rPr>
              <a:t>I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6 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50" charset="-127"/>
              </a:rPr>
              <a:t>+</a:t>
            </a:r>
            <a:r>
              <a:rPr lang="en-US" altLang="ko-KR" sz="2400" dirty="0">
                <a:solidFill>
                  <a:srgbClr val="0000FF"/>
                </a:solidFill>
                <a:ea typeface="굴림" pitchFamily="50" charset="-127"/>
              </a:rPr>
              <a:t> </a:t>
            </a:r>
            <a:r>
              <a:rPr lang="en-US" altLang="ko-KR" sz="2200" dirty="0" smtClean="0">
                <a:solidFill>
                  <a:srgbClr val="0000FF"/>
                </a:solidFill>
                <a:ea typeface="굴림" pitchFamily="50" charset="-127"/>
              </a:rPr>
              <a:t>m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7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50" charset="-127"/>
              </a:rPr>
              <a:t>I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7 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50" charset="-127"/>
              </a:rPr>
              <a:t> </a:t>
            </a:r>
            <a:r>
              <a:rPr lang="en-US" altLang="ko-KR" sz="2400" baseline="-25000" dirty="0" smtClean="0">
                <a:solidFill>
                  <a:srgbClr val="0000FF"/>
                </a:solidFill>
                <a:ea typeface="굴림" pitchFamily="50" charset="-127"/>
              </a:rPr>
              <a:t> </a:t>
            </a:r>
            <a:endParaRPr lang="ko-KR" alt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416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/>
      <p:bldP spid="69679" grpId="0"/>
      <p:bldP spid="69680" grpId="0"/>
      <p:bldP spid="2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AD6A-A15E-4B18-9B6A-66CFA6A9BBF0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7168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866900"/>
            <a:ext cx="2159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4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594100"/>
            <a:ext cx="25400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5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1866900"/>
            <a:ext cx="22225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6" name="Picture 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3594100"/>
            <a:ext cx="26035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Gate level implementation of </a:t>
            </a:r>
            <a:r>
              <a:rPr lang="en-US" altLang="ko-KR" dirty="0" err="1">
                <a:ea typeface="굴림" pitchFamily="50" charset="-127"/>
              </a:rPr>
              <a:t>muxes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2:1 mux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/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/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/>
            </a:r>
            <a:br>
              <a:rPr lang="en-US" altLang="ko-KR" dirty="0">
                <a:ea typeface="굴림" pitchFamily="50" charset="-127"/>
              </a:rPr>
            </a:b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4:1 mux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2402760" y="1312605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I1</a:t>
            </a: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2414842" y="1862394"/>
            <a:ext cx="5461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4802648" y="1891892"/>
            <a:ext cx="55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324442" y="2405314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96991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8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C748-282A-45EB-8354-CAB45633476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63575" y="5226050"/>
            <a:ext cx="38481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control signals B and C simultaneously choose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one of I0, I1, I2, I3 and one of I4, I5, I6, I7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control signal A chooses which of the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upper or lower mux's output to gate to Z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6073775" y="2711450"/>
            <a:ext cx="19177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alternative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implementation</a:t>
            </a:r>
          </a:p>
        </p:txBody>
      </p:sp>
      <p:sp>
        <p:nvSpPr>
          <p:cNvPr id="73769" name="Rectangle 41"/>
          <p:cNvSpPr>
            <a:spLocks noChangeArrowheads="1"/>
          </p:cNvSpPr>
          <p:nvPr/>
        </p:nvSpPr>
        <p:spPr bwMode="auto">
          <a:xfrm>
            <a:off x="6134100" y="6045200"/>
            <a:ext cx="5461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73770" name="Rectangle 42"/>
          <p:cNvSpPr>
            <a:spLocks noChangeArrowheads="1"/>
          </p:cNvSpPr>
          <p:nvPr/>
        </p:nvSpPr>
        <p:spPr bwMode="auto">
          <a:xfrm>
            <a:off x="8737600" y="4305300"/>
            <a:ext cx="55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</a:t>
            </a:r>
          </a:p>
        </p:txBody>
      </p:sp>
      <p:sp>
        <p:nvSpPr>
          <p:cNvPr id="73772" name="Line 44"/>
          <p:cNvSpPr>
            <a:spLocks noChangeShapeType="1"/>
          </p:cNvSpPr>
          <p:nvPr/>
        </p:nvSpPr>
        <p:spPr bwMode="auto">
          <a:xfrm>
            <a:off x="5454650" y="35687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73" name="Line 45"/>
          <p:cNvSpPr>
            <a:spLocks noChangeShapeType="1"/>
          </p:cNvSpPr>
          <p:nvPr/>
        </p:nvSpPr>
        <p:spPr bwMode="auto">
          <a:xfrm>
            <a:off x="5454650" y="37973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74" name="Rectangle 46"/>
          <p:cNvSpPr>
            <a:spLocks noChangeArrowheads="1"/>
          </p:cNvSpPr>
          <p:nvPr/>
        </p:nvSpPr>
        <p:spPr bwMode="auto">
          <a:xfrm>
            <a:off x="5797550" y="3460750"/>
            <a:ext cx="9144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75" name="Line 47"/>
          <p:cNvSpPr>
            <a:spLocks noChangeShapeType="1"/>
          </p:cNvSpPr>
          <p:nvPr/>
        </p:nvSpPr>
        <p:spPr bwMode="auto">
          <a:xfrm flipV="1">
            <a:off x="6248400" y="3905250"/>
            <a:ext cx="0" cy="207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76" name="Line 48"/>
          <p:cNvSpPr>
            <a:spLocks noChangeShapeType="1"/>
          </p:cNvSpPr>
          <p:nvPr/>
        </p:nvSpPr>
        <p:spPr bwMode="auto">
          <a:xfrm>
            <a:off x="6711950" y="36830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77" name="Line 49"/>
          <p:cNvSpPr>
            <a:spLocks noChangeShapeType="1"/>
          </p:cNvSpPr>
          <p:nvPr/>
        </p:nvSpPr>
        <p:spPr bwMode="auto">
          <a:xfrm>
            <a:off x="5454650" y="42545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78" name="Line 50"/>
          <p:cNvSpPr>
            <a:spLocks noChangeShapeType="1"/>
          </p:cNvSpPr>
          <p:nvPr/>
        </p:nvSpPr>
        <p:spPr bwMode="auto">
          <a:xfrm>
            <a:off x="5454650" y="44831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79" name="Rectangle 51"/>
          <p:cNvSpPr>
            <a:spLocks noChangeArrowheads="1"/>
          </p:cNvSpPr>
          <p:nvPr/>
        </p:nvSpPr>
        <p:spPr bwMode="auto">
          <a:xfrm>
            <a:off x="5797550" y="4146550"/>
            <a:ext cx="9144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80" name="Line 52"/>
          <p:cNvSpPr>
            <a:spLocks noChangeShapeType="1"/>
          </p:cNvSpPr>
          <p:nvPr/>
        </p:nvSpPr>
        <p:spPr bwMode="auto">
          <a:xfrm flipV="1">
            <a:off x="6248400" y="459105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81" name="Line 53"/>
          <p:cNvSpPr>
            <a:spLocks noChangeShapeType="1"/>
          </p:cNvSpPr>
          <p:nvPr/>
        </p:nvSpPr>
        <p:spPr bwMode="auto">
          <a:xfrm>
            <a:off x="6711950" y="43688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82" name="Line 54"/>
          <p:cNvSpPr>
            <a:spLocks noChangeShapeType="1"/>
          </p:cNvSpPr>
          <p:nvPr/>
        </p:nvSpPr>
        <p:spPr bwMode="auto">
          <a:xfrm>
            <a:off x="5454650" y="49403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83" name="Line 55"/>
          <p:cNvSpPr>
            <a:spLocks noChangeShapeType="1"/>
          </p:cNvSpPr>
          <p:nvPr/>
        </p:nvSpPr>
        <p:spPr bwMode="auto">
          <a:xfrm>
            <a:off x="5454650" y="51689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84" name="Rectangle 56"/>
          <p:cNvSpPr>
            <a:spLocks noChangeArrowheads="1"/>
          </p:cNvSpPr>
          <p:nvPr/>
        </p:nvSpPr>
        <p:spPr bwMode="auto">
          <a:xfrm>
            <a:off x="5797550" y="4832350"/>
            <a:ext cx="9144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85" name="Line 57"/>
          <p:cNvSpPr>
            <a:spLocks noChangeShapeType="1"/>
          </p:cNvSpPr>
          <p:nvPr/>
        </p:nvSpPr>
        <p:spPr bwMode="auto">
          <a:xfrm flipV="1">
            <a:off x="6248400" y="527685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86" name="Line 58"/>
          <p:cNvSpPr>
            <a:spLocks noChangeShapeType="1"/>
          </p:cNvSpPr>
          <p:nvPr/>
        </p:nvSpPr>
        <p:spPr bwMode="auto">
          <a:xfrm>
            <a:off x="6711950" y="50546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87" name="Line 59"/>
          <p:cNvSpPr>
            <a:spLocks noChangeShapeType="1"/>
          </p:cNvSpPr>
          <p:nvPr/>
        </p:nvSpPr>
        <p:spPr bwMode="auto">
          <a:xfrm>
            <a:off x="5454650" y="56261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88" name="Line 60"/>
          <p:cNvSpPr>
            <a:spLocks noChangeShapeType="1"/>
          </p:cNvSpPr>
          <p:nvPr/>
        </p:nvSpPr>
        <p:spPr bwMode="auto">
          <a:xfrm>
            <a:off x="5454650" y="58547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89" name="Rectangle 61"/>
          <p:cNvSpPr>
            <a:spLocks noChangeArrowheads="1"/>
          </p:cNvSpPr>
          <p:nvPr/>
        </p:nvSpPr>
        <p:spPr bwMode="auto">
          <a:xfrm>
            <a:off x="5797550" y="5518150"/>
            <a:ext cx="9144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90" name="Line 62"/>
          <p:cNvSpPr>
            <a:spLocks noChangeShapeType="1"/>
          </p:cNvSpPr>
          <p:nvPr/>
        </p:nvSpPr>
        <p:spPr bwMode="auto">
          <a:xfrm flipV="1">
            <a:off x="6248400" y="596265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91" name="Line 63"/>
          <p:cNvSpPr>
            <a:spLocks noChangeShapeType="1"/>
          </p:cNvSpPr>
          <p:nvPr/>
        </p:nvSpPr>
        <p:spPr bwMode="auto">
          <a:xfrm>
            <a:off x="6711950" y="57404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92" name="Line 64"/>
          <p:cNvSpPr>
            <a:spLocks noChangeShapeType="1"/>
          </p:cNvSpPr>
          <p:nvPr/>
        </p:nvSpPr>
        <p:spPr bwMode="auto">
          <a:xfrm>
            <a:off x="7169150" y="43688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93" name="Line 65"/>
          <p:cNvSpPr>
            <a:spLocks noChangeShapeType="1"/>
          </p:cNvSpPr>
          <p:nvPr/>
        </p:nvSpPr>
        <p:spPr bwMode="auto">
          <a:xfrm>
            <a:off x="7054850" y="48260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94" name="Line 66"/>
          <p:cNvSpPr>
            <a:spLocks noChangeShapeType="1"/>
          </p:cNvSpPr>
          <p:nvPr/>
        </p:nvSpPr>
        <p:spPr bwMode="auto">
          <a:xfrm>
            <a:off x="7054850" y="45974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95" name="Line 67"/>
          <p:cNvSpPr>
            <a:spLocks noChangeShapeType="1"/>
          </p:cNvSpPr>
          <p:nvPr/>
        </p:nvSpPr>
        <p:spPr bwMode="auto">
          <a:xfrm>
            <a:off x="7169150" y="50546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512050" y="4203700"/>
            <a:ext cx="996950" cy="2438400"/>
            <a:chOff x="7512050" y="4203700"/>
            <a:chExt cx="996950" cy="2438400"/>
          </a:xfrm>
        </p:grpSpPr>
        <p:sp>
          <p:nvSpPr>
            <p:cNvPr id="73771" name="Rectangle 43"/>
            <p:cNvSpPr>
              <a:spLocks noChangeArrowheads="1"/>
            </p:cNvSpPr>
            <p:nvPr/>
          </p:nvSpPr>
          <p:spPr bwMode="auto">
            <a:xfrm>
              <a:off x="7747000" y="6032500"/>
              <a:ext cx="7620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  B</a:t>
              </a:r>
            </a:p>
          </p:txBody>
        </p:sp>
        <p:sp>
          <p:nvSpPr>
            <p:cNvPr id="73796" name="Rectangle 68"/>
            <p:cNvSpPr>
              <a:spLocks noChangeArrowheads="1"/>
            </p:cNvSpPr>
            <p:nvPr/>
          </p:nvSpPr>
          <p:spPr bwMode="auto">
            <a:xfrm>
              <a:off x="7512050" y="4260850"/>
              <a:ext cx="914400" cy="914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73797" name="Line 69"/>
            <p:cNvSpPr>
              <a:spLocks noChangeShapeType="1"/>
            </p:cNvSpPr>
            <p:nvPr/>
          </p:nvSpPr>
          <p:spPr bwMode="auto">
            <a:xfrm flipV="1">
              <a:off x="7848600" y="5162550"/>
              <a:ext cx="0" cy="1143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73798" name="Line 70"/>
            <p:cNvSpPr>
              <a:spLocks noChangeShapeType="1"/>
            </p:cNvSpPr>
            <p:nvPr/>
          </p:nvSpPr>
          <p:spPr bwMode="auto">
            <a:xfrm flipV="1">
              <a:off x="8077200" y="5162550"/>
              <a:ext cx="0" cy="1143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73799" name="Rectangle 71"/>
            <p:cNvSpPr>
              <a:spLocks noChangeArrowheads="1"/>
            </p:cNvSpPr>
            <p:nvPr/>
          </p:nvSpPr>
          <p:spPr bwMode="auto">
            <a:xfrm>
              <a:off x="7721600" y="4203700"/>
              <a:ext cx="533400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algn="ctr"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4:1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mux</a:t>
              </a:r>
            </a:p>
          </p:txBody>
        </p:sp>
      </p:grpSp>
      <p:sp>
        <p:nvSpPr>
          <p:cNvPr id="73800" name="Line 72"/>
          <p:cNvSpPr>
            <a:spLocks noChangeShapeType="1"/>
          </p:cNvSpPr>
          <p:nvPr/>
        </p:nvSpPr>
        <p:spPr bwMode="auto">
          <a:xfrm>
            <a:off x="8426450" y="47117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801" name="Line 73"/>
          <p:cNvSpPr>
            <a:spLocks noChangeShapeType="1"/>
          </p:cNvSpPr>
          <p:nvPr/>
        </p:nvSpPr>
        <p:spPr bwMode="auto">
          <a:xfrm>
            <a:off x="7162800" y="3689350"/>
            <a:ext cx="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802" name="Line 74"/>
          <p:cNvSpPr>
            <a:spLocks noChangeShapeType="1"/>
          </p:cNvSpPr>
          <p:nvPr/>
        </p:nvSpPr>
        <p:spPr bwMode="auto">
          <a:xfrm flipV="1">
            <a:off x="7162800" y="5048250"/>
            <a:ext cx="0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803" name="Line 75"/>
          <p:cNvSpPr>
            <a:spLocks noChangeShapeType="1"/>
          </p:cNvSpPr>
          <p:nvPr/>
        </p:nvSpPr>
        <p:spPr bwMode="auto">
          <a:xfrm flipV="1">
            <a:off x="7048500" y="481965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804" name="Line 76"/>
          <p:cNvSpPr>
            <a:spLocks noChangeShapeType="1"/>
          </p:cNvSpPr>
          <p:nvPr/>
        </p:nvSpPr>
        <p:spPr bwMode="auto">
          <a:xfrm>
            <a:off x="7048500" y="43751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805" name="Rectangle 77"/>
          <p:cNvSpPr>
            <a:spLocks noChangeArrowheads="1"/>
          </p:cNvSpPr>
          <p:nvPr/>
        </p:nvSpPr>
        <p:spPr bwMode="auto">
          <a:xfrm>
            <a:off x="5981700" y="3187700"/>
            <a:ext cx="53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algn="ctr"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2:1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mux</a:t>
            </a:r>
          </a:p>
        </p:txBody>
      </p:sp>
      <p:sp>
        <p:nvSpPr>
          <p:cNvPr id="73806" name="Rectangle 78"/>
          <p:cNvSpPr>
            <a:spLocks noChangeArrowheads="1"/>
          </p:cNvSpPr>
          <p:nvPr/>
        </p:nvSpPr>
        <p:spPr bwMode="auto">
          <a:xfrm>
            <a:off x="5981700" y="3873500"/>
            <a:ext cx="53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algn="ctr"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2:1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mux</a:t>
            </a:r>
          </a:p>
        </p:txBody>
      </p:sp>
      <p:sp>
        <p:nvSpPr>
          <p:cNvPr id="73807" name="Rectangle 79"/>
          <p:cNvSpPr>
            <a:spLocks noChangeArrowheads="1"/>
          </p:cNvSpPr>
          <p:nvPr/>
        </p:nvSpPr>
        <p:spPr bwMode="auto">
          <a:xfrm>
            <a:off x="5981700" y="4559300"/>
            <a:ext cx="53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algn="ctr"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2:1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mux</a:t>
            </a:r>
          </a:p>
        </p:txBody>
      </p:sp>
      <p:sp>
        <p:nvSpPr>
          <p:cNvPr id="73808" name="Rectangle 80"/>
          <p:cNvSpPr>
            <a:spLocks noChangeArrowheads="1"/>
          </p:cNvSpPr>
          <p:nvPr/>
        </p:nvSpPr>
        <p:spPr bwMode="auto">
          <a:xfrm>
            <a:off x="5981700" y="5245100"/>
            <a:ext cx="53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algn="ctr"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2:1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mux</a:t>
            </a:r>
          </a:p>
        </p:txBody>
      </p:sp>
      <p:sp>
        <p:nvSpPr>
          <p:cNvPr id="73809" name="Rectangle 81"/>
          <p:cNvSpPr>
            <a:spLocks noChangeArrowheads="1"/>
          </p:cNvSpPr>
          <p:nvPr/>
        </p:nvSpPr>
        <p:spPr bwMode="auto">
          <a:xfrm>
            <a:off x="5181600" y="4470400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I4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I5</a:t>
            </a:r>
          </a:p>
        </p:txBody>
      </p:sp>
      <p:sp>
        <p:nvSpPr>
          <p:cNvPr id="73810" name="Rectangle 82"/>
          <p:cNvSpPr>
            <a:spLocks noChangeArrowheads="1"/>
          </p:cNvSpPr>
          <p:nvPr/>
        </p:nvSpPr>
        <p:spPr bwMode="auto">
          <a:xfrm>
            <a:off x="5181600" y="3784600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I2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I3</a:t>
            </a:r>
          </a:p>
        </p:txBody>
      </p:sp>
      <p:sp>
        <p:nvSpPr>
          <p:cNvPr id="73811" name="Rectangle 83"/>
          <p:cNvSpPr>
            <a:spLocks noChangeArrowheads="1"/>
          </p:cNvSpPr>
          <p:nvPr/>
        </p:nvSpPr>
        <p:spPr bwMode="auto">
          <a:xfrm>
            <a:off x="5181600" y="3098800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I1</a:t>
            </a:r>
          </a:p>
        </p:txBody>
      </p:sp>
      <p:sp>
        <p:nvSpPr>
          <p:cNvPr id="73812" name="Rectangle 84"/>
          <p:cNvSpPr>
            <a:spLocks noChangeArrowheads="1"/>
          </p:cNvSpPr>
          <p:nvPr/>
        </p:nvSpPr>
        <p:spPr bwMode="auto">
          <a:xfrm>
            <a:off x="5181600" y="5156200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I6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I7</a:t>
            </a:r>
          </a:p>
        </p:txBody>
      </p:sp>
      <p:sp>
        <p:nvSpPr>
          <p:cNvPr id="73813" name="Rectangle 85"/>
          <p:cNvSpPr>
            <a:spLocks noChangeArrowheads="1"/>
          </p:cNvSpPr>
          <p:nvPr/>
        </p:nvSpPr>
        <p:spPr bwMode="auto">
          <a:xfrm>
            <a:off x="5683250" y="3346450"/>
            <a:ext cx="2857500" cy="2743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814" name="Rectangle 86"/>
          <p:cNvSpPr>
            <a:spLocks noChangeArrowheads="1"/>
          </p:cNvSpPr>
          <p:nvPr/>
        </p:nvSpPr>
        <p:spPr bwMode="auto">
          <a:xfrm>
            <a:off x="7962900" y="3162300"/>
            <a:ext cx="53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algn="ctr"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8:1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mux</a:t>
            </a:r>
          </a:p>
        </p:txBody>
      </p:sp>
      <p:sp>
        <p:nvSpPr>
          <p:cNvPr id="73815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Cascading multiplexers</a:t>
            </a:r>
          </a:p>
        </p:txBody>
      </p:sp>
      <p:sp>
        <p:nvSpPr>
          <p:cNvPr id="73816" name="Rectangle 8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Large multiplexers can be made </a:t>
            </a:r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by cascading smaller ones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4257675" y="2863850"/>
            <a:ext cx="55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815975" y="2000250"/>
            <a:ext cx="304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I2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I3</a:t>
            </a: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1089025" y="235585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>
            <a:off x="1089025" y="281305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1089025" y="258445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>
            <a:off x="1089025" y="304165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1431925" y="2247900"/>
            <a:ext cx="914400" cy="914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 flipV="1">
            <a:off x="1768475" y="3149600"/>
            <a:ext cx="0" cy="1219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 flipV="1">
            <a:off x="1997075" y="3149600"/>
            <a:ext cx="0" cy="1181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2346325" y="269875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2689225" y="315595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2689225" y="338455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3946525" y="327025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53" name="Rectangle 25"/>
          <p:cNvSpPr>
            <a:spLocks noChangeArrowheads="1"/>
          </p:cNvSpPr>
          <p:nvPr/>
        </p:nvSpPr>
        <p:spPr bwMode="auto">
          <a:xfrm>
            <a:off x="815975" y="3143250"/>
            <a:ext cx="304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I4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I5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I6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I7</a:t>
            </a:r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1089025" y="349885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>
            <a:off x="1089025" y="395605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>
            <a:off x="1089025" y="372745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>
            <a:off x="1089025" y="418465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1431925" y="3390900"/>
            <a:ext cx="914400" cy="914400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59" name="Line 31"/>
          <p:cNvSpPr>
            <a:spLocks noChangeShapeType="1"/>
          </p:cNvSpPr>
          <p:nvPr/>
        </p:nvSpPr>
        <p:spPr bwMode="auto">
          <a:xfrm flipV="1">
            <a:off x="1768475" y="42926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 flipV="1">
            <a:off x="1997075" y="42926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1666875" y="4362450"/>
            <a:ext cx="76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  C</a:t>
            </a:r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>
            <a:off x="2346325" y="384175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64" name="Line 36"/>
          <p:cNvSpPr>
            <a:spLocks noChangeShapeType="1"/>
          </p:cNvSpPr>
          <p:nvPr/>
        </p:nvSpPr>
        <p:spPr bwMode="auto">
          <a:xfrm>
            <a:off x="2682875" y="270510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65" name="Line 37"/>
          <p:cNvSpPr>
            <a:spLocks noChangeShapeType="1"/>
          </p:cNvSpPr>
          <p:nvPr/>
        </p:nvSpPr>
        <p:spPr bwMode="auto">
          <a:xfrm flipV="1">
            <a:off x="2682875" y="3378200"/>
            <a:ext cx="0" cy="469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766" name="Rectangle 38"/>
          <p:cNvSpPr>
            <a:spLocks noChangeArrowheads="1"/>
          </p:cNvSpPr>
          <p:nvPr/>
        </p:nvSpPr>
        <p:spPr bwMode="auto">
          <a:xfrm>
            <a:off x="1317625" y="2133600"/>
            <a:ext cx="2743200" cy="2286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73817" name="Text Box 89"/>
          <p:cNvSpPr txBox="1">
            <a:spLocks noChangeArrowheads="1"/>
          </p:cNvSpPr>
          <p:nvPr/>
        </p:nvSpPr>
        <p:spPr bwMode="auto">
          <a:xfrm>
            <a:off x="1577975" y="3549650"/>
            <a:ext cx="568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4:1</a:t>
            </a:r>
            <a:br>
              <a:rPr lang="en-US" altLang="ko-KR" sz="1600"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latin typeface="Tahoma" pitchFamily="34" charset="0"/>
                <a:ea typeface="굴림" pitchFamily="50" charset="-127"/>
              </a:rPr>
              <a:t>mux</a:t>
            </a:r>
          </a:p>
        </p:txBody>
      </p:sp>
      <p:sp>
        <p:nvSpPr>
          <p:cNvPr id="73819" name="Text Box 91"/>
          <p:cNvSpPr txBox="1">
            <a:spLocks noChangeArrowheads="1"/>
          </p:cNvSpPr>
          <p:nvPr/>
        </p:nvSpPr>
        <p:spPr bwMode="auto">
          <a:xfrm>
            <a:off x="1577975" y="2406650"/>
            <a:ext cx="568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4:1</a:t>
            </a:r>
            <a:br>
              <a:rPr lang="en-US" altLang="ko-KR" sz="1600"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latin typeface="Tahoma" pitchFamily="34" charset="0"/>
                <a:ea typeface="굴림" pitchFamily="50" charset="-127"/>
              </a:rPr>
              <a:t>mux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32125" y="2968625"/>
            <a:ext cx="914400" cy="2016125"/>
            <a:chOff x="3032125" y="2968625"/>
            <a:chExt cx="914400" cy="2016125"/>
          </a:xfrm>
        </p:grpSpPr>
        <p:sp>
          <p:nvSpPr>
            <p:cNvPr id="73748" name="Rectangle 20"/>
            <p:cNvSpPr>
              <a:spLocks noChangeArrowheads="1"/>
            </p:cNvSpPr>
            <p:nvPr/>
          </p:nvSpPr>
          <p:spPr bwMode="auto">
            <a:xfrm>
              <a:off x="3032125" y="3048000"/>
              <a:ext cx="914400" cy="457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73749" name="Line 21"/>
            <p:cNvSpPr>
              <a:spLocks noChangeShapeType="1"/>
            </p:cNvSpPr>
            <p:nvPr/>
          </p:nvSpPr>
          <p:spPr bwMode="auto">
            <a:xfrm flipV="1">
              <a:off x="3482975" y="3492500"/>
              <a:ext cx="0" cy="1155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73750" name="Rectangle 22"/>
            <p:cNvSpPr>
              <a:spLocks noChangeArrowheads="1"/>
            </p:cNvSpPr>
            <p:nvPr/>
          </p:nvSpPr>
          <p:spPr bwMode="auto">
            <a:xfrm>
              <a:off x="3368675" y="4375150"/>
              <a:ext cx="5461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eaLnBrk="0" hangingPunct="0">
                <a:lnSpc>
                  <a:spcPts val="18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73820" name="Text Box 92"/>
            <p:cNvSpPr txBox="1">
              <a:spLocks noChangeArrowheads="1"/>
            </p:cNvSpPr>
            <p:nvPr/>
          </p:nvSpPr>
          <p:spPr bwMode="auto">
            <a:xfrm>
              <a:off x="3219450" y="2968625"/>
              <a:ext cx="56832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2:1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mux</a:t>
              </a:r>
            </a:p>
          </p:txBody>
        </p:sp>
      </p:grpSp>
      <p:sp>
        <p:nvSpPr>
          <p:cNvPr id="73821" name="Text Box 93"/>
          <p:cNvSpPr txBox="1">
            <a:spLocks noChangeArrowheads="1"/>
          </p:cNvSpPr>
          <p:nvPr/>
        </p:nvSpPr>
        <p:spPr bwMode="auto">
          <a:xfrm>
            <a:off x="3482975" y="2101850"/>
            <a:ext cx="568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8:1</a:t>
            </a:r>
            <a:br>
              <a:rPr lang="en-US" altLang="ko-KR" sz="1600"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latin typeface="Tahoma" pitchFamily="34" charset="0"/>
                <a:ea typeface="굴림" pitchFamily="50" charset="-127"/>
              </a:rPr>
              <a:t>mux</a:t>
            </a:r>
          </a:p>
        </p:txBody>
      </p:sp>
    </p:spTree>
    <p:extLst>
      <p:ext uri="{BB962C8B-B14F-4D97-AF65-F5344CB8AC3E}">
        <p14:creationId xmlns:p14="http://schemas.microsoft.com/office/powerpoint/2010/main" val="36529448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05" grpId="0"/>
      <p:bldP spid="73806" grpId="0"/>
      <p:bldP spid="73807" grpId="0"/>
      <p:bldP spid="738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367572" y="2948654"/>
            <a:ext cx="304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eaLnBrk="0" hangingPunct="0">
              <a:lnSpc>
                <a:spcPts val="18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I0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I1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I2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I3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I4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I5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I6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I7</a:t>
            </a:r>
          </a:p>
        </p:txBody>
      </p:sp>
      <p:sp>
        <p:nvSpPr>
          <p:cNvPr id="3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69CB-EE57-448E-B130-EA72F89404F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5830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Multiplexers as general-purpose logic</a:t>
            </a:r>
          </a:p>
        </p:txBody>
      </p:sp>
      <p:sp>
        <p:nvSpPr>
          <p:cNvPr id="75831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451850" cy="451485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A </a:t>
            </a:r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2</a:t>
            </a:r>
            <a:r>
              <a:rPr lang="en-US" altLang="ko-KR" sz="3100" baseline="30000" dirty="0">
                <a:solidFill>
                  <a:srgbClr val="0000FF"/>
                </a:solidFill>
                <a:ea typeface="굴림" pitchFamily="50" charset="-127"/>
              </a:rPr>
              <a:t>n</a:t>
            </a:r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:1 multiplexer </a:t>
            </a:r>
            <a:r>
              <a:rPr lang="en-US" altLang="ko-KR" dirty="0">
                <a:ea typeface="굴림" pitchFamily="50" charset="-127"/>
              </a:rPr>
              <a:t>can implement 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any function of n variables</a:t>
            </a:r>
          </a:p>
          <a:p>
            <a:pPr marL="750888" lvl="1" indent="-288925"/>
            <a:r>
              <a:rPr lang="en-US" altLang="ko-KR" dirty="0">
                <a:ea typeface="굴림" pitchFamily="50" charset="-127"/>
              </a:rPr>
              <a:t>with the variables used 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as control inputs </a:t>
            </a:r>
            <a:r>
              <a:rPr lang="en-US" altLang="ko-KR" dirty="0">
                <a:ea typeface="굴림" pitchFamily="50" charset="-127"/>
              </a:rPr>
              <a:t>and</a:t>
            </a:r>
          </a:p>
          <a:p>
            <a:pPr marL="750888" lvl="1" indent="-288925"/>
            <a:r>
              <a:rPr lang="en-US" altLang="ko-KR" b="1" dirty="0">
                <a:ea typeface="굴림" pitchFamily="50" charset="-127"/>
              </a:rPr>
              <a:t>the data inputs tied to 0 or 1</a:t>
            </a:r>
          </a:p>
          <a:p>
            <a:pPr marL="750888" lvl="1" indent="-288925"/>
            <a:r>
              <a:rPr lang="en-US" altLang="ko-KR" dirty="0">
                <a:ea typeface="굴림" pitchFamily="50" charset="-127"/>
              </a:rPr>
              <a:t>in essence, a </a:t>
            </a:r>
            <a:r>
              <a:rPr lang="en-US" altLang="ko-KR" b="1" dirty="0">
                <a:ea typeface="굴림" pitchFamily="50" charset="-127"/>
              </a:rPr>
              <a:t>lookup table</a:t>
            </a:r>
          </a:p>
          <a:p>
            <a:r>
              <a:rPr lang="en-US" altLang="ko-KR" dirty="0">
                <a:ea typeface="굴림" pitchFamily="50" charset="-127"/>
              </a:rPr>
              <a:t>Example:</a:t>
            </a:r>
          </a:p>
          <a:p>
            <a:pPr marL="750888" lvl="1" indent="-288925"/>
            <a:r>
              <a:rPr lang="en-US" altLang="ko-KR" dirty="0">
                <a:ea typeface="굴림" pitchFamily="50" charset="-127"/>
              </a:rPr>
              <a:t>F(A,B,C) = m0 + m2 + m6 + m7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               = A'B'C' + A'BC' + ABC' + ABC</a:t>
            </a:r>
          </a:p>
        </p:txBody>
      </p:sp>
      <p:sp>
        <p:nvSpPr>
          <p:cNvPr id="75834" name="Rectangle 58"/>
          <p:cNvSpPr>
            <a:spLocks noChangeArrowheads="1"/>
          </p:cNvSpPr>
          <p:nvPr/>
        </p:nvSpPr>
        <p:spPr bwMode="auto">
          <a:xfrm>
            <a:off x="1812925" y="4156075"/>
            <a:ext cx="32686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ko-KR" sz="2000">
                <a:ea typeface="굴림" pitchFamily="50" charset="-127"/>
              </a:rPr>
              <a:t>=   A'B'C'(1) + A'B'C(0) 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   + A'BC'(1) + A'BC(0) 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   + AB'C'(0) + AB'C(0) 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    + ABC'(1) + ABC(1)</a:t>
            </a:r>
          </a:p>
        </p:txBody>
      </p:sp>
      <p:sp>
        <p:nvSpPr>
          <p:cNvPr id="75835" name="Rectangle 59"/>
          <p:cNvSpPr>
            <a:spLocks noChangeArrowheads="1"/>
          </p:cNvSpPr>
          <p:nvPr/>
        </p:nvSpPr>
        <p:spPr bwMode="auto">
          <a:xfrm>
            <a:off x="695325" y="5810250"/>
            <a:ext cx="6759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200" i="1">
                <a:ea typeface="굴림" pitchFamily="50" charset="-127"/>
              </a:rPr>
              <a:t>Z = A'B'C'I</a:t>
            </a:r>
            <a:r>
              <a:rPr lang="en-US" altLang="ko-KR" sz="2200" i="1" baseline="-25000">
                <a:ea typeface="굴림" pitchFamily="50" charset="-127"/>
              </a:rPr>
              <a:t>0</a:t>
            </a:r>
            <a:r>
              <a:rPr lang="en-US" altLang="ko-KR" sz="2200" i="1">
                <a:ea typeface="굴림" pitchFamily="50" charset="-127"/>
              </a:rPr>
              <a:t> + A'B'CI</a:t>
            </a:r>
            <a:r>
              <a:rPr lang="en-US" altLang="ko-KR" sz="2200" i="1" baseline="-25000">
                <a:ea typeface="굴림" pitchFamily="50" charset="-127"/>
              </a:rPr>
              <a:t>1</a:t>
            </a:r>
            <a:r>
              <a:rPr lang="en-US" altLang="ko-KR" sz="2200" i="1">
                <a:ea typeface="굴림" pitchFamily="50" charset="-127"/>
              </a:rPr>
              <a:t> + A'BC'I</a:t>
            </a:r>
            <a:r>
              <a:rPr lang="en-US" altLang="ko-KR" sz="2200" i="1" baseline="-25000">
                <a:ea typeface="굴림" pitchFamily="50" charset="-127"/>
              </a:rPr>
              <a:t>2</a:t>
            </a:r>
            <a:r>
              <a:rPr lang="en-US" altLang="ko-KR" sz="2200" i="1">
                <a:ea typeface="굴림" pitchFamily="50" charset="-127"/>
              </a:rPr>
              <a:t> + A'BCI</a:t>
            </a:r>
            <a:r>
              <a:rPr lang="en-US" altLang="ko-KR" sz="2200" i="1" baseline="-25000">
                <a:ea typeface="굴림" pitchFamily="50" charset="-127"/>
              </a:rPr>
              <a:t>3</a:t>
            </a:r>
            <a:r>
              <a:rPr lang="en-US" altLang="ko-KR" sz="2200" i="1">
                <a:ea typeface="굴림" pitchFamily="50" charset="-127"/>
              </a:rPr>
              <a:t> +</a:t>
            </a:r>
            <a:br>
              <a:rPr lang="en-US" altLang="ko-KR" sz="2200" i="1">
                <a:ea typeface="굴림" pitchFamily="50" charset="-127"/>
              </a:rPr>
            </a:br>
            <a:r>
              <a:rPr lang="en-US" altLang="ko-KR" sz="2200" i="1">
                <a:ea typeface="굴림" pitchFamily="50" charset="-127"/>
              </a:rPr>
              <a:t>		       AB'C'I</a:t>
            </a:r>
            <a:r>
              <a:rPr lang="en-US" altLang="ko-KR" sz="2200" i="1" baseline="-25000">
                <a:ea typeface="굴림" pitchFamily="50" charset="-127"/>
              </a:rPr>
              <a:t>4</a:t>
            </a:r>
            <a:r>
              <a:rPr lang="en-US" altLang="ko-KR" sz="2200" i="1">
                <a:ea typeface="굴림" pitchFamily="50" charset="-127"/>
              </a:rPr>
              <a:t> + AB'CI</a:t>
            </a:r>
            <a:r>
              <a:rPr lang="en-US" altLang="ko-KR" sz="2200" i="1" baseline="-25000">
                <a:ea typeface="굴림" pitchFamily="50" charset="-127"/>
              </a:rPr>
              <a:t>5</a:t>
            </a:r>
            <a:r>
              <a:rPr lang="en-US" altLang="ko-KR" sz="2200" i="1">
                <a:ea typeface="굴림" pitchFamily="50" charset="-127"/>
              </a:rPr>
              <a:t> + ABC'I</a:t>
            </a:r>
            <a:r>
              <a:rPr lang="en-US" altLang="ko-KR" sz="2200" i="1" baseline="-25000">
                <a:ea typeface="굴림" pitchFamily="50" charset="-127"/>
              </a:rPr>
              <a:t>6</a:t>
            </a:r>
            <a:r>
              <a:rPr lang="en-US" altLang="ko-KR" sz="2200" i="1">
                <a:ea typeface="굴림" pitchFamily="50" charset="-127"/>
              </a:rPr>
              <a:t> + ABCI</a:t>
            </a:r>
            <a:r>
              <a:rPr lang="en-US" altLang="ko-KR" sz="2200" i="1" baseline="-25000">
                <a:ea typeface="굴림" pitchFamily="50" charset="-127"/>
              </a:rPr>
              <a:t>7</a:t>
            </a:r>
          </a:p>
        </p:txBody>
      </p:sp>
      <p:grpSp>
        <p:nvGrpSpPr>
          <p:cNvPr id="75840" name="Group 64"/>
          <p:cNvGrpSpPr>
            <a:grpSpLocks/>
          </p:cNvGrpSpPr>
          <p:nvPr/>
        </p:nvGrpSpPr>
        <p:grpSpPr bwMode="auto">
          <a:xfrm>
            <a:off x="6656388" y="3168650"/>
            <a:ext cx="1985962" cy="2667000"/>
            <a:chOff x="4193" y="1996"/>
            <a:chExt cx="1251" cy="1680"/>
          </a:xfrm>
        </p:grpSpPr>
        <p:sp>
          <p:nvSpPr>
            <p:cNvPr id="75807" name="Rectangle 31"/>
            <p:cNvSpPr>
              <a:spLocks noChangeArrowheads="1"/>
            </p:cNvSpPr>
            <p:nvPr/>
          </p:nvSpPr>
          <p:spPr bwMode="auto">
            <a:xfrm>
              <a:off x="4929" y="3500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C</a:t>
              </a:r>
            </a:p>
          </p:txBody>
        </p:sp>
        <p:sp>
          <p:nvSpPr>
            <p:cNvPr id="75808" name="Rectangle 32"/>
            <p:cNvSpPr>
              <a:spLocks noChangeArrowheads="1"/>
            </p:cNvSpPr>
            <p:nvPr/>
          </p:nvSpPr>
          <p:spPr bwMode="auto">
            <a:xfrm>
              <a:off x="4433" y="3492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A</a:t>
              </a:r>
            </a:p>
          </p:txBody>
        </p:sp>
        <p:sp>
          <p:nvSpPr>
            <p:cNvPr id="75809" name="Rectangle 33"/>
            <p:cNvSpPr>
              <a:spLocks noChangeArrowheads="1"/>
            </p:cNvSpPr>
            <p:nvPr/>
          </p:nvSpPr>
          <p:spPr bwMode="auto">
            <a:xfrm>
              <a:off x="4681" y="3492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B</a:t>
              </a:r>
            </a:p>
          </p:txBody>
        </p:sp>
        <p:sp>
          <p:nvSpPr>
            <p:cNvPr id="75810" name="Rectangle 34"/>
            <p:cNvSpPr>
              <a:spLocks noChangeArrowheads="1"/>
            </p:cNvSpPr>
            <p:nvPr/>
          </p:nvSpPr>
          <p:spPr bwMode="auto">
            <a:xfrm>
              <a:off x="4377" y="2012"/>
              <a:ext cx="104" cy="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2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3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4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5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6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7</a:t>
              </a:r>
            </a:p>
          </p:txBody>
        </p:sp>
        <p:sp>
          <p:nvSpPr>
            <p:cNvPr id="75812" name="Rectangle 36"/>
            <p:cNvSpPr>
              <a:spLocks noChangeArrowheads="1"/>
            </p:cNvSpPr>
            <p:nvPr/>
          </p:nvSpPr>
          <p:spPr bwMode="auto">
            <a:xfrm>
              <a:off x="4425" y="3108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S2</a:t>
              </a:r>
            </a:p>
          </p:txBody>
        </p:sp>
        <p:sp>
          <p:nvSpPr>
            <p:cNvPr id="75813" name="Rectangle 37"/>
            <p:cNvSpPr>
              <a:spLocks noChangeArrowheads="1"/>
            </p:cNvSpPr>
            <p:nvPr/>
          </p:nvSpPr>
          <p:spPr bwMode="auto">
            <a:xfrm>
              <a:off x="4385" y="2572"/>
              <a:ext cx="71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8:1 MUX</a:t>
              </a:r>
            </a:p>
          </p:txBody>
        </p:sp>
        <p:sp>
          <p:nvSpPr>
            <p:cNvPr id="75814" name="Rectangle 38"/>
            <p:cNvSpPr>
              <a:spLocks noChangeArrowheads="1"/>
            </p:cNvSpPr>
            <p:nvPr/>
          </p:nvSpPr>
          <p:spPr bwMode="auto">
            <a:xfrm>
              <a:off x="4657" y="3108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S1</a:t>
              </a:r>
            </a:p>
          </p:txBody>
        </p:sp>
        <p:sp>
          <p:nvSpPr>
            <p:cNvPr id="75815" name="Rectangle 39"/>
            <p:cNvSpPr>
              <a:spLocks noChangeArrowheads="1"/>
            </p:cNvSpPr>
            <p:nvPr/>
          </p:nvSpPr>
          <p:spPr bwMode="auto">
            <a:xfrm>
              <a:off x="4889" y="3108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S0</a:t>
              </a:r>
            </a:p>
          </p:txBody>
        </p:sp>
        <p:sp>
          <p:nvSpPr>
            <p:cNvPr id="75817" name="Rectangle 41"/>
            <p:cNvSpPr>
              <a:spLocks noChangeArrowheads="1"/>
            </p:cNvSpPr>
            <p:nvPr/>
          </p:nvSpPr>
          <p:spPr bwMode="auto">
            <a:xfrm>
              <a:off x="4337" y="1996"/>
              <a:ext cx="720" cy="12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8" name="Line 42"/>
            <p:cNvSpPr>
              <a:spLocks noChangeShapeType="1"/>
            </p:cNvSpPr>
            <p:nvPr/>
          </p:nvSpPr>
          <p:spPr bwMode="auto">
            <a:xfrm flipV="1">
              <a:off x="5057" y="26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9" name="Line 43"/>
            <p:cNvSpPr>
              <a:spLocks noChangeShapeType="1"/>
            </p:cNvSpPr>
            <p:nvPr/>
          </p:nvSpPr>
          <p:spPr bwMode="auto">
            <a:xfrm flipH="1">
              <a:off x="4193" y="209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0" name="Line 44"/>
            <p:cNvSpPr>
              <a:spLocks noChangeShapeType="1"/>
            </p:cNvSpPr>
            <p:nvPr/>
          </p:nvSpPr>
          <p:spPr bwMode="auto">
            <a:xfrm flipH="1">
              <a:off x="4193" y="223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1" name="Line 45"/>
            <p:cNvSpPr>
              <a:spLocks noChangeShapeType="1"/>
            </p:cNvSpPr>
            <p:nvPr/>
          </p:nvSpPr>
          <p:spPr bwMode="auto">
            <a:xfrm flipH="1">
              <a:off x="4193" y="238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2" name="Line 46"/>
            <p:cNvSpPr>
              <a:spLocks noChangeShapeType="1"/>
            </p:cNvSpPr>
            <p:nvPr/>
          </p:nvSpPr>
          <p:spPr bwMode="auto">
            <a:xfrm flipH="1">
              <a:off x="4193" y="2524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3" name="Line 47"/>
            <p:cNvSpPr>
              <a:spLocks noChangeShapeType="1"/>
            </p:cNvSpPr>
            <p:nvPr/>
          </p:nvSpPr>
          <p:spPr bwMode="auto">
            <a:xfrm flipH="1">
              <a:off x="4481" y="3292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4" name="Line 48"/>
            <p:cNvSpPr>
              <a:spLocks noChangeShapeType="1"/>
            </p:cNvSpPr>
            <p:nvPr/>
          </p:nvSpPr>
          <p:spPr bwMode="auto">
            <a:xfrm flipH="1">
              <a:off x="4721" y="3292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5" name="Line 49"/>
            <p:cNvSpPr>
              <a:spLocks noChangeShapeType="1"/>
            </p:cNvSpPr>
            <p:nvPr/>
          </p:nvSpPr>
          <p:spPr bwMode="auto">
            <a:xfrm flipH="1">
              <a:off x="4193" y="266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6" name="Line 50"/>
            <p:cNvSpPr>
              <a:spLocks noChangeShapeType="1"/>
            </p:cNvSpPr>
            <p:nvPr/>
          </p:nvSpPr>
          <p:spPr bwMode="auto">
            <a:xfrm flipH="1" flipV="1">
              <a:off x="4193" y="281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7" name="Line 51"/>
            <p:cNvSpPr>
              <a:spLocks noChangeShapeType="1"/>
            </p:cNvSpPr>
            <p:nvPr/>
          </p:nvSpPr>
          <p:spPr bwMode="auto">
            <a:xfrm flipH="1">
              <a:off x="4193" y="295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8" name="Line 52"/>
            <p:cNvSpPr>
              <a:spLocks noChangeShapeType="1"/>
            </p:cNvSpPr>
            <p:nvPr/>
          </p:nvSpPr>
          <p:spPr bwMode="auto">
            <a:xfrm flipH="1">
              <a:off x="4193" y="310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9" name="Line 53"/>
            <p:cNvSpPr>
              <a:spLocks noChangeShapeType="1"/>
            </p:cNvSpPr>
            <p:nvPr/>
          </p:nvSpPr>
          <p:spPr bwMode="auto">
            <a:xfrm>
              <a:off x="4961" y="3292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37" name="Rectangle 61"/>
            <p:cNvSpPr>
              <a:spLocks noChangeArrowheads="1"/>
            </p:cNvSpPr>
            <p:nvPr/>
          </p:nvSpPr>
          <p:spPr bwMode="auto">
            <a:xfrm>
              <a:off x="5321" y="2537"/>
              <a:ext cx="123" cy="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Z</a:t>
              </a:r>
            </a:p>
          </p:txBody>
        </p:sp>
      </p:grpSp>
      <p:grpSp>
        <p:nvGrpSpPr>
          <p:cNvPr id="75841" name="Group 65"/>
          <p:cNvGrpSpPr>
            <a:grpSpLocks/>
          </p:cNvGrpSpPr>
          <p:nvPr/>
        </p:nvGrpSpPr>
        <p:grpSpPr bwMode="auto">
          <a:xfrm>
            <a:off x="6389688" y="3194050"/>
            <a:ext cx="2244725" cy="2108200"/>
            <a:chOff x="4025" y="2012"/>
            <a:chExt cx="1414" cy="1328"/>
          </a:xfrm>
        </p:grpSpPr>
        <p:sp>
          <p:nvSpPr>
            <p:cNvPr id="75816" name="Rectangle 40"/>
            <p:cNvSpPr>
              <a:spLocks noChangeArrowheads="1"/>
            </p:cNvSpPr>
            <p:nvPr/>
          </p:nvSpPr>
          <p:spPr bwMode="auto">
            <a:xfrm>
              <a:off x="5316" y="2546"/>
              <a:ext cx="123" cy="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F</a:t>
              </a:r>
            </a:p>
          </p:txBody>
        </p:sp>
        <p:sp>
          <p:nvSpPr>
            <p:cNvPr id="75811" name="Rectangle 35"/>
            <p:cNvSpPr>
              <a:spLocks noChangeArrowheads="1"/>
            </p:cNvSpPr>
            <p:nvPr/>
          </p:nvSpPr>
          <p:spPr bwMode="auto">
            <a:xfrm>
              <a:off x="4025" y="2012"/>
              <a:ext cx="120" cy="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1</a:t>
              </a:r>
              <a:b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1</a:t>
              </a:r>
              <a:b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1</a:t>
              </a:r>
              <a:b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4440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5834" grpId="0" autoUpdateAnimBg="0"/>
      <p:bldP spid="7583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5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29C2-F31C-43B1-B0CD-D4C8F103BEC9}" type="slidenum">
              <a:rPr lang="en-US" altLang="en-US"/>
              <a:pPr/>
              <a:t>14</a:t>
            </a:fld>
            <a:endParaRPr lang="en-US" altLang="en-US"/>
          </a:p>
        </p:txBody>
      </p:sp>
      <p:grpSp>
        <p:nvGrpSpPr>
          <p:cNvPr id="138242" name="Group 2"/>
          <p:cNvGrpSpPr>
            <a:grpSpLocks/>
          </p:cNvGrpSpPr>
          <p:nvPr/>
        </p:nvGrpSpPr>
        <p:grpSpPr bwMode="auto">
          <a:xfrm>
            <a:off x="3778250" y="4389438"/>
            <a:ext cx="2076450" cy="2324100"/>
            <a:chOff x="2284" y="2560"/>
            <a:chExt cx="1308" cy="1464"/>
          </a:xfrm>
        </p:grpSpPr>
        <p:sp>
          <p:nvSpPr>
            <p:cNvPr id="138243" name="Rectangle 3"/>
            <p:cNvSpPr>
              <a:spLocks noChangeArrowheads="1"/>
            </p:cNvSpPr>
            <p:nvPr/>
          </p:nvSpPr>
          <p:spPr bwMode="auto">
            <a:xfrm>
              <a:off x="2328" y="2560"/>
              <a:ext cx="1136" cy="1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A	B	C	F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	0	0	1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	0	1	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	1	0	1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	1	1	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	0	0	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	0	1	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	1	0	1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	1	1	1</a:t>
              </a:r>
            </a:p>
          </p:txBody>
        </p:sp>
        <p:sp>
          <p:nvSpPr>
            <p:cNvPr id="138244" name="Rectangle 4"/>
            <p:cNvSpPr>
              <a:spLocks noChangeArrowheads="1"/>
            </p:cNvSpPr>
            <p:nvPr/>
          </p:nvSpPr>
          <p:spPr bwMode="auto">
            <a:xfrm>
              <a:off x="3352" y="2752"/>
              <a:ext cx="240" cy="1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C'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/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C'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/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/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</a:t>
              </a:r>
            </a:p>
          </p:txBody>
        </p:sp>
        <p:sp>
          <p:nvSpPr>
            <p:cNvPr id="138245" name="Line 5"/>
            <p:cNvSpPr>
              <a:spLocks noChangeShapeType="1"/>
            </p:cNvSpPr>
            <p:nvPr/>
          </p:nvSpPr>
          <p:spPr bwMode="auto">
            <a:xfrm>
              <a:off x="2292" y="2728"/>
              <a:ext cx="1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46" name="Line 6"/>
            <p:cNvSpPr>
              <a:spLocks noChangeShapeType="1"/>
            </p:cNvSpPr>
            <p:nvPr/>
          </p:nvSpPr>
          <p:spPr bwMode="auto">
            <a:xfrm>
              <a:off x="3120" y="2572"/>
              <a:ext cx="0" cy="1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47" name="Line 7"/>
            <p:cNvSpPr>
              <a:spLocks noChangeShapeType="1"/>
            </p:cNvSpPr>
            <p:nvPr/>
          </p:nvSpPr>
          <p:spPr bwMode="auto">
            <a:xfrm>
              <a:off x="2832" y="2732"/>
              <a:ext cx="0" cy="1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48" name="Line 8"/>
            <p:cNvSpPr>
              <a:spLocks noChangeShapeType="1"/>
            </p:cNvSpPr>
            <p:nvPr/>
          </p:nvSpPr>
          <p:spPr bwMode="auto">
            <a:xfrm>
              <a:off x="2284" y="2992"/>
              <a:ext cx="1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49" name="Line 9"/>
            <p:cNvSpPr>
              <a:spLocks noChangeShapeType="1"/>
            </p:cNvSpPr>
            <p:nvPr/>
          </p:nvSpPr>
          <p:spPr bwMode="auto">
            <a:xfrm flipH="1">
              <a:off x="2292" y="3264"/>
              <a:ext cx="1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50" name="Line 10"/>
            <p:cNvSpPr>
              <a:spLocks noChangeShapeType="1"/>
            </p:cNvSpPr>
            <p:nvPr/>
          </p:nvSpPr>
          <p:spPr bwMode="auto">
            <a:xfrm>
              <a:off x="2292" y="3544"/>
              <a:ext cx="1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8251" name="Group 11"/>
          <p:cNvGrpSpPr>
            <a:grpSpLocks/>
          </p:cNvGrpSpPr>
          <p:nvPr/>
        </p:nvGrpSpPr>
        <p:grpSpPr bwMode="auto">
          <a:xfrm>
            <a:off x="6553200" y="4675197"/>
            <a:ext cx="2324100" cy="1976442"/>
            <a:chOff x="4032" y="2740"/>
            <a:chExt cx="1464" cy="1245"/>
          </a:xfrm>
        </p:grpSpPr>
        <p:sp>
          <p:nvSpPr>
            <p:cNvPr id="138252" name="Rectangle 12"/>
            <p:cNvSpPr>
              <a:spLocks noChangeArrowheads="1"/>
            </p:cNvSpPr>
            <p:nvPr/>
          </p:nvSpPr>
          <p:spPr bwMode="auto">
            <a:xfrm>
              <a:off x="4668" y="3609"/>
              <a:ext cx="18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A</a:t>
              </a:r>
            </a:p>
          </p:txBody>
        </p:sp>
        <p:sp>
          <p:nvSpPr>
            <p:cNvPr id="138253" name="Rectangle 13"/>
            <p:cNvSpPr>
              <a:spLocks noChangeArrowheads="1"/>
            </p:cNvSpPr>
            <p:nvPr/>
          </p:nvSpPr>
          <p:spPr bwMode="auto">
            <a:xfrm>
              <a:off x="4925" y="3600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B</a:t>
              </a:r>
            </a:p>
          </p:txBody>
        </p:sp>
        <p:sp>
          <p:nvSpPr>
            <p:cNvPr id="138254" name="Rectangle 14"/>
            <p:cNvSpPr>
              <a:spLocks noChangeArrowheads="1"/>
            </p:cNvSpPr>
            <p:nvPr/>
          </p:nvSpPr>
          <p:spPr bwMode="auto">
            <a:xfrm>
              <a:off x="4624" y="3240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S1</a:t>
              </a:r>
            </a:p>
          </p:txBody>
        </p:sp>
        <p:sp>
          <p:nvSpPr>
            <p:cNvPr id="138255" name="Rectangle 15"/>
            <p:cNvSpPr>
              <a:spLocks noChangeArrowheads="1"/>
            </p:cNvSpPr>
            <p:nvPr/>
          </p:nvSpPr>
          <p:spPr bwMode="auto">
            <a:xfrm>
              <a:off x="4856" y="3240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S0</a:t>
              </a:r>
            </a:p>
          </p:txBody>
        </p:sp>
        <p:sp>
          <p:nvSpPr>
            <p:cNvPr id="138256" name="Rectangle 16"/>
            <p:cNvSpPr>
              <a:spLocks noChangeArrowheads="1"/>
            </p:cNvSpPr>
            <p:nvPr/>
          </p:nvSpPr>
          <p:spPr bwMode="auto">
            <a:xfrm>
              <a:off x="5160" y="2888"/>
              <a:ext cx="33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F</a:t>
              </a:r>
            </a:p>
          </p:txBody>
        </p:sp>
        <p:sp>
          <p:nvSpPr>
            <p:cNvPr id="138257" name="Rectangle 17"/>
            <p:cNvSpPr>
              <a:spLocks noChangeArrowheads="1"/>
            </p:cNvSpPr>
            <p:nvPr/>
          </p:nvSpPr>
          <p:spPr bwMode="auto">
            <a:xfrm>
              <a:off x="4352" y="2776"/>
              <a:ext cx="176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2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3</a:t>
              </a:r>
            </a:p>
          </p:txBody>
        </p:sp>
        <p:sp>
          <p:nvSpPr>
            <p:cNvPr id="138258" name="Rectangle 18"/>
            <p:cNvSpPr>
              <a:spLocks noChangeArrowheads="1"/>
            </p:cNvSpPr>
            <p:nvPr/>
          </p:nvSpPr>
          <p:spPr bwMode="auto">
            <a:xfrm>
              <a:off x="4356" y="2740"/>
              <a:ext cx="712" cy="6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59" name="Rectangle 19"/>
            <p:cNvSpPr>
              <a:spLocks noChangeArrowheads="1"/>
            </p:cNvSpPr>
            <p:nvPr/>
          </p:nvSpPr>
          <p:spPr bwMode="auto">
            <a:xfrm>
              <a:off x="4352" y="2968"/>
              <a:ext cx="71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4:1 MUX</a:t>
              </a:r>
            </a:p>
          </p:txBody>
        </p:sp>
        <p:sp>
          <p:nvSpPr>
            <p:cNvPr id="138260" name="Line 20"/>
            <p:cNvSpPr>
              <a:spLocks noChangeShapeType="1"/>
            </p:cNvSpPr>
            <p:nvPr/>
          </p:nvSpPr>
          <p:spPr bwMode="auto">
            <a:xfrm>
              <a:off x="5084" y="308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61" name="Line 21"/>
            <p:cNvSpPr>
              <a:spLocks noChangeShapeType="1"/>
            </p:cNvSpPr>
            <p:nvPr/>
          </p:nvSpPr>
          <p:spPr bwMode="auto">
            <a:xfrm flipH="1">
              <a:off x="4196" y="2872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62" name="Line 22"/>
            <p:cNvSpPr>
              <a:spLocks noChangeShapeType="1"/>
            </p:cNvSpPr>
            <p:nvPr/>
          </p:nvSpPr>
          <p:spPr bwMode="auto">
            <a:xfrm flipH="1">
              <a:off x="4196" y="3008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63" name="Line 23"/>
            <p:cNvSpPr>
              <a:spLocks noChangeShapeType="1"/>
            </p:cNvSpPr>
            <p:nvPr/>
          </p:nvSpPr>
          <p:spPr bwMode="auto">
            <a:xfrm flipH="1">
              <a:off x="4204" y="3152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64" name="Line 24"/>
            <p:cNvSpPr>
              <a:spLocks noChangeShapeType="1"/>
            </p:cNvSpPr>
            <p:nvPr/>
          </p:nvSpPr>
          <p:spPr bwMode="auto">
            <a:xfrm flipH="1">
              <a:off x="4212" y="328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65" name="Rectangle 25"/>
            <p:cNvSpPr>
              <a:spLocks noChangeArrowheads="1"/>
            </p:cNvSpPr>
            <p:nvPr/>
          </p:nvSpPr>
          <p:spPr bwMode="auto">
            <a:xfrm>
              <a:off x="4032" y="2776"/>
              <a:ext cx="216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C'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C'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</a:t>
              </a:r>
            </a:p>
          </p:txBody>
        </p:sp>
        <p:sp>
          <p:nvSpPr>
            <p:cNvPr id="138266" name="Line 26"/>
            <p:cNvSpPr>
              <a:spLocks noChangeShapeType="1"/>
            </p:cNvSpPr>
            <p:nvPr/>
          </p:nvSpPr>
          <p:spPr bwMode="auto">
            <a:xfrm>
              <a:off x="4720" y="341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67" name="Line 27"/>
            <p:cNvSpPr>
              <a:spLocks noChangeShapeType="1"/>
            </p:cNvSpPr>
            <p:nvPr/>
          </p:nvSpPr>
          <p:spPr bwMode="auto">
            <a:xfrm>
              <a:off x="4960" y="3412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3200400" y="5056188"/>
            <a:ext cx="5334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F</a:t>
            </a:r>
          </a:p>
        </p:txBody>
      </p:sp>
      <p:grpSp>
        <p:nvGrpSpPr>
          <p:cNvPr id="138293" name="Group 53"/>
          <p:cNvGrpSpPr>
            <a:grpSpLocks/>
          </p:cNvGrpSpPr>
          <p:nvPr/>
        </p:nvGrpSpPr>
        <p:grpSpPr bwMode="auto">
          <a:xfrm>
            <a:off x="1104900" y="4217988"/>
            <a:ext cx="2019300" cy="2667000"/>
            <a:chOff x="696" y="2496"/>
            <a:chExt cx="1272" cy="1680"/>
          </a:xfrm>
        </p:grpSpPr>
        <p:sp>
          <p:nvSpPr>
            <p:cNvPr id="138268" name="Rectangle 28"/>
            <p:cNvSpPr>
              <a:spLocks noChangeArrowheads="1"/>
            </p:cNvSpPr>
            <p:nvPr/>
          </p:nvSpPr>
          <p:spPr bwMode="auto">
            <a:xfrm>
              <a:off x="1584" y="4000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C</a:t>
              </a:r>
            </a:p>
          </p:txBody>
        </p:sp>
        <p:sp>
          <p:nvSpPr>
            <p:cNvPr id="138269" name="Rectangle 29"/>
            <p:cNvSpPr>
              <a:spLocks noChangeArrowheads="1"/>
            </p:cNvSpPr>
            <p:nvPr/>
          </p:nvSpPr>
          <p:spPr bwMode="auto">
            <a:xfrm>
              <a:off x="1104" y="3992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A</a:t>
              </a:r>
            </a:p>
          </p:txBody>
        </p:sp>
        <p:sp>
          <p:nvSpPr>
            <p:cNvPr id="138270" name="Rectangle 30"/>
            <p:cNvSpPr>
              <a:spLocks noChangeArrowheads="1"/>
            </p:cNvSpPr>
            <p:nvPr/>
          </p:nvSpPr>
          <p:spPr bwMode="auto">
            <a:xfrm>
              <a:off x="1352" y="3992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B</a:t>
              </a:r>
            </a:p>
          </p:txBody>
        </p:sp>
        <p:sp>
          <p:nvSpPr>
            <p:cNvPr id="138271" name="Rectangle 31"/>
            <p:cNvSpPr>
              <a:spLocks noChangeArrowheads="1"/>
            </p:cNvSpPr>
            <p:nvPr/>
          </p:nvSpPr>
          <p:spPr bwMode="auto">
            <a:xfrm>
              <a:off x="1048" y="2512"/>
              <a:ext cx="104" cy="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2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3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4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5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6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7</a:t>
              </a:r>
            </a:p>
          </p:txBody>
        </p:sp>
        <p:sp>
          <p:nvSpPr>
            <p:cNvPr id="138272" name="Rectangle 32"/>
            <p:cNvSpPr>
              <a:spLocks noChangeArrowheads="1"/>
            </p:cNvSpPr>
            <p:nvPr/>
          </p:nvSpPr>
          <p:spPr bwMode="auto">
            <a:xfrm>
              <a:off x="696" y="2512"/>
              <a:ext cx="120" cy="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</a:t>
              </a:r>
            </a:p>
          </p:txBody>
        </p:sp>
        <p:sp>
          <p:nvSpPr>
            <p:cNvPr id="138273" name="Rectangle 33"/>
            <p:cNvSpPr>
              <a:spLocks noChangeArrowheads="1"/>
            </p:cNvSpPr>
            <p:nvPr/>
          </p:nvSpPr>
          <p:spPr bwMode="auto">
            <a:xfrm>
              <a:off x="1096" y="3608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S2</a:t>
              </a:r>
            </a:p>
          </p:txBody>
        </p:sp>
        <p:sp>
          <p:nvSpPr>
            <p:cNvPr id="138274" name="Rectangle 34"/>
            <p:cNvSpPr>
              <a:spLocks noChangeArrowheads="1"/>
            </p:cNvSpPr>
            <p:nvPr/>
          </p:nvSpPr>
          <p:spPr bwMode="auto">
            <a:xfrm>
              <a:off x="1056" y="3072"/>
              <a:ext cx="71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8:1 MUX</a:t>
              </a:r>
            </a:p>
          </p:txBody>
        </p:sp>
        <p:sp>
          <p:nvSpPr>
            <p:cNvPr id="138275" name="Rectangle 35"/>
            <p:cNvSpPr>
              <a:spLocks noChangeArrowheads="1"/>
            </p:cNvSpPr>
            <p:nvPr/>
          </p:nvSpPr>
          <p:spPr bwMode="auto">
            <a:xfrm>
              <a:off x="1328" y="3608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S1</a:t>
              </a:r>
            </a:p>
          </p:txBody>
        </p:sp>
        <p:sp>
          <p:nvSpPr>
            <p:cNvPr id="138276" name="Rectangle 36"/>
            <p:cNvSpPr>
              <a:spLocks noChangeArrowheads="1"/>
            </p:cNvSpPr>
            <p:nvPr/>
          </p:nvSpPr>
          <p:spPr bwMode="auto">
            <a:xfrm>
              <a:off x="1560" y="3608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S0</a:t>
              </a:r>
            </a:p>
          </p:txBody>
        </p:sp>
        <p:sp>
          <p:nvSpPr>
            <p:cNvPr id="138278" name="Rectangle 38"/>
            <p:cNvSpPr>
              <a:spLocks noChangeArrowheads="1"/>
            </p:cNvSpPr>
            <p:nvPr/>
          </p:nvSpPr>
          <p:spPr bwMode="auto">
            <a:xfrm>
              <a:off x="1008" y="2496"/>
              <a:ext cx="720" cy="12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79" name="Line 39"/>
            <p:cNvSpPr>
              <a:spLocks noChangeShapeType="1"/>
            </p:cNvSpPr>
            <p:nvPr/>
          </p:nvSpPr>
          <p:spPr bwMode="auto">
            <a:xfrm flipV="1">
              <a:off x="1728" y="31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80" name="Line 40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81" name="Line 41"/>
            <p:cNvSpPr>
              <a:spLocks noChangeShapeType="1"/>
            </p:cNvSpPr>
            <p:nvPr/>
          </p:nvSpPr>
          <p:spPr bwMode="auto">
            <a:xfrm flipH="1">
              <a:off x="864" y="273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82" name="Line 42"/>
            <p:cNvSpPr>
              <a:spLocks noChangeShapeType="1"/>
            </p:cNvSpPr>
            <p:nvPr/>
          </p:nvSpPr>
          <p:spPr bwMode="auto">
            <a:xfrm flipH="1">
              <a:off x="864" y="288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83" name="Line 43"/>
            <p:cNvSpPr>
              <a:spLocks noChangeShapeType="1"/>
            </p:cNvSpPr>
            <p:nvPr/>
          </p:nvSpPr>
          <p:spPr bwMode="auto">
            <a:xfrm flipH="1">
              <a:off x="864" y="3024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84" name="Line 44"/>
            <p:cNvSpPr>
              <a:spLocks noChangeShapeType="1"/>
            </p:cNvSpPr>
            <p:nvPr/>
          </p:nvSpPr>
          <p:spPr bwMode="auto">
            <a:xfrm flipH="1">
              <a:off x="1152" y="3792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85" name="Line 45"/>
            <p:cNvSpPr>
              <a:spLocks noChangeShapeType="1"/>
            </p:cNvSpPr>
            <p:nvPr/>
          </p:nvSpPr>
          <p:spPr bwMode="auto">
            <a:xfrm flipH="1">
              <a:off x="1392" y="3792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86" name="Line 46"/>
            <p:cNvSpPr>
              <a:spLocks noChangeShapeType="1"/>
            </p:cNvSpPr>
            <p:nvPr/>
          </p:nvSpPr>
          <p:spPr bwMode="auto">
            <a:xfrm flipH="1">
              <a:off x="864" y="316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87" name="Line 47"/>
            <p:cNvSpPr>
              <a:spLocks noChangeShapeType="1"/>
            </p:cNvSpPr>
            <p:nvPr/>
          </p:nvSpPr>
          <p:spPr bwMode="auto">
            <a:xfrm flipH="1" flipV="1">
              <a:off x="864" y="331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88" name="Line 48"/>
            <p:cNvSpPr>
              <a:spLocks noChangeShapeType="1"/>
            </p:cNvSpPr>
            <p:nvPr/>
          </p:nvSpPr>
          <p:spPr bwMode="auto">
            <a:xfrm flipH="1">
              <a:off x="864" y="345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89" name="Line 49"/>
            <p:cNvSpPr>
              <a:spLocks noChangeShapeType="1"/>
            </p:cNvSpPr>
            <p:nvPr/>
          </p:nvSpPr>
          <p:spPr bwMode="auto">
            <a:xfrm flipH="1">
              <a:off x="864" y="360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290" name="Line 50"/>
            <p:cNvSpPr>
              <a:spLocks noChangeShapeType="1"/>
            </p:cNvSpPr>
            <p:nvPr/>
          </p:nvSpPr>
          <p:spPr bwMode="auto">
            <a:xfrm>
              <a:off x="1632" y="3792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8291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Multiplexers as general-purpose logic (cont’d)</a:t>
            </a:r>
          </a:p>
        </p:txBody>
      </p:sp>
      <p:sp>
        <p:nvSpPr>
          <p:cNvPr id="138292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807450" cy="4514850"/>
          </a:xfrm>
        </p:spPr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A 2</a:t>
            </a:r>
            <a:r>
              <a:rPr lang="en-US" altLang="ko-KR" sz="3100" b="1" baseline="30000" dirty="0">
                <a:solidFill>
                  <a:srgbClr val="0000FF"/>
                </a:solidFill>
                <a:ea typeface="굴림" pitchFamily="50" charset="-127"/>
              </a:rPr>
              <a:t>n-1</a:t>
            </a:r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:1 multiplexer </a:t>
            </a:r>
            <a:r>
              <a:rPr lang="en-US" altLang="ko-KR" dirty="0">
                <a:ea typeface="굴림" pitchFamily="50" charset="-127"/>
              </a:rPr>
              <a:t>can implement 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any function of n variables</a:t>
            </a:r>
          </a:p>
          <a:p>
            <a:pPr marL="750888" lvl="1" indent="-288925"/>
            <a:r>
              <a:rPr lang="en-US" altLang="ko-KR" dirty="0">
                <a:ea typeface="굴림" pitchFamily="50" charset="-127"/>
              </a:rPr>
              <a:t>with 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n-1 variables</a:t>
            </a:r>
            <a:r>
              <a:rPr lang="en-US" altLang="ko-KR" dirty="0">
                <a:ea typeface="굴림" pitchFamily="50" charset="-127"/>
              </a:rPr>
              <a:t> used as 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control inputs </a:t>
            </a:r>
            <a:r>
              <a:rPr lang="en-US" altLang="ko-KR" dirty="0">
                <a:ea typeface="굴림" pitchFamily="50" charset="-127"/>
              </a:rPr>
              <a:t>and</a:t>
            </a:r>
          </a:p>
          <a:p>
            <a:pPr marL="750888" lvl="1" indent="-288925"/>
            <a:r>
              <a:rPr lang="en-US" altLang="ko-KR" dirty="0">
                <a:ea typeface="굴림" pitchFamily="50" charset="-127"/>
              </a:rPr>
              <a:t>the data inputs tied to </a:t>
            </a:r>
            <a:r>
              <a:rPr lang="en-US" altLang="ko-KR" b="1" dirty="0">
                <a:ea typeface="굴림" pitchFamily="50" charset="-127"/>
              </a:rPr>
              <a:t>the last variable or its complement</a:t>
            </a:r>
          </a:p>
          <a:p>
            <a:r>
              <a:rPr lang="en-US" altLang="ko-KR" dirty="0">
                <a:ea typeface="굴림" pitchFamily="50" charset="-127"/>
              </a:rPr>
              <a:t>Example:</a:t>
            </a:r>
          </a:p>
          <a:p>
            <a:pPr marL="750888" lvl="1" indent="-288925"/>
            <a:r>
              <a:rPr lang="en-US" altLang="ko-KR" dirty="0">
                <a:ea typeface="굴림" pitchFamily="50" charset="-127"/>
              </a:rPr>
              <a:t>F(A,B,C) = m0 + m2 + m6 + m7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               = A'B'C' + A'BC' + ABC' + ABC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               = A'B'(C') + A'B(C') + AB'(0) + AB(1)</a:t>
            </a:r>
          </a:p>
        </p:txBody>
      </p:sp>
    </p:spTree>
    <p:extLst>
      <p:ext uri="{BB962C8B-B14F-4D97-AF65-F5344CB8AC3E}">
        <p14:creationId xmlns:p14="http://schemas.microsoft.com/office/powerpoint/2010/main" val="9554531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7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D53-88DF-44F3-AB7B-7033E8A8C92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255713" y="2076450"/>
            <a:ext cx="16002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marL="152400" indent="-152400" algn="ctr" eaLnBrk="0" hangingPunct="0">
              <a:lnSpc>
                <a:spcPts val="1400"/>
              </a:lnSpc>
              <a:spcBef>
                <a:spcPts val="1300"/>
              </a:spcBef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n-1 mux control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variables</a:t>
            </a:r>
          </a:p>
          <a:p>
            <a:pPr lvl="1" algn="ctr" eaLnBrk="0" hangingPunct="0">
              <a:lnSpc>
                <a:spcPts val="1400"/>
              </a:lnSpc>
              <a:spcBef>
                <a:spcPts val="1300"/>
              </a:spcBef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single mux data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variable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7645400" y="1595438"/>
            <a:ext cx="1417638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four possible</a:t>
            </a:r>
          </a:p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configurations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of truth table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rows can be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expressed as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 function of I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</a:t>
            </a: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eaLnBrk="0" hangingPunct="0">
              <a:lnSpc>
                <a:spcPts val="1600"/>
              </a:lnSpc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3490913" y="1492250"/>
            <a:ext cx="40132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0" rIns="19050" bIns="26988"/>
          <a:lstStyle/>
          <a:p>
            <a:pPr eaLnBrk="0" hangingPunct="0">
              <a:lnSpc>
                <a:spcPts val="26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</a:t>
            </a:r>
            <a:r>
              <a:rPr lang="en-US" altLang="ko-KR" sz="1600" baseline="-250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I</a:t>
            </a:r>
            <a:r>
              <a:rPr lang="en-US" altLang="ko-KR" sz="1600" baseline="-250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. . .	I</a:t>
            </a:r>
            <a:r>
              <a:rPr lang="en-US" altLang="ko-KR" sz="1600" baseline="-250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n-1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I</a:t>
            </a:r>
            <a:r>
              <a:rPr lang="en-US" altLang="ko-KR" sz="1600" baseline="-250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  F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.	.	.	.	0	0	</a:t>
            </a:r>
            <a:r>
              <a:rPr lang="en-US" altLang="ko-KR" sz="1600" dirty="0">
                <a:solidFill>
                  <a:srgbClr val="00FF00"/>
                </a:solidFill>
                <a:latin typeface="Tahoma" pitchFamily="34" charset="0"/>
                <a:ea typeface="굴림" pitchFamily="50" charset="-127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.	.	.	.	1	0	</a:t>
            </a:r>
            <a:r>
              <a:rPr lang="en-US" altLang="ko-KR" sz="1600" dirty="0">
                <a:solidFill>
                  <a:srgbClr val="00FF00"/>
                </a:solidFill>
                <a:latin typeface="Tahoma" pitchFamily="34" charset="0"/>
                <a:ea typeface="굴림" pitchFamily="50" charset="-127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			0	I</a:t>
            </a:r>
            <a:r>
              <a:rPr lang="en-US" altLang="ko-KR" sz="1600" baseline="-250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I</a:t>
            </a:r>
            <a:r>
              <a:rPr lang="en-US" altLang="ko-KR" sz="1600" baseline="-250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'	1</a:t>
            </a:r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>
            <a:off x="5878513" y="2489200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ko-KR" altLang="en-US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6323013" y="2476500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ko-KR" alt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6780213" y="2489200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ko-KR" alt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7237413" y="2489200"/>
            <a:ext cx="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ko-KR" alt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5707063" y="2882900"/>
            <a:ext cx="169545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ko-KR" alt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3421063" y="1562100"/>
            <a:ext cx="1771650" cy="2857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ko-KR" altLang="en-US"/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5268913" y="1562100"/>
            <a:ext cx="228600" cy="2857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ko-KR" alt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198813" y="1924050"/>
            <a:ext cx="4318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ko-KR" alt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>
            <a:off x="5649913" y="1606550"/>
            <a:ext cx="0" cy="901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ko-KR" alt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V="1">
            <a:off x="2798763" y="1917700"/>
            <a:ext cx="558800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 flipV="1">
            <a:off x="2811463" y="2095500"/>
            <a:ext cx="248920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910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Multiplexers as general-purpose logic (cont’d)</a:t>
            </a:r>
          </a:p>
        </p:txBody>
      </p:sp>
      <p:sp>
        <p:nvSpPr>
          <p:cNvPr id="77911" name="Rectangle 87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299450" cy="451485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Generalization</a:t>
            </a: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Example: 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G(A,B,C,D)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can be realized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by an 8:1 MUX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638175" y="5387975"/>
            <a:ext cx="23114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choose A,B,C as 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control variables</a:t>
            </a:r>
          </a:p>
        </p:txBody>
      </p:sp>
      <p:sp>
        <p:nvSpPr>
          <p:cNvPr id="77917" name="Rectangle 93"/>
          <p:cNvSpPr>
            <a:spLocks noChangeArrowheads="1"/>
          </p:cNvSpPr>
          <p:nvPr/>
        </p:nvSpPr>
        <p:spPr bwMode="auto">
          <a:xfrm>
            <a:off x="6178550" y="3920713"/>
            <a:ext cx="19050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dirty="0">
                <a:solidFill>
                  <a:srgbClr val="0000FF"/>
                </a:solidFill>
                <a:ea typeface="굴림" pitchFamily="50" charset="-127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FF00"/>
                </a:solidFill>
                <a:ea typeface="굴림" pitchFamily="50" charset="-127"/>
              </a:rPr>
              <a:t>D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0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FF"/>
                </a:solidFill>
                <a:ea typeface="굴림" pitchFamily="50" charset="-127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ea typeface="굴림" pitchFamily="50" charset="-127"/>
              </a:rPr>
              <a:t>D’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FF00"/>
                </a:solidFill>
                <a:ea typeface="굴림" pitchFamily="50" charset="-127"/>
              </a:rPr>
              <a:t>D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 err="1">
                <a:solidFill>
                  <a:srgbClr val="FF0000"/>
                </a:solidFill>
                <a:ea typeface="굴림" pitchFamily="50" charset="-127"/>
              </a:rPr>
              <a:t>D</a:t>
            </a:r>
            <a:r>
              <a:rPr lang="en-US" altLang="ko-KR" sz="1400" dirty="0">
                <a:solidFill>
                  <a:srgbClr val="FF0000"/>
                </a:solidFill>
                <a:ea typeface="굴림" pitchFamily="50" charset="-127"/>
              </a:rPr>
              <a:t>’</a:t>
            </a:r>
            <a:br>
              <a:rPr lang="en-US" altLang="ko-KR" sz="1400" dirty="0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ea typeface="굴림" pitchFamily="50" charset="-127"/>
              </a:rPr>
              <a:t>D’</a:t>
            </a:r>
            <a:endParaRPr lang="en-US" altLang="ko-KR" sz="1400" dirty="0">
              <a:solidFill>
                <a:srgbClr val="000000"/>
              </a:solidFill>
              <a:ea typeface="굴림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45250" y="3806825"/>
            <a:ext cx="1752600" cy="2667000"/>
            <a:chOff x="6445250" y="3806825"/>
            <a:chExt cx="1752600" cy="2667000"/>
          </a:xfrm>
        </p:grpSpPr>
        <p:sp>
          <p:nvSpPr>
            <p:cNvPr id="77913" name="Rectangle 89"/>
            <p:cNvSpPr>
              <a:spLocks noChangeArrowheads="1"/>
            </p:cNvSpPr>
            <p:nvPr/>
          </p:nvSpPr>
          <p:spPr bwMode="auto">
            <a:xfrm>
              <a:off x="7588250" y="6194425"/>
              <a:ext cx="558800" cy="27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C</a:t>
              </a:r>
            </a:p>
          </p:txBody>
        </p:sp>
        <p:sp>
          <p:nvSpPr>
            <p:cNvPr id="77914" name="Rectangle 90"/>
            <p:cNvSpPr>
              <a:spLocks noChangeArrowheads="1"/>
            </p:cNvSpPr>
            <p:nvPr/>
          </p:nvSpPr>
          <p:spPr bwMode="auto">
            <a:xfrm>
              <a:off x="6826250" y="6181725"/>
              <a:ext cx="558800" cy="27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A</a:t>
              </a:r>
            </a:p>
          </p:txBody>
        </p:sp>
        <p:sp>
          <p:nvSpPr>
            <p:cNvPr id="77915" name="Rectangle 91"/>
            <p:cNvSpPr>
              <a:spLocks noChangeArrowheads="1"/>
            </p:cNvSpPr>
            <p:nvPr/>
          </p:nvSpPr>
          <p:spPr bwMode="auto">
            <a:xfrm>
              <a:off x="7219950" y="6181725"/>
              <a:ext cx="558800" cy="27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B</a:t>
              </a:r>
            </a:p>
          </p:txBody>
        </p:sp>
        <p:sp>
          <p:nvSpPr>
            <p:cNvPr id="77916" name="Rectangle 92"/>
            <p:cNvSpPr>
              <a:spLocks noChangeArrowheads="1"/>
            </p:cNvSpPr>
            <p:nvPr/>
          </p:nvSpPr>
          <p:spPr bwMode="auto">
            <a:xfrm>
              <a:off x="6737350" y="3832225"/>
              <a:ext cx="165100" cy="210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2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3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4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5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6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7</a:t>
              </a:r>
            </a:p>
          </p:txBody>
        </p:sp>
        <p:sp>
          <p:nvSpPr>
            <p:cNvPr id="77918" name="Rectangle 94"/>
            <p:cNvSpPr>
              <a:spLocks noChangeArrowheads="1"/>
            </p:cNvSpPr>
            <p:nvPr/>
          </p:nvSpPr>
          <p:spPr bwMode="auto">
            <a:xfrm>
              <a:off x="6813550" y="5572125"/>
              <a:ext cx="6477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S2</a:t>
              </a:r>
            </a:p>
          </p:txBody>
        </p:sp>
        <p:sp>
          <p:nvSpPr>
            <p:cNvPr id="77919" name="Rectangle 95"/>
            <p:cNvSpPr>
              <a:spLocks noChangeArrowheads="1"/>
            </p:cNvSpPr>
            <p:nvPr/>
          </p:nvSpPr>
          <p:spPr bwMode="auto">
            <a:xfrm>
              <a:off x="6750050" y="4721225"/>
              <a:ext cx="11303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8:1 MUX</a:t>
              </a:r>
            </a:p>
          </p:txBody>
        </p:sp>
        <p:sp>
          <p:nvSpPr>
            <p:cNvPr id="77920" name="Rectangle 96"/>
            <p:cNvSpPr>
              <a:spLocks noChangeArrowheads="1"/>
            </p:cNvSpPr>
            <p:nvPr/>
          </p:nvSpPr>
          <p:spPr bwMode="auto">
            <a:xfrm>
              <a:off x="7181850" y="5572125"/>
              <a:ext cx="6477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S1</a:t>
              </a:r>
            </a:p>
          </p:txBody>
        </p:sp>
        <p:sp>
          <p:nvSpPr>
            <p:cNvPr id="77921" name="Rectangle 97"/>
            <p:cNvSpPr>
              <a:spLocks noChangeArrowheads="1"/>
            </p:cNvSpPr>
            <p:nvPr/>
          </p:nvSpPr>
          <p:spPr bwMode="auto">
            <a:xfrm>
              <a:off x="7550150" y="5572125"/>
              <a:ext cx="6477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S0</a:t>
              </a:r>
            </a:p>
          </p:txBody>
        </p:sp>
        <p:sp>
          <p:nvSpPr>
            <p:cNvPr id="77922" name="Rectangle 98"/>
            <p:cNvSpPr>
              <a:spLocks noChangeArrowheads="1"/>
            </p:cNvSpPr>
            <p:nvPr/>
          </p:nvSpPr>
          <p:spPr bwMode="auto">
            <a:xfrm>
              <a:off x="6673850" y="3806825"/>
              <a:ext cx="1143000" cy="2057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3" name="Line 99"/>
            <p:cNvSpPr>
              <a:spLocks noChangeShapeType="1"/>
            </p:cNvSpPr>
            <p:nvPr/>
          </p:nvSpPr>
          <p:spPr bwMode="auto">
            <a:xfrm flipV="1">
              <a:off x="7816850" y="4797425"/>
              <a:ext cx="381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4" name="Line 100"/>
            <p:cNvSpPr>
              <a:spLocks noChangeShapeType="1"/>
            </p:cNvSpPr>
            <p:nvPr/>
          </p:nvSpPr>
          <p:spPr bwMode="auto">
            <a:xfrm flipH="1">
              <a:off x="6445250" y="3959225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5" name="Line 101"/>
            <p:cNvSpPr>
              <a:spLocks noChangeShapeType="1"/>
            </p:cNvSpPr>
            <p:nvPr/>
          </p:nvSpPr>
          <p:spPr bwMode="auto">
            <a:xfrm flipH="1">
              <a:off x="6445250" y="4187825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6" name="Line 102"/>
            <p:cNvSpPr>
              <a:spLocks noChangeShapeType="1"/>
            </p:cNvSpPr>
            <p:nvPr/>
          </p:nvSpPr>
          <p:spPr bwMode="auto">
            <a:xfrm flipH="1">
              <a:off x="6445250" y="4416425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7" name="Line 103"/>
            <p:cNvSpPr>
              <a:spLocks noChangeShapeType="1"/>
            </p:cNvSpPr>
            <p:nvPr/>
          </p:nvSpPr>
          <p:spPr bwMode="auto">
            <a:xfrm flipH="1">
              <a:off x="6445250" y="4645025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8" name="Line 104"/>
            <p:cNvSpPr>
              <a:spLocks noChangeShapeType="1"/>
            </p:cNvSpPr>
            <p:nvPr/>
          </p:nvSpPr>
          <p:spPr bwMode="auto">
            <a:xfrm flipH="1">
              <a:off x="6902450" y="5864225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9" name="Line 105"/>
            <p:cNvSpPr>
              <a:spLocks noChangeShapeType="1"/>
            </p:cNvSpPr>
            <p:nvPr/>
          </p:nvSpPr>
          <p:spPr bwMode="auto">
            <a:xfrm flipH="1">
              <a:off x="7283450" y="5864225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30" name="Line 106"/>
            <p:cNvSpPr>
              <a:spLocks noChangeShapeType="1"/>
            </p:cNvSpPr>
            <p:nvPr/>
          </p:nvSpPr>
          <p:spPr bwMode="auto">
            <a:xfrm flipH="1">
              <a:off x="6445250" y="4873625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31" name="Line 107"/>
            <p:cNvSpPr>
              <a:spLocks noChangeShapeType="1"/>
            </p:cNvSpPr>
            <p:nvPr/>
          </p:nvSpPr>
          <p:spPr bwMode="auto">
            <a:xfrm flipH="1" flipV="1">
              <a:off x="6445250" y="5102225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32" name="Line 108"/>
            <p:cNvSpPr>
              <a:spLocks noChangeShapeType="1"/>
            </p:cNvSpPr>
            <p:nvPr/>
          </p:nvSpPr>
          <p:spPr bwMode="auto">
            <a:xfrm flipH="1">
              <a:off x="6445250" y="5330825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33" name="Line 109"/>
            <p:cNvSpPr>
              <a:spLocks noChangeShapeType="1"/>
            </p:cNvSpPr>
            <p:nvPr/>
          </p:nvSpPr>
          <p:spPr bwMode="auto">
            <a:xfrm flipH="1">
              <a:off x="6445250" y="5559425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34" name="Line 110"/>
            <p:cNvSpPr>
              <a:spLocks noChangeShapeType="1"/>
            </p:cNvSpPr>
            <p:nvPr/>
          </p:nvSpPr>
          <p:spPr bwMode="auto">
            <a:xfrm>
              <a:off x="7664450" y="5864225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7991" name="Rectangle 167"/>
          <p:cNvSpPr>
            <a:spLocks noChangeArrowheads="1"/>
          </p:cNvSpPr>
          <p:nvPr/>
        </p:nvSpPr>
        <p:spPr bwMode="auto">
          <a:xfrm>
            <a:off x="3162300" y="2963863"/>
            <a:ext cx="2044700" cy="373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A	B	C	D	G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0	0	0	0	1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0	0	0	1	1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0	0	1	0	0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0	0	1	1	1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0	1	0	0	0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0	1	0	1	0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0	1	1	0	1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0	1	1	1	1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1	0	0	0	1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1	0	0	1	0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1	0	1	0	0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1	0	1	1	1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1	1	0	0	1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1	1	0	1	0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1	1	1	0	1</a:t>
            </a:r>
            <a:b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1	1	1	1	0</a:t>
            </a:r>
          </a:p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endParaRPr lang="en-US" altLang="ko-KR" sz="1400" dirty="0">
              <a:solidFill>
                <a:srgbClr val="000000"/>
              </a:solidFill>
              <a:ea typeface="굴림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20176" y="2968928"/>
            <a:ext cx="2247900" cy="3739847"/>
            <a:chOff x="3120176" y="2968928"/>
            <a:chExt cx="2247900" cy="3739847"/>
          </a:xfrm>
        </p:grpSpPr>
        <p:sp>
          <p:nvSpPr>
            <p:cNvPr id="77995" name="Line 171"/>
            <p:cNvSpPr>
              <a:spLocks noChangeShapeType="1"/>
            </p:cNvSpPr>
            <p:nvPr/>
          </p:nvSpPr>
          <p:spPr bwMode="auto">
            <a:xfrm>
              <a:off x="4406900" y="3236913"/>
              <a:ext cx="0" cy="34718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120176" y="2968928"/>
              <a:ext cx="2247900" cy="3724275"/>
              <a:chOff x="3136900" y="2982913"/>
              <a:chExt cx="2247900" cy="3724275"/>
            </a:xfrm>
          </p:grpSpPr>
          <p:sp>
            <p:nvSpPr>
              <p:cNvPr id="77993" name="Line 169"/>
              <p:cNvSpPr>
                <a:spLocks noChangeShapeType="1"/>
              </p:cNvSpPr>
              <p:nvPr/>
            </p:nvSpPr>
            <p:spPr bwMode="auto">
              <a:xfrm>
                <a:off x="3136900" y="3230563"/>
                <a:ext cx="22479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94" name="Line 170"/>
              <p:cNvSpPr>
                <a:spLocks noChangeShapeType="1"/>
              </p:cNvSpPr>
              <p:nvPr/>
            </p:nvSpPr>
            <p:spPr bwMode="auto">
              <a:xfrm>
                <a:off x="4870450" y="2982913"/>
                <a:ext cx="0" cy="37242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004" name="Line 180"/>
              <p:cNvSpPr>
                <a:spLocks noChangeShapeType="1"/>
              </p:cNvSpPr>
              <p:nvPr/>
            </p:nvSpPr>
            <p:spPr bwMode="auto">
              <a:xfrm>
                <a:off x="3136900" y="3649663"/>
                <a:ext cx="22479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005" name="Line 181"/>
              <p:cNvSpPr>
                <a:spLocks noChangeShapeType="1"/>
              </p:cNvSpPr>
              <p:nvPr/>
            </p:nvSpPr>
            <p:spPr bwMode="auto">
              <a:xfrm>
                <a:off x="3136900" y="4081463"/>
                <a:ext cx="22479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006" name="Line 182"/>
              <p:cNvSpPr>
                <a:spLocks noChangeShapeType="1"/>
              </p:cNvSpPr>
              <p:nvPr/>
            </p:nvSpPr>
            <p:spPr bwMode="auto">
              <a:xfrm>
                <a:off x="3136900" y="4525963"/>
                <a:ext cx="22479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007" name="Line 183"/>
              <p:cNvSpPr>
                <a:spLocks noChangeShapeType="1"/>
              </p:cNvSpPr>
              <p:nvPr/>
            </p:nvSpPr>
            <p:spPr bwMode="auto">
              <a:xfrm>
                <a:off x="3136900" y="4945063"/>
                <a:ext cx="22479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008" name="Line 184"/>
              <p:cNvSpPr>
                <a:spLocks noChangeShapeType="1"/>
              </p:cNvSpPr>
              <p:nvPr/>
            </p:nvSpPr>
            <p:spPr bwMode="auto">
              <a:xfrm>
                <a:off x="3136900" y="5364163"/>
                <a:ext cx="22479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009" name="Line 185"/>
              <p:cNvSpPr>
                <a:spLocks noChangeShapeType="1"/>
              </p:cNvSpPr>
              <p:nvPr/>
            </p:nvSpPr>
            <p:spPr bwMode="auto">
              <a:xfrm>
                <a:off x="3136900" y="5795963"/>
                <a:ext cx="22479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010" name="Line 186"/>
              <p:cNvSpPr>
                <a:spLocks noChangeShapeType="1"/>
              </p:cNvSpPr>
              <p:nvPr/>
            </p:nvSpPr>
            <p:spPr bwMode="auto">
              <a:xfrm>
                <a:off x="3136900" y="6240463"/>
                <a:ext cx="22479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938713" y="3254375"/>
            <a:ext cx="663575" cy="3417888"/>
            <a:chOff x="4938713" y="3254375"/>
            <a:chExt cx="663575" cy="3417888"/>
          </a:xfrm>
        </p:grpSpPr>
        <p:sp>
          <p:nvSpPr>
            <p:cNvPr id="77982" name="Rectangle 158"/>
            <p:cNvSpPr>
              <a:spLocks noChangeArrowheads="1"/>
            </p:cNvSpPr>
            <p:nvPr/>
          </p:nvSpPr>
          <p:spPr bwMode="auto">
            <a:xfrm>
              <a:off x="4938713" y="3254375"/>
              <a:ext cx="241300" cy="371475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92" name="Rectangle 168"/>
            <p:cNvSpPr>
              <a:spLocks noChangeArrowheads="1"/>
            </p:cNvSpPr>
            <p:nvPr/>
          </p:nvSpPr>
          <p:spPr bwMode="auto">
            <a:xfrm>
              <a:off x="5221288" y="3281363"/>
              <a:ext cx="381000" cy="3390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ct val="980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dirty="0">
                  <a:solidFill>
                    <a:srgbClr val="0000FF"/>
                  </a:solidFill>
                  <a:ea typeface="굴림" pitchFamily="50" charset="-127"/>
                </a:rPr>
                <a:t>1</a:t>
              </a:r>
            </a:p>
            <a:p>
              <a:pPr eaLnBrk="0" hangingPunct="0">
                <a:lnSpc>
                  <a:spcPct val="980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dirty="0">
                  <a:solidFill>
                    <a:srgbClr val="00FF00"/>
                  </a:solidFill>
                  <a:ea typeface="굴림" pitchFamily="50" charset="-127"/>
                </a:rPr>
                <a:t>D</a:t>
              </a: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/>
              </a:r>
              <a:b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/>
              </a:r>
              <a:b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/>
              </a:r>
              <a:b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FF"/>
                  </a:solidFill>
                  <a:ea typeface="굴림" pitchFamily="50" charset="-127"/>
                </a:rPr>
                <a:t>1</a:t>
              </a:r>
            </a:p>
            <a:p>
              <a:pPr eaLnBrk="0" hangingPunct="0">
                <a:lnSpc>
                  <a:spcPct val="980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dirty="0">
                  <a:solidFill>
                    <a:srgbClr val="FF0000"/>
                  </a:solidFill>
                  <a:ea typeface="굴림" pitchFamily="50" charset="-127"/>
                </a:rPr>
                <a:t>D'</a:t>
              </a:r>
              <a:br>
                <a:rPr lang="en-US" altLang="ko-KR" sz="1400" dirty="0">
                  <a:solidFill>
                    <a:srgbClr val="FF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/>
              </a:r>
              <a:b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FF00"/>
                  </a:solidFill>
                  <a:ea typeface="굴림" pitchFamily="50" charset="-127"/>
                </a:rPr>
                <a:t>D</a:t>
              </a: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/>
              </a:r>
              <a:b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/>
              </a:r>
              <a:b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dirty="0" err="1">
                  <a:solidFill>
                    <a:srgbClr val="FF0000"/>
                  </a:solidFill>
                  <a:ea typeface="굴림" pitchFamily="50" charset="-127"/>
                </a:rPr>
                <a:t>D</a:t>
              </a:r>
              <a:r>
                <a:rPr lang="en-US" altLang="ko-KR" sz="1400" dirty="0">
                  <a:solidFill>
                    <a:srgbClr val="FF0000"/>
                  </a:solidFill>
                  <a:ea typeface="굴림" pitchFamily="50" charset="-127"/>
                </a:rPr>
                <a:t>’</a:t>
              </a:r>
              <a:br>
                <a:rPr lang="en-US" altLang="ko-KR" sz="1400" dirty="0">
                  <a:solidFill>
                    <a:srgbClr val="FF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/>
              </a:r>
              <a:b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FF0000"/>
                  </a:solidFill>
                  <a:ea typeface="굴림" pitchFamily="50" charset="-127"/>
                </a:rPr>
                <a:t>D’</a:t>
              </a:r>
            </a:p>
            <a:p>
              <a:pPr eaLnBrk="0" hangingPunct="0">
                <a:lnSpc>
                  <a:spcPct val="980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endParaRPr lang="en-US" altLang="ko-KR" sz="1400" dirty="0">
                <a:solidFill>
                  <a:srgbClr val="FF0000"/>
                </a:solidFill>
                <a:ea typeface="굴림" pitchFamily="50" charset="-127"/>
              </a:endParaRPr>
            </a:p>
          </p:txBody>
        </p:sp>
        <p:sp>
          <p:nvSpPr>
            <p:cNvPr id="78003" name="Rectangle 179"/>
            <p:cNvSpPr>
              <a:spLocks noChangeArrowheads="1"/>
            </p:cNvSpPr>
            <p:nvPr/>
          </p:nvSpPr>
          <p:spPr bwMode="auto">
            <a:xfrm>
              <a:off x="4938713" y="3673475"/>
              <a:ext cx="241300" cy="371475"/>
            </a:xfrm>
            <a:prstGeom prst="rect">
              <a:avLst/>
            </a:prstGeom>
            <a:noFill/>
            <a:ln w="127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011" name="Rectangle 187"/>
            <p:cNvSpPr>
              <a:spLocks noChangeArrowheads="1"/>
            </p:cNvSpPr>
            <p:nvPr/>
          </p:nvSpPr>
          <p:spPr bwMode="auto">
            <a:xfrm>
              <a:off x="4938713" y="4130675"/>
              <a:ext cx="241300" cy="3714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012" name="Rectangle 188"/>
            <p:cNvSpPr>
              <a:spLocks noChangeArrowheads="1"/>
            </p:cNvSpPr>
            <p:nvPr/>
          </p:nvSpPr>
          <p:spPr bwMode="auto">
            <a:xfrm>
              <a:off x="4938713" y="4549775"/>
              <a:ext cx="241300" cy="371475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013" name="Rectangle 189"/>
            <p:cNvSpPr>
              <a:spLocks noChangeArrowheads="1"/>
            </p:cNvSpPr>
            <p:nvPr/>
          </p:nvSpPr>
          <p:spPr bwMode="auto">
            <a:xfrm>
              <a:off x="4938713" y="4968875"/>
              <a:ext cx="241300" cy="37147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014" name="Rectangle 190"/>
            <p:cNvSpPr>
              <a:spLocks noChangeArrowheads="1"/>
            </p:cNvSpPr>
            <p:nvPr/>
          </p:nvSpPr>
          <p:spPr bwMode="auto">
            <a:xfrm>
              <a:off x="4938713" y="5387975"/>
              <a:ext cx="241300" cy="371475"/>
            </a:xfrm>
            <a:prstGeom prst="rect">
              <a:avLst/>
            </a:prstGeom>
            <a:noFill/>
            <a:ln w="127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015" name="Rectangle 191"/>
            <p:cNvSpPr>
              <a:spLocks noChangeArrowheads="1"/>
            </p:cNvSpPr>
            <p:nvPr/>
          </p:nvSpPr>
          <p:spPr bwMode="auto">
            <a:xfrm>
              <a:off x="4938713" y="5845175"/>
              <a:ext cx="241300" cy="37147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016" name="Rectangle 192"/>
            <p:cNvSpPr>
              <a:spLocks noChangeArrowheads="1"/>
            </p:cNvSpPr>
            <p:nvPr/>
          </p:nvSpPr>
          <p:spPr bwMode="auto">
            <a:xfrm>
              <a:off x="4938713" y="6264275"/>
              <a:ext cx="241300" cy="37147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34568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  <p:bldP spid="77917" grpId="0"/>
      <p:bldP spid="779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6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313B-6CB0-4C03-9CD4-E6A7863B3B8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Activity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Realize F = B’CD’ + ABC’ with a 4:1 multiplexer and a minimum of other gates:</a:t>
            </a:r>
          </a:p>
        </p:txBody>
      </p:sp>
      <p:grpSp>
        <p:nvGrpSpPr>
          <p:cNvPr id="154656" name="Group 32"/>
          <p:cNvGrpSpPr>
            <a:grpSpLocks/>
          </p:cNvGrpSpPr>
          <p:nvPr/>
        </p:nvGrpSpPr>
        <p:grpSpPr bwMode="auto">
          <a:xfrm>
            <a:off x="838200" y="2590800"/>
            <a:ext cx="2247900" cy="3743325"/>
            <a:chOff x="868" y="1598"/>
            <a:chExt cx="1416" cy="2358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884" y="1598"/>
              <a:ext cx="1288" cy="2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A	B	C	D	Z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0	0	0	0	0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0	0	0	1	0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0	0	1	0	1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0	0	1	1	0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0	1	0	0	0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0	1	0	1	0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0	1	1	0	0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0	1	1	1	0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1	0	0	0	0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1	0	0	1	0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1	0	1	0	1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1	0	1	1	0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1	1	0	0	1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1	1	0	1	1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1	1	1	0	0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1	1	1	1	0</a:t>
              </a:r>
            </a:p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endParaRPr lang="en-US" altLang="ko-KR" sz="1400" b="1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54632" name="Line 8"/>
            <p:cNvSpPr>
              <a:spLocks noChangeShapeType="1"/>
            </p:cNvSpPr>
            <p:nvPr/>
          </p:nvSpPr>
          <p:spPr bwMode="auto">
            <a:xfrm>
              <a:off x="868" y="1766"/>
              <a:ext cx="14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33" name="Line 9"/>
            <p:cNvSpPr>
              <a:spLocks noChangeShapeType="1"/>
            </p:cNvSpPr>
            <p:nvPr/>
          </p:nvSpPr>
          <p:spPr bwMode="auto">
            <a:xfrm>
              <a:off x="1960" y="1610"/>
              <a:ext cx="0" cy="23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>
              <a:off x="868" y="2030"/>
              <a:ext cx="1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36" name="Line 12"/>
            <p:cNvSpPr>
              <a:spLocks noChangeShapeType="1"/>
            </p:cNvSpPr>
            <p:nvPr/>
          </p:nvSpPr>
          <p:spPr bwMode="auto">
            <a:xfrm flipH="1">
              <a:off x="868" y="2302"/>
              <a:ext cx="1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37" name="Line 13"/>
            <p:cNvSpPr>
              <a:spLocks noChangeShapeType="1"/>
            </p:cNvSpPr>
            <p:nvPr/>
          </p:nvSpPr>
          <p:spPr bwMode="auto">
            <a:xfrm>
              <a:off x="868" y="2582"/>
              <a:ext cx="1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38" name="Line 14"/>
            <p:cNvSpPr>
              <a:spLocks noChangeShapeType="1"/>
            </p:cNvSpPr>
            <p:nvPr/>
          </p:nvSpPr>
          <p:spPr bwMode="auto">
            <a:xfrm>
              <a:off x="868" y="2846"/>
              <a:ext cx="1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39" name="Line 15"/>
            <p:cNvSpPr>
              <a:spLocks noChangeShapeType="1"/>
            </p:cNvSpPr>
            <p:nvPr/>
          </p:nvSpPr>
          <p:spPr bwMode="auto">
            <a:xfrm>
              <a:off x="868" y="3110"/>
              <a:ext cx="1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40" name="Line 16"/>
            <p:cNvSpPr>
              <a:spLocks noChangeShapeType="1"/>
            </p:cNvSpPr>
            <p:nvPr/>
          </p:nvSpPr>
          <p:spPr bwMode="auto">
            <a:xfrm flipH="1">
              <a:off x="868" y="3382"/>
              <a:ext cx="1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>
              <a:off x="868" y="3662"/>
              <a:ext cx="1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43" name="Line 19"/>
            <p:cNvSpPr>
              <a:spLocks noChangeShapeType="1"/>
            </p:cNvSpPr>
            <p:nvPr/>
          </p:nvSpPr>
          <p:spPr bwMode="auto">
            <a:xfrm>
              <a:off x="868" y="2030"/>
              <a:ext cx="14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44" name="Line 20"/>
            <p:cNvSpPr>
              <a:spLocks noChangeShapeType="1"/>
            </p:cNvSpPr>
            <p:nvPr/>
          </p:nvSpPr>
          <p:spPr bwMode="auto">
            <a:xfrm>
              <a:off x="868" y="2302"/>
              <a:ext cx="14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45" name="Line 21"/>
            <p:cNvSpPr>
              <a:spLocks noChangeShapeType="1"/>
            </p:cNvSpPr>
            <p:nvPr/>
          </p:nvSpPr>
          <p:spPr bwMode="auto">
            <a:xfrm>
              <a:off x="868" y="2582"/>
              <a:ext cx="14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46" name="Line 22"/>
            <p:cNvSpPr>
              <a:spLocks noChangeShapeType="1"/>
            </p:cNvSpPr>
            <p:nvPr/>
          </p:nvSpPr>
          <p:spPr bwMode="auto">
            <a:xfrm>
              <a:off x="868" y="2846"/>
              <a:ext cx="14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47" name="Line 23"/>
            <p:cNvSpPr>
              <a:spLocks noChangeShapeType="1"/>
            </p:cNvSpPr>
            <p:nvPr/>
          </p:nvSpPr>
          <p:spPr bwMode="auto">
            <a:xfrm>
              <a:off x="868" y="3110"/>
              <a:ext cx="14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48" name="Line 24"/>
            <p:cNvSpPr>
              <a:spLocks noChangeShapeType="1"/>
            </p:cNvSpPr>
            <p:nvPr/>
          </p:nvSpPr>
          <p:spPr bwMode="auto">
            <a:xfrm>
              <a:off x="868" y="3382"/>
              <a:ext cx="14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49" name="Line 25"/>
            <p:cNvSpPr>
              <a:spLocks noChangeShapeType="1"/>
            </p:cNvSpPr>
            <p:nvPr/>
          </p:nvSpPr>
          <p:spPr bwMode="auto">
            <a:xfrm>
              <a:off x="868" y="3662"/>
              <a:ext cx="14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4698" name="Group 74"/>
          <p:cNvGrpSpPr>
            <a:grpSpLocks/>
          </p:cNvGrpSpPr>
          <p:nvPr/>
        </p:nvGrpSpPr>
        <p:grpSpPr bwMode="auto">
          <a:xfrm>
            <a:off x="1166813" y="2552700"/>
            <a:ext cx="4178300" cy="3805238"/>
            <a:chOff x="735" y="1608"/>
            <a:chExt cx="2632" cy="2397"/>
          </a:xfrm>
        </p:grpSpPr>
        <p:sp>
          <p:nvSpPr>
            <p:cNvPr id="154658" name="Rectangle 34"/>
            <p:cNvSpPr>
              <a:spLocks noChangeArrowheads="1"/>
            </p:cNvSpPr>
            <p:nvPr/>
          </p:nvSpPr>
          <p:spPr bwMode="auto">
            <a:xfrm>
              <a:off x="735" y="1608"/>
              <a:ext cx="569" cy="23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54663" name="Group 39"/>
            <p:cNvGrpSpPr>
              <a:grpSpLocks/>
            </p:cNvGrpSpPr>
            <p:nvPr/>
          </p:nvGrpSpPr>
          <p:grpSpPr bwMode="auto">
            <a:xfrm>
              <a:off x="1872" y="1620"/>
              <a:ext cx="1495" cy="1386"/>
              <a:chOff x="2212" y="1586"/>
              <a:chExt cx="1495" cy="1386"/>
            </a:xfrm>
          </p:grpSpPr>
          <p:sp>
            <p:nvSpPr>
              <p:cNvPr id="154659" name="Line 35"/>
              <p:cNvSpPr>
                <a:spLocks noChangeShapeType="1"/>
              </p:cNvSpPr>
              <p:nvPr/>
            </p:nvSpPr>
            <p:spPr bwMode="auto">
              <a:xfrm flipH="1">
                <a:off x="2220" y="1720"/>
                <a:ext cx="714" cy="1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660" name="Line 36"/>
              <p:cNvSpPr>
                <a:spLocks noChangeShapeType="1"/>
              </p:cNvSpPr>
              <p:nvPr/>
            </p:nvSpPr>
            <p:spPr bwMode="auto">
              <a:xfrm flipH="1">
                <a:off x="2212" y="1720"/>
                <a:ext cx="722" cy="12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661" name="Text Box 37"/>
              <p:cNvSpPr txBox="1">
                <a:spLocks noChangeArrowheads="1"/>
              </p:cNvSpPr>
              <p:nvPr/>
            </p:nvSpPr>
            <p:spPr bwMode="auto">
              <a:xfrm>
                <a:off x="2931" y="1586"/>
                <a:ext cx="7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0 when B’C’</a:t>
                </a:r>
              </a:p>
            </p:txBody>
          </p:sp>
        </p:grpSp>
        <p:grpSp>
          <p:nvGrpSpPr>
            <p:cNvPr id="154671" name="Group 47"/>
            <p:cNvGrpSpPr>
              <a:grpSpLocks/>
            </p:cNvGrpSpPr>
            <p:nvPr/>
          </p:nvGrpSpPr>
          <p:grpSpPr bwMode="auto">
            <a:xfrm>
              <a:off x="1892" y="2188"/>
              <a:ext cx="1472" cy="1098"/>
              <a:chOff x="2232" y="2154"/>
              <a:chExt cx="1472" cy="1098"/>
            </a:xfrm>
          </p:grpSpPr>
          <p:sp>
            <p:nvSpPr>
              <p:cNvPr id="154665" name="Line 41"/>
              <p:cNvSpPr>
                <a:spLocks noChangeShapeType="1"/>
              </p:cNvSpPr>
              <p:nvPr/>
            </p:nvSpPr>
            <p:spPr bwMode="auto">
              <a:xfrm flipH="1" flipV="1">
                <a:off x="2247" y="2154"/>
                <a:ext cx="653" cy="1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666" name="Line 42"/>
              <p:cNvSpPr>
                <a:spLocks noChangeShapeType="1"/>
              </p:cNvSpPr>
              <p:nvPr/>
            </p:nvSpPr>
            <p:spPr bwMode="auto">
              <a:xfrm flipH="1">
                <a:off x="2232" y="2262"/>
                <a:ext cx="676" cy="9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667" name="Text Box 43"/>
              <p:cNvSpPr txBox="1">
                <a:spLocks noChangeArrowheads="1"/>
              </p:cNvSpPr>
              <p:nvPr/>
            </p:nvSpPr>
            <p:spPr bwMode="auto">
              <a:xfrm>
                <a:off x="2911" y="2160"/>
                <a:ext cx="7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D’ when B’C</a:t>
                </a:r>
              </a:p>
            </p:txBody>
          </p:sp>
        </p:grpSp>
        <p:grpSp>
          <p:nvGrpSpPr>
            <p:cNvPr id="154672" name="Group 48"/>
            <p:cNvGrpSpPr>
              <a:grpSpLocks/>
            </p:cNvGrpSpPr>
            <p:nvPr/>
          </p:nvGrpSpPr>
          <p:grpSpPr bwMode="auto">
            <a:xfrm>
              <a:off x="1916" y="2482"/>
              <a:ext cx="1380" cy="1056"/>
              <a:chOff x="2256" y="2448"/>
              <a:chExt cx="1380" cy="1056"/>
            </a:xfrm>
          </p:grpSpPr>
          <p:sp>
            <p:nvSpPr>
              <p:cNvPr id="154668" name="Line 44"/>
              <p:cNvSpPr>
                <a:spLocks noChangeShapeType="1"/>
              </p:cNvSpPr>
              <p:nvPr/>
            </p:nvSpPr>
            <p:spPr bwMode="auto">
              <a:xfrm flipH="1" flipV="1">
                <a:off x="2256" y="2448"/>
                <a:ext cx="62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669" name="Line 45"/>
              <p:cNvSpPr>
                <a:spLocks noChangeShapeType="1"/>
              </p:cNvSpPr>
              <p:nvPr/>
            </p:nvSpPr>
            <p:spPr bwMode="auto">
              <a:xfrm flipH="1">
                <a:off x="2256" y="2736"/>
                <a:ext cx="628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670" name="Text Box 46"/>
              <p:cNvSpPr txBox="1">
                <a:spLocks noChangeArrowheads="1"/>
              </p:cNvSpPr>
              <p:nvPr/>
            </p:nvSpPr>
            <p:spPr bwMode="auto">
              <a:xfrm>
                <a:off x="2880" y="2640"/>
                <a:ext cx="7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A when BC’</a:t>
                </a:r>
              </a:p>
            </p:txBody>
          </p:sp>
        </p:grpSp>
        <p:grpSp>
          <p:nvGrpSpPr>
            <p:cNvPr id="154678" name="Group 54"/>
            <p:cNvGrpSpPr>
              <a:grpSpLocks/>
            </p:cNvGrpSpPr>
            <p:nvPr/>
          </p:nvGrpSpPr>
          <p:grpSpPr bwMode="auto">
            <a:xfrm>
              <a:off x="1916" y="2770"/>
              <a:ext cx="1380" cy="1056"/>
              <a:chOff x="1916" y="2770"/>
              <a:chExt cx="1380" cy="1056"/>
            </a:xfrm>
          </p:grpSpPr>
          <p:sp>
            <p:nvSpPr>
              <p:cNvPr id="154674" name="Line 50"/>
              <p:cNvSpPr>
                <a:spLocks noChangeShapeType="1"/>
              </p:cNvSpPr>
              <p:nvPr/>
            </p:nvSpPr>
            <p:spPr bwMode="auto">
              <a:xfrm flipH="1" flipV="1">
                <a:off x="1916" y="2770"/>
                <a:ext cx="624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675" name="Line 51"/>
              <p:cNvSpPr>
                <a:spLocks noChangeShapeType="1"/>
              </p:cNvSpPr>
              <p:nvPr/>
            </p:nvSpPr>
            <p:spPr bwMode="auto">
              <a:xfrm flipH="1">
                <a:off x="1916" y="3202"/>
                <a:ext cx="624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676" name="Text Box 52"/>
              <p:cNvSpPr txBox="1">
                <a:spLocks noChangeArrowheads="1"/>
              </p:cNvSpPr>
              <p:nvPr/>
            </p:nvSpPr>
            <p:spPr bwMode="auto">
              <a:xfrm>
                <a:off x="2574" y="3106"/>
                <a:ext cx="7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0 when BC</a:t>
                </a:r>
              </a:p>
            </p:txBody>
          </p:sp>
        </p:grpSp>
      </p:grpSp>
      <p:sp>
        <p:nvSpPr>
          <p:cNvPr id="154677" name="Text Box 53"/>
          <p:cNvSpPr txBox="1">
            <a:spLocks noChangeArrowheads="1"/>
          </p:cNvSpPr>
          <p:nvPr/>
        </p:nvSpPr>
        <p:spPr bwMode="auto">
          <a:xfrm>
            <a:off x="5257800" y="5715000"/>
            <a:ext cx="3681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Z = B’C’(0) + B’C(D’) + BC’(A) + BC(0)</a:t>
            </a:r>
          </a:p>
        </p:txBody>
      </p:sp>
      <p:grpSp>
        <p:nvGrpSpPr>
          <p:cNvPr id="154679" name="Group 55"/>
          <p:cNvGrpSpPr>
            <a:grpSpLocks/>
          </p:cNvGrpSpPr>
          <p:nvPr/>
        </p:nvGrpSpPr>
        <p:grpSpPr bwMode="auto">
          <a:xfrm>
            <a:off x="6248400" y="3581400"/>
            <a:ext cx="2324100" cy="1847850"/>
            <a:chOff x="4032" y="2740"/>
            <a:chExt cx="1464" cy="1164"/>
          </a:xfrm>
        </p:grpSpPr>
        <p:sp>
          <p:nvSpPr>
            <p:cNvPr id="154680" name="Rectangle 56"/>
            <p:cNvSpPr>
              <a:spLocks noChangeArrowheads="1"/>
            </p:cNvSpPr>
            <p:nvPr/>
          </p:nvSpPr>
          <p:spPr bwMode="auto">
            <a:xfrm>
              <a:off x="4704" y="3528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B</a:t>
              </a:r>
            </a:p>
          </p:txBody>
        </p:sp>
        <p:sp>
          <p:nvSpPr>
            <p:cNvPr id="154681" name="Rectangle 57"/>
            <p:cNvSpPr>
              <a:spLocks noChangeArrowheads="1"/>
            </p:cNvSpPr>
            <p:nvPr/>
          </p:nvSpPr>
          <p:spPr bwMode="auto">
            <a:xfrm>
              <a:off x="4952" y="3528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C</a:t>
              </a:r>
            </a:p>
          </p:txBody>
        </p:sp>
        <p:sp>
          <p:nvSpPr>
            <p:cNvPr id="154682" name="Rectangle 58"/>
            <p:cNvSpPr>
              <a:spLocks noChangeArrowheads="1"/>
            </p:cNvSpPr>
            <p:nvPr/>
          </p:nvSpPr>
          <p:spPr bwMode="auto">
            <a:xfrm>
              <a:off x="4624" y="3240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S1</a:t>
              </a:r>
            </a:p>
          </p:txBody>
        </p:sp>
        <p:sp>
          <p:nvSpPr>
            <p:cNvPr id="154683" name="Rectangle 59"/>
            <p:cNvSpPr>
              <a:spLocks noChangeArrowheads="1"/>
            </p:cNvSpPr>
            <p:nvPr/>
          </p:nvSpPr>
          <p:spPr bwMode="auto">
            <a:xfrm>
              <a:off x="4856" y="3240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S0</a:t>
              </a:r>
            </a:p>
          </p:txBody>
        </p:sp>
        <p:sp>
          <p:nvSpPr>
            <p:cNvPr id="154684" name="Rectangle 60"/>
            <p:cNvSpPr>
              <a:spLocks noChangeArrowheads="1"/>
            </p:cNvSpPr>
            <p:nvPr/>
          </p:nvSpPr>
          <p:spPr bwMode="auto">
            <a:xfrm>
              <a:off x="5160" y="2888"/>
              <a:ext cx="33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F</a:t>
              </a:r>
            </a:p>
          </p:txBody>
        </p:sp>
        <p:sp>
          <p:nvSpPr>
            <p:cNvPr id="154685" name="Rectangle 61"/>
            <p:cNvSpPr>
              <a:spLocks noChangeArrowheads="1"/>
            </p:cNvSpPr>
            <p:nvPr/>
          </p:nvSpPr>
          <p:spPr bwMode="auto">
            <a:xfrm>
              <a:off x="4352" y="2776"/>
              <a:ext cx="176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1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2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3</a:t>
              </a:r>
            </a:p>
          </p:txBody>
        </p:sp>
        <p:sp>
          <p:nvSpPr>
            <p:cNvPr id="154686" name="Rectangle 62"/>
            <p:cNvSpPr>
              <a:spLocks noChangeArrowheads="1"/>
            </p:cNvSpPr>
            <p:nvPr/>
          </p:nvSpPr>
          <p:spPr bwMode="auto">
            <a:xfrm>
              <a:off x="4356" y="2740"/>
              <a:ext cx="712" cy="6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87" name="Rectangle 63"/>
            <p:cNvSpPr>
              <a:spLocks noChangeArrowheads="1"/>
            </p:cNvSpPr>
            <p:nvPr/>
          </p:nvSpPr>
          <p:spPr bwMode="auto">
            <a:xfrm>
              <a:off x="4352" y="2968"/>
              <a:ext cx="71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4:1 MUX</a:t>
              </a:r>
            </a:p>
          </p:txBody>
        </p:sp>
        <p:sp>
          <p:nvSpPr>
            <p:cNvPr id="154688" name="Line 64"/>
            <p:cNvSpPr>
              <a:spLocks noChangeShapeType="1"/>
            </p:cNvSpPr>
            <p:nvPr/>
          </p:nvSpPr>
          <p:spPr bwMode="auto">
            <a:xfrm>
              <a:off x="5084" y="308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89" name="Line 65"/>
            <p:cNvSpPr>
              <a:spLocks noChangeShapeType="1"/>
            </p:cNvSpPr>
            <p:nvPr/>
          </p:nvSpPr>
          <p:spPr bwMode="auto">
            <a:xfrm flipH="1">
              <a:off x="4196" y="2872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90" name="Line 66"/>
            <p:cNvSpPr>
              <a:spLocks noChangeShapeType="1"/>
            </p:cNvSpPr>
            <p:nvPr/>
          </p:nvSpPr>
          <p:spPr bwMode="auto">
            <a:xfrm flipH="1">
              <a:off x="4196" y="3008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91" name="Line 67"/>
            <p:cNvSpPr>
              <a:spLocks noChangeShapeType="1"/>
            </p:cNvSpPr>
            <p:nvPr/>
          </p:nvSpPr>
          <p:spPr bwMode="auto">
            <a:xfrm flipH="1">
              <a:off x="4204" y="3152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92" name="Line 68"/>
            <p:cNvSpPr>
              <a:spLocks noChangeShapeType="1"/>
            </p:cNvSpPr>
            <p:nvPr/>
          </p:nvSpPr>
          <p:spPr bwMode="auto">
            <a:xfrm flipH="1">
              <a:off x="4212" y="328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93" name="Rectangle 69"/>
            <p:cNvSpPr>
              <a:spLocks noChangeArrowheads="1"/>
            </p:cNvSpPr>
            <p:nvPr/>
          </p:nvSpPr>
          <p:spPr bwMode="auto">
            <a:xfrm>
              <a:off x="4032" y="2776"/>
              <a:ext cx="216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D’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A</a:t>
              </a:r>
              <a:b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0</a:t>
              </a:r>
            </a:p>
          </p:txBody>
        </p:sp>
        <p:sp>
          <p:nvSpPr>
            <p:cNvPr id="154694" name="Line 70"/>
            <p:cNvSpPr>
              <a:spLocks noChangeShapeType="1"/>
            </p:cNvSpPr>
            <p:nvPr/>
          </p:nvSpPr>
          <p:spPr bwMode="auto">
            <a:xfrm>
              <a:off x="4720" y="341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95" name="Line 71"/>
            <p:cNvSpPr>
              <a:spLocks noChangeShapeType="1"/>
            </p:cNvSpPr>
            <p:nvPr/>
          </p:nvSpPr>
          <p:spPr bwMode="auto">
            <a:xfrm>
              <a:off x="4960" y="3412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54701" name="Rectangle 77"/>
          <p:cNvSpPr>
            <a:spLocks noChangeArrowheads="1"/>
          </p:cNvSpPr>
          <p:nvPr/>
        </p:nvSpPr>
        <p:spPr bwMode="auto">
          <a:xfrm>
            <a:off x="293688" y="2493963"/>
            <a:ext cx="8682037" cy="4160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6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77" grpId="0" autoUpdateAnimBg="0"/>
      <p:bldP spid="1547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3CA9-EEDF-49FA-B87F-F3DFFE2C991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130425" y="3805238"/>
            <a:ext cx="13541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1600" u="sng">
                <a:latin typeface="Tahoma" pitchFamily="34" charset="0"/>
                <a:ea typeface="굴림" pitchFamily="50" charset="-127"/>
              </a:rPr>
              <a:t>1:2 Decoder:</a:t>
            </a:r>
            <a:endParaRPr lang="en-US" altLang="ko-KR" sz="1600">
              <a:latin typeface="Tahoma" pitchFamily="34" charset="0"/>
              <a:ea typeface="굴림" pitchFamily="50" charset="-127"/>
            </a:endParaRPr>
          </a:p>
          <a:p>
            <a:pPr algn="ctr"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O0 = G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  S’</a:t>
            </a:r>
          </a:p>
          <a:p>
            <a:pPr algn="ctr" eaLnBrk="0" hangingPunct="0"/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O1 = G   S 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871663" y="4795838"/>
            <a:ext cx="19716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600" u="sng">
                <a:latin typeface="Tahoma" pitchFamily="34" charset="0"/>
                <a:ea typeface="굴림" pitchFamily="50" charset="-127"/>
              </a:rPr>
              <a:t>    2:4 Decoder:    </a:t>
            </a:r>
            <a:endParaRPr lang="en-US" altLang="ko-KR" sz="1600">
              <a:latin typeface="Tahoma" pitchFamily="34" charset="0"/>
              <a:ea typeface="굴림" pitchFamily="50" charset="-127"/>
            </a:endParaRPr>
          </a:p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O0 = G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 S1’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 S0’</a:t>
            </a:r>
          </a:p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O1 = G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 S1’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 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S0</a:t>
            </a:r>
          </a:p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O2 = G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 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S1 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 S0’</a:t>
            </a:r>
          </a:p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O3 = G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 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S1 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 S0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995863" y="3805238"/>
            <a:ext cx="2497137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600" u="sng">
                <a:latin typeface="Tahoma" pitchFamily="34" charset="0"/>
                <a:ea typeface="굴림" pitchFamily="50" charset="-127"/>
              </a:rPr>
              <a:t>        3:8 Decoder:          </a:t>
            </a:r>
            <a:endParaRPr lang="en-US" altLang="ko-KR" sz="1600">
              <a:latin typeface="Tahoma" pitchFamily="34" charset="0"/>
              <a:ea typeface="굴림" pitchFamily="50" charset="-127"/>
            </a:endParaRPr>
          </a:p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O0 = G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 S2’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 S1’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S0’</a:t>
            </a:r>
          </a:p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O1 = G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 S2’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 S1’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S0</a:t>
            </a:r>
          </a:p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O2 = G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 S2’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 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S1 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S0’</a:t>
            </a:r>
          </a:p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O3 = G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 S2’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 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S1 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S0</a:t>
            </a:r>
          </a:p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O4 = G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 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S2 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 S1’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S0’</a:t>
            </a:r>
          </a:p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O5 = G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 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S2 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 S1’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S0</a:t>
            </a:r>
          </a:p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O6 = G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 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S2 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 S1 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S0’</a:t>
            </a:r>
          </a:p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O7 = G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 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S2 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 S1  </a:t>
            </a:r>
            <a:r>
              <a:rPr lang="en-US" altLang="ko-KR" sz="1600">
                <a:latin typeface="Tahoma" pitchFamily="34" charset="0"/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 S0</a:t>
            </a:r>
          </a:p>
        </p:txBody>
      </p:sp>
      <p:sp>
        <p:nvSpPr>
          <p:cNvPr id="7988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Demultiplexers/decoders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Decoders/</a:t>
            </a:r>
            <a:r>
              <a:rPr lang="en-US" altLang="ko-KR" dirty="0" err="1">
                <a:ea typeface="굴림" pitchFamily="50" charset="-127"/>
              </a:rPr>
              <a:t>demultiplexers</a:t>
            </a:r>
            <a:r>
              <a:rPr lang="en-US" altLang="ko-KR" dirty="0">
                <a:ea typeface="굴림" pitchFamily="50" charset="-127"/>
              </a:rPr>
              <a:t>: general concept</a:t>
            </a:r>
          </a:p>
          <a:p>
            <a:pPr lvl="1"/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single data input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n control inputs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2</a:t>
            </a:r>
            <a:r>
              <a:rPr lang="en-US" altLang="ko-KR" b="1" baseline="30000" dirty="0">
                <a:solidFill>
                  <a:srgbClr val="0000FF"/>
                </a:solidFill>
                <a:ea typeface="굴림" pitchFamily="50" charset="-127"/>
              </a:rPr>
              <a:t>n</a:t>
            </a:r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  outputs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control inputs (called “selects” (S)) represent </a:t>
            </a:r>
            <a:r>
              <a:rPr lang="en-US" altLang="ko-KR" b="1" u="sng" dirty="0">
                <a:ea typeface="굴림" pitchFamily="50" charset="-127"/>
              </a:rPr>
              <a:t>binary index of output</a:t>
            </a:r>
            <a:r>
              <a:rPr lang="en-US" altLang="ko-KR" dirty="0">
                <a:ea typeface="굴림" pitchFamily="50" charset="-127"/>
              </a:rPr>
              <a:t> to which the input is connected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data input usually called “</a:t>
            </a:r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enable</a:t>
            </a:r>
            <a:r>
              <a:rPr lang="en-US" altLang="ko-KR" dirty="0">
                <a:ea typeface="굴림" pitchFamily="50" charset="-127"/>
              </a:rPr>
              <a:t>” (G)</a:t>
            </a:r>
          </a:p>
        </p:txBody>
      </p:sp>
    </p:spTree>
    <p:extLst>
      <p:ext uri="{BB962C8B-B14F-4D97-AF65-F5344CB8AC3E}">
        <p14:creationId xmlns:p14="http://schemas.microsoft.com/office/powerpoint/2010/main" val="27996961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3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39FB-93DB-44B3-BBDE-F31E5752251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362200" y="1651000"/>
            <a:ext cx="152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active-high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enable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6197600" y="1651000"/>
            <a:ext cx="11049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active-low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enable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44500" y="4089400"/>
            <a:ext cx="14351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active-high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enable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080000" y="4089400"/>
            <a:ext cx="11049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active-low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enable</a:t>
            </a:r>
          </a:p>
        </p:txBody>
      </p:sp>
      <p:grpSp>
        <p:nvGrpSpPr>
          <p:cNvPr id="81928" name="Group 8"/>
          <p:cNvGrpSpPr>
            <a:grpSpLocks/>
          </p:cNvGrpSpPr>
          <p:nvPr/>
        </p:nvGrpSpPr>
        <p:grpSpPr bwMode="auto">
          <a:xfrm>
            <a:off x="2590800" y="2120900"/>
            <a:ext cx="2692400" cy="1079500"/>
            <a:chOff x="1592" y="968"/>
            <a:chExt cx="1696" cy="680"/>
          </a:xfrm>
        </p:grpSpPr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2904" y="1024"/>
              <a:ext cx="37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O0</a:t>
              </a: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1592" y="968"/>
              <a:ext cx="17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G</a:t>
              </a: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1592" y="1208"/>
              <a:ext cx="32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2912" y="1424"/>
              <a:ext cx="37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O1</a:t>
              </a:r>
            </a:p>
          </p:txBody>
        </p:sp>
        <p:sp>
          <p:nvSpPr>
            <p:cNvPr id="81933" name="Line 13"/>
            <p:cNvSpPr>
              <a:spLocks noChangeShapeType="1"/>
            </p:cNvSpPr>
            <p:nvPr/>
          </p:nvSpPr>
          <p:spPr bwMode="auto">
            <a:xfrm>
              <a:off x="2452" y="99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2452" y="1232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 flipV="1">
              <a:off x="2448" y="988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6" name="Arc 16"/>
            <p:cNvSpPr>
              <a:spLocks/>
            </p:cNvSpPr>
            <p:nvPr/>
          </p:nvSpPr>
          <p:spPr bwMode="auto">
            <a:xfrm>
              <a:off x="2696" y="1001"/>
              <a:ext cx="112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7" name="Arc 17"/>
            <p:cNvSpPr>
              <a:spLocks/>
            </p:cNvSpPr>
            <p:nvPr/>
          </p:nvSpPr>
          <p:spPr bwMode="auto">
            <a:xfrm>
              <a:off x="2700" y="997"/>
              <a:ext cx="120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8" name="Arc 18"/>
            <p:cNvSpPr>
              <a:spLocks/>
            </p:cNvSpPr>
            <p:nvPr/>
          </p:nvSpPr>
          <p:spPr bwMode="auto">
            <a:xfrm>
              <a:off x="2696" y="1112"/>
              <a:ext cx="11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9" name="Arc 19"/>
            <p:cNvSpPr>
              <a:spLocks/>
            </p:cNvSpPr>
            <p:nvPr/>
          </p:nvSpPr>
          <p:spPr bwMode="auto">
            <a:xfrm>
              <a:off x="2700" y="1116"/>
              <a:ext cx="120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>
              <a:off x="2452" y="139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>
              <a:off x="2452" y="1632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 flipV="1">
              <a:off x="2448" y="1388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3" name="Arc 23"/>
            <p:cNvSpPr>
              <a:spLocks/>
            </p:cNvSpPr>
            <p:nvPr/>
          </p:nvSpPr>
          <p:spPr bwMode="auto">
            <a:xfrm>
              <a:off x="2696" y="1401"/>
              <a:ext cx="112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4" name="Arc 24"/>
            <p:cNvSpPr>
              <a:spLocks/>
            </p:cNvSpPr>
            <p:nvPr/>
          </p:nvSpPr>
          <p:spPr bwMode="auto">
            <a:xfrm>
              <a:off x="2700" y="1397"/>
              <a:ext cx="120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5" name="Arc 25"/>
            <p:cNvSpPr>
              <a:spLocks/>
            </p:cNvSpPr>
            <p:nvPr/>
          </p:nvSpPr>
          <p:spPr bwMode="auto">
            <a:xfrm>
              <a:off x="2696" y="1512"/>
              <a:ext cx="11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6" name="Arc 26"/>
            <p:cNvSpPr>
              <a:spLocks/>
            </p:cNvSpPr>
            <p:nvPr/>
          </p:nvSpPr>
          <p:spPr bwMode="auto">
            <a:xfrm>
              <a:off x="2700" y="1512"/>
              <a:ext cx="120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7" name="Line 27"/>
            <p:cNvSpPr>
              <a:spLocks noChangeShapeType="1"/>
            </p:cNvSpPr>
            <p:nvPr/>
          </p:nvSpPr>
          <p:spPr bwMode="auto">
            <a:xfrm>
              <a:off x="2036" y="1116"/>
              <a:ext cx="144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8" name="Line 28"/>
            <p:cNvSpPr>
              <a:spLocks noChangeShapeType="1"/>
            </p:cNvSpPr>
            <p:nvPr/>
          </p:nvSpPr>
          <p:spPr bwMode="auto">
            <a:xfrm flipV="1">
              <a:off x="2036" y="1204"/>
              <a:ext cx="144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9" name="Line 29"/>
            <p:cNvSpPr>
              <a:spLocks noChangeShapeType="1"/>
            </p:cNvSpPr>
            <p:nvPr/>
          </p:nvSpPr>
          <p:spPr bwMode="auto">
            <a:xfrm>
              <a:off x="2032" y="111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0" name="Oval 30"/>
            <p:cNvSpPr>
              <a:spLocks noChangeArrowheads="1"/>
            </p:cNvSpPr>
            <p:nvPr/>
          </p:nvSpPr>
          <p:spPr bwMode="auto">
            <a:xfrm>
              <a:off x="2188" y="1196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1" name="Line 31"/>
            <p:cNvSpPr>
              <a:spLocks noChangeShapeType="1"/>
            </p:cNvSpPr>
            <p:nvPr/>
          </p:nvSpPr>
          <p:spPr bwMode="auto">
            <a:xfrm>
              <a:off x="2820" y="111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2" name="Line 32"/>
            <p:cNvSpPr>
              <a:spLocks noChangeShapeType="1"/>
            </p:cNvSpPr>
            <p:nvPr/>
          </p:nvSpPr>
          <p:spPr bwMode="auto">
            <a:xfrm>
              <a:off x="2348" y="106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3" name="Line 33"/>
            <p:cNvSpPr>
              <a:spLocks noChangeShapeType="1"/>
            </p:cNvSpPr>
            <p:nvPr/>
          </p:nvSpPr>
          <p:spPr bwMode="auto">
            <a:xfrm>
              <a:off x="2348" y="156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4" name="Line 34"/>
            <p:cNvSpPr>
              <a:spLocks noChangeShapeType="1"/>
            </p:cNvSpPr>
            <p:nvPr/>
          </p:nvSpPr>
          <p:spPr bwMode="auto">
            <a:xfrm>
              <a:off x="2292" y="1560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5" name="Line 35"/>
            <p:cNvSpPr>
              <a:spLocks noChangeShapeType="1"/>
            </p:cNvSpPr>
            <p:nvPr/>
          </p:nvSpPr>
          <p:spPr bwMode="auto">
            <a:xfrm>
              <a:off x="2288" y="1068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2280" y="104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7" name="Line 37"/>
            <p:cNvSpPr>
              <a:spLocks noChangeShapeType="1"/>
            </p:cNvSpPr>
            <p:nvPr/>
          </p:nvSpPr>
          <p:spPr bwMode="auto">
            <a:xfrm>
              <a:off x="1772" y="1064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8" name="Line 38"/>
            <p:cNvSpPr>
              <a:spLocks noChangeShapeType="1"/>
            </p:cNvSpPr>
            <p:nvPr/>
          </p:nvSpPr>
          <p:spPr bwMode="auto">
            <a:xfrm>
              <a:off x="2292" y="106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9" name="Line 39"/>
            <p:cNvSpPr>
              <a:spLocks noChangeShapeType="1"/>
            </p:cNvSpPr>
            <p:nvPr/>
          </p:nvSpPr>
          <p:spPr bwMode="auto">
            <a:xfrm>
              <a:off x="2820" y="151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60" name="Line 40"/>
            <p:cNvSpPr>
              <a:spLocks noChangeShapeType="1"/>
            </p:cNvSpPr>
            <p:nvPr/>
          </p:nvSpPr>
          <p:spPr bwMode="auto">
            <a:xfrm>
              <a:off x="1932" y="120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61" name="Line 41"/>
            <p:cNvSpPr>
              <a:spLocks noChangeShapeType="1"/>
            </p:cNvSpPr>
            <p:nvPr/>
          </p:nvSpPr>
          <p:spPr bwMode="auto">
            <a:xfrm>
              <a:off x="2348" y="146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62" name="Line 42"/>
            <p:cNvSpPr>
              <a:spLocks noChangeShapeType="1"/>
            </p:cNvSpPr>
            <p:nvPr/>
          </p:nvSpPr>
          <p:spPr bwMode="auto">
            <a:xfrm>
              <a:off x="2344" y="1412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63" name="Line 43"/>
            <p:cNvSpPr>
              <a:spLocks noChangeShapeType="1"/>
            </p:cNvSpPr>
            <p:nvPr/>
          </p:nvSpPr>
          <p:spPr bwMode="auto">
            <a:xfrm>
              <a:off x="1932" y="1408"/>
              <a:ext cx="4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64" name="Line 44"/>
            <p:cNvSpPr>
              <a:spLocks noChangeShapeType="1"/>
            </p:cNvSpPr>
            <p:nvPr/>
          </p:nvSpPr>
          <p:spPr bwMode="auto">
            <a:xfrm>
              <a:off x="1928" y="1212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65" name="Rectangle 45"/>
            <p:cNvSpPr>
              <a:spLocks noChangeArrowheads="1"/>
            </p:cNvSpPr>
            <p:nvPr/>
          </p:nvSpPr>
          <p:spPr bwMode="auto">
            <a:xfrm>
              <a:off x="1912" y="1304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66" name="Line 46"/>
            <p:cNvSpPr>
              <a:spLocks noChangeShapeType="1"/>
            </p:cNvSpPr>
            <p:nvPr/>
          </p:nvSpPr>
          <p:spPr bwMode="auto">
            <a:xfrm>
              <a:off x="1928" y="1316"/>
              <a:ext cx="0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67" name="Line 47"/>
            <p:cNvSpPr>
              <a:spLocks noChangeShapeType="1"/>
            </p:cNvSpPr>
            <p:nvPr/>
          </p:nvSpPr>
          <p:spPr bwMode="auto">
            <a:xfrm>
              <a:off x="1772" y="1312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68" name="Line 48"/>
            <p:cNvSpPr>
              <a:spLocks noChangeShapeType="1"/>
            </p:cNvSpPr>
            <p:nvPr/>
          </p:nvSpPr>
          <p:spPr bwMode="auto">
            <a:xfrm>
              <a:off x="2348" y="116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69" name="Line 49"/>
            <p:cNvSpPr>
              <a:spLocks noChangeShapeType="1"/>
            </p:cNvSpPr>
            <p:nvPr/>
          </p:nvSpPr>
          <p:spPr bwMode="auto">
            <a:xfrm>
              <a:off x="2244" y="120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70" name="Line 50"/>
            <p:cNvSpPr>
              <a:spLocks noChangeShapeType="1"/>
            </p:cNvSpPr>
            <p:nvPr/>
          </p:nvSpPr>
          <p:spPr bwMode="auto">
            <a:xfrm>
              <a:off x="2344" y="1164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1971" name="Group 51"/>
          <p:cNvGrpSpPr>
            <a:grpSpLocks/>
          </p:cNvGrpSpPr>
          <p:nvPr/>
        </p:nvGrpSpPr>
        <p:grpSpPr bwMode="auto">
          <a:xfrm>
            <a:off x="6172200" y="2120900"/>
            <a:ext cx="2743200" cy="1066800"/>
            <a:chOff x="3848" y="968"/>
            <a:chExt cx="1728" cy="672"/>
          </a:xfrm>
        </p:grpSpPr>
        <p:sp>
          <p:nvSpPr>
            <p:cNvPr id="81972" name="Rectangle 52"/>
            <p:cNvSpPr>
              <a:spLocks noChangeArrowheads="1"/>
            </p:cNvSpPr>
            <p:nvPr/>
          </p:nvSpPr>
          <p:spPr bwMode="auto">
            <a:xfrm>
              <a:off x="5192" y="1016"/>
              <a:ext cx="37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O0</a:t>
              </a:r>
            </a:p>
          </p:txBody>
        </p:sp>
        <p:sp>
          <p:nvSpPr>
            <p:cNvPr id="81973" name="Rectangle 53"/>
            <p:cNvSpPr>
              <a:spLocks noChangeArrowheads="1"/>
            </p:cNvSpPr>
            <p:nvPr/>
          </p:nvSpPr>
          <p:spPr bwMode="auto">
            <a:xfrm>
              <a:off x="3848" y="968"/>
              <a:ext cx="23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\G</a:t>
              </a:r>
            </a:p>
          </p:txBody>
        </p:sp>
        <p:sp>
          <p:nvSpPr>
            <p:cNvPr id="81974" name="Rectangle 54"/>
            <p:cNvSpPr>
              <a:spLocks noChangeArrowheads="1"/>
            </p:cNvSpPr>
            <p:nvPr/>
          </p:nvSpPr>
          <p:spPr bwMode="auto">
            <a:xfrm>
              <a:off x="3880" y="1208"/>
              <a:ext cx="32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81975" name="Rectangle 55"/>
            <p:cNvSpPr>
              <a:spLocks noChangeArrowheads="1"/>
            </p:cNvSpPr>
            <p:nvPr/>
          </p:nvSpPr>
          <p:spPr bwMode="auto">
            <a:xfrm>
              <a:off x="5200" y="1416"/>
              <a:ext cx="37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O1</a:t>
              </a:r>
            </a:p>
          </p:txBody>
        </p:sp>
        <p:sp>
          <p:nvSpPr>
            <p:cNvPr id="81976" name="Line 56"/>
            <p:cNvSpPr>
              <a:spLocks noChangeShapeType="1"/>
            </p:cNvSpPr>
            <p:nvPr/>
          </p:nvSpPr>
          <p:spPr bwMode="auto">
            <a:xfrm>
              <a:off x="4740" y="99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77" name="Line 57"/>
            <p:cNvSpPr>
              <a:spLocks noChangeShapeType="1"/>
            </p:cNvSpPr>
            <p:nvPr/>
          </p:nvSpPr>
          <p:spPr bwMode="auto">
            <a:xfrm>
              <a:off x="4740" y="1232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78" name="Line 58"/>
            <p:cNvSpPr>
              <a:spLocks noChangeShapeType="1"/>
            </p:cNvSpPr>
            <p:nvPr/>
          </p:nvSpPr>
          <p:spPr bwMode="auto">
            <a:xfrm flipV="1">
              <a:off x="4736" y="988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79" name="Arc 59"/>
            <p:cNvSpPr>
              <a:spLocks/>
            </p:cNvSpPr>
            <p:nvPr/>
          </p:nvSpPr>
          <p:spPr bwMode="auto">
            <a:xfrm>
              <a:off x="4984" y="1001"/>
              <a:ext cx="112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80" name="Arc 60"/>
            <p:cNvSpPr>
              <a:spLocks/>
            </p:cNvSpPr>
            <p:nvPr/>
          </p:nvSpPr>
          <p:spPr bwMode="auto">
            <a:xfrm>
              <a:off x="4988" y="997"/>
              <a:ext cx="120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81" name="Arc 61"/>
            <p:cNvSpPr>
              <a:spLocks/>
            </p:cNvSpPr>
            <p:nvPr/>
          </p:nvSpPr>
          <p:spPr bwMode="auto">
            <a:xfrm>
              <a:off x="4984" y="1112"/>
              <a:ext cx="11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82" name="Arc 62"/>
            <p:cNvSpPr>
              <a:spLocks/>
            </p:cNvSpPr>
            <p:nvPr/>
          </p:nvSpPr>
          <p:spPr bwMode="auto">
            <a:xfrm>
              <a:off x="4988" y="1116"/>
              <a:ext cx="120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83" name="Line 63"/>
            <p:cNvSpPr>
              <a:spLocks noChangeShapeType="1"/>
            </p:cNvSpPr>
            <p:nvPr/>
          </p:nvSpPr>
          <p:spPr bwMode="auto">
            <a:xfrm>
              <a:off x="4740" y="139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84" name="Line 64"/>
            <p:cNvSpPr>
              <a:spLocks noChangeShapeType="1"/>
            </p:cNvSpPr>
            <p:nvPr/>
          </p:nvSpPr>
          <p:spPr bwMode="auto">
            <a:xfrm>
              <a:off x="4740" y="1632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85" name="Line 65"/>
            <p:cNvSpPr>
              <a:spLocks noChangeShapeType="1"/>
            </p:cNvSpPr>
            <p:nvPr/>
          </p:nvSpPr>
          <p:spPr bwMode="auto">
            <a:xfrm flipV="1">
              <a:off x="4736" y="1388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86" name="Arc 66"/>
            <p:cNvSpPr>
              <a:spLocks/>
            </p:cNvSpPr>
            <p:nvPr/>
          </p:nvSpPr>
          <p:spPr bwMode="auto">
            <a:xfrm>
              <a:off x="4984" y="1401"/>
              <a:ext cx="112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87" name="Arc 67"/>
            <p:cNvSpPr>
              <a:spLocks/>
            </p:cNvSpPr>
            <p:nvPr/>
          </p:nvSpPr>
          <p:spPr bwMode="auto">
            <a:xfrm>
              <a:off x="4988" y="1397"/>
              <a:ext cx="120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88" name="Arc 68"/>
            <p:cNvSpPr>
              <a:spLocks/>
            </p:cNvSpPr>
            <p:nvPr/>
          </p:nvSpPr>
          <p:spPr bwMode="auto">
            <a:xfrm>
              <a:off x="4984" y="1512"/>
              <a:ext cx="11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89" name="Arc 69"/>
            <p:cNvSpPr>
              <a:spLocks/>
            </p:cNvSpPr>
            <p:nvPr/>
          </p:nvSpPr>
          <p:spPr bwMode="auto">
            <a:xfrm>
              <a:off x="4988" y="1512"/>
              <a:ext cx="120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0" name="Line 70"/>
            <p:cNvSpPr>
              <a:spLocks noChangeShapeType="1"/>
            </p:cNvSpPr>
            <p:nvPr/>
          </p:nvSpPr>
          <p:spPr bwMode="auto">
            <a:xfrm>
              <a:off x="4324" y="1316"/>
              <a:ext cx="144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1" name="Line 71"/>
            <p:cNvSpPr>
              <a:spLocks noChangeShapeType="1"/>
            </p:cNvSpPr>
            <p:nvPr/>
          </p:nvSpPr>
          <p:spPr bwMode="auto">
            <a:xfrm flipV="1">
              <a:off x="4324" y="1404"/>
              <a:ext cx="144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2" name="Line 72"/>
            <p:cNvSpPr>
              <a:spLocks noChangeShapeType="1"/>
            </p:cNvSpPr>
            <p:nvPr/>
          </p:nvSpPr>
          <p:spPr bwMode="auto">
            <a:xfrm>
              <a:off x="4320" y="131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3" name="Oval 73"/>
            <p:cNvSpPr>
              <a:spLocks noChangeArrowheads="1"/>
            </p:cNvSpPr>
            <p:nvPr/>
          </p:nvSpPr>
          <p:spPr bwMode="auto">
            <a:xfrm>
              <a:off x="4476" y="1396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4" name="Line 74"/>
            <p:cNvSpPr>
              <a:spLocks noChangeShapeType="1"/>
            </p:cNvSpPr>
            <p:nvPr/>
          </p:nvSpPr>
          <p:spPr bwMode="auto">
            <a:xfrm>
              <a:off x="5108" y="111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5" name="Line 75"/>
            <p:cNvSpPr>
              <a:spLocks noChangeShapeType="1"/>
            </p:cNvSpPr>
            <p:nvPr/>
          </p:nvSpPr>
          <p:spPr bwMode="auto">
            <a:xfrm>
              <a:off x="4636" y="106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6" name="Line 76"/>
            <p:cNvSpPr>
              <a:spLocks noChangeShapeType="1"/>
            </p:cNvSpPr>
            <p:nvPr/>
          </p:nvSpPr>
          <p:spPr bwMode="auto">
            <a:xfrm>
              <a:off x="4636" y="156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7" name="Line 77"/>
            <p:cNvSpPr>
              <a:spLocks noChangeShapeType="1"/>
            </p:cNvSpPr>
            <p:nvPr/>
          </p:nvSpPr>
          <p:spPr bwMode="auto">
            <a:xfrm>
              <a:off x="4580" y="1560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8" name="Line 78"/>
            <p:cNvSpPr>
              <a:spLocks noChangeShapeType="1"/>
            </p:cNvSpPr>
            <p:nvPr/>
          </p:nvSpPr>
          <p:spPr bwMode="auto">
            <a:xfrm>
              <a:off x="4576" y="1068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9" name="Rectangle 79"/>
            <p:cNvSpPr>
              <a:spLocks noChangeArrowheads="1"/>
            </p:cNvSpPr>
            <p:nvPr/>
          </p:nvSpPr>
          <p:spPr bwMode="auto">
            <a:xfrm>
              <a:off x="4568" y="104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0" name="Line 80"/>
            <p:cNvSpPr>
              <a:spLocks noChangeShapeType="1"/>
            </p:cNvSpPr>
            <p:nvPr/>
          </p:nvSpPr>
          <p:spPr bwMode="auto">
            <a:xfrm>
              <a:off x="4060" y="1064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1" name="Line 81"/>
            <p:cNvSpPr>
              <a:spLocks noChangeShapeType="1"/>
            </p:cNvSpPr>
            <p:nvPr/>
          </p:nvSpPr>
          <p:spPr bwMode="auto">
            <a:xfrm>
              <a:off x="4580" y="106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2" name="Line 82"/>
            <p:cNvSpPr>
              <a:spLocks noChangeShapeType="1"/>
            </p:cNvSpPr>
            <p:nvPr/>
          </p:nvSpPr>
          <p:spPr bwMode="auto">
            <a:xfrm>
              <a:off x="5108" y="151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3" name="Line 83"/>
            <p:cNvSpPr>
              <a:spLocks noChangeShapeType="1"/>
            </p:cNvSpPr>
            <p:nvPr/>
          </p:nvSpPr>
          <p:spPr bwMode="auto">
            <a:xfrm>
              <a:off x="4220" y="140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4" name="Line 84"/>
            <p:cNvSpPr>
              <a:spLocks noChangeShapeType="1"/>
            </p:cNvSpPr>
            <p:nvPr/>
          </p:nvSpPr>
          <p:spPr bwMode="auto">
            <a:xfrm>
              <a:off x="4636" y="146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5" name="Line 85"/>
            <p:cNvSpPr>
              <a:spLocks noChangeShapeType="1"/>
            </p:cNvSpPr>
            <p:nvPr/>
          </p:nvSpPr>
          <p:spPr bwMode="auto">
            <a:xfrm>
              <a:off x="4632" y="1412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6" name="Line 86"/>
            <p:cNvSpPr>
              <a:spLocks noChangeShapeType="1"/>
            </p:cNvSpPr>
            <p:nvPr/>
          </p:nvSpPr>
          <p:spPr bwMode="auto">
            <a:xfrm>
              <a:off x="4220" y="1208"/>
              <a:ext cx="4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7" name="Line 87"/>
            <p:cNvSpPr>
              <a:spLocks noChangeShapeType="1"/>
            </p:cNvSpPr>
            <p:nvPr/>
          </p:nvSpPr>
          <p:spPr bwMode="auto">
            <a:xfrm>
              <a:off x="4216" y="1212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8" name="Rectangle 88"/>
            <p:cNvSpPr>
              <a:spLocks noChangeArrowheads="1"/>
            </p:cNvSpPr>
            <p:nvPr/>
          </p:nvSpPr>
          <p:spPr bwMode="auto">
            <a:xfrm>
              <a:off x="4200" y="1304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9" name="Line 89"/>
            <p:cNvSpPr>
              <a:spLocks noChangeShapeType="1"/>
            </p:cNvSpPr>
            <p:nvPr/>
          </p:nvSpPr>
          <p:spPr bwMode="auto">
            <a:xfrm>
              <a:off x="4216" y="1316"/>
              <a:ext cx="0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0" name="Line 90"/>
            <p:cNvSpPr>
              <a:spLocks noChangeShapeType="1"/>
            </p:cNvSpPr>
            <p:nvPr/>
          </p:nvSpPr>
          <p:spPr bwMode="auto">
            <a:xfrm>
              <a:off x="4060" y="1312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1" name="Line 91"/>
            <p:cNvSpPr>
              <a:spLocks noChangeShapeType="1"/>
            </p:cNvSpPr>
            <p:nvPr/>
          </p:nvSpPr>
          <p:spPr bwMode="auto">
            <a:xfrm>
              <a:off x="4636" y="116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2" name="Line 92"/>
            <p:cNvSpPr>
              <a:spLocks noChangeShapeType="1"/>
            </p:cNvSpPr>
            <p:nvPr/>
          </p:nvSpPr>
          <p:spPr bwMode="auto">
            <a:xfrm>
              <a:off x="4532" y="140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3" name="Line 93"/>
            <p:cNvSpPr>
              <a:spLocks noChangeShapeType="1"/>
            </p:cNvSpPr>
            <p:nvPr/>
          </p:nvSpPr>
          <p:spPr bwMode="auto">
            <a:xfrm>
              <a:off x="4632" y="1164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4" name="Oval 94"/>
            <p:cNvSpPr>
              <a:spLocks noChangeArrowheads="1"/>
            </p:cNvSpPr>
            <p:nvPr/>
          </p:nvSpPr>
          <p:spPr bwMode="auto">
            <a:xfrm>
              <a:off x="4692" y="1148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5" name="Oval 95"/>
            <p:cNvSpPr>
              <a:spLocks noChangeArrowheads="1"/>
            </p:cNvSpPr>
            <p:nvPr/>
          </p:nvSpPr>
          <p:spPr bwMode="auto">
            <a:xfrm>
              <a:off x="4692" y="1044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6" name="Oval 96"/>
            <p:cNvSpPr>
              <a:spLocks noChangeArrowheads="1"/>
            </p:cNvSpPr>
            <p:nvPr/>
          </p:nvSpPr>
          <p:spPr bwMode="auto">
            <a:xfrm>
              <a:off x="4692" y="1548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7" name="Oval 97"/>
            <p:cNvSpPr>
              <a:spLocks noChangeArrowheads="1"/>
            </p:cNvSpPr>
            <p:nvPr/>
          </p:nvSpPr>
          <p:spPr bwMode="auto">
            <a:xfrm>
              <a:off x="4692" y="1444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248" name="Group 328"/>
          <p:cNvGrpSpPr>
            <a:grpSpLocks/>
          </p:cNvGrpSpPr>
          <p:nvPr/>
        </p:nvGrpSpPr>
        <p:grpSpPr bwMode="auto">
          <a:xfrm>
            <a:off x="1308100" y="3632200"/>
            <a:ext cx="2781300" cy="3073400"/>
            <a:chOff x="824" y="2288"/>
            <a:chExt cx="1752" cy="1936"/>
          </a:xfrm>
        </p:grpSpPr>
        <p:sp>
          <p:nvSpPr>
            <p:cNvPr id="82018" name="Rectangle 98"/>
            <p:cNvSpPr>
              <a:spLocks noChangeArrowheads="1"/>
            </p:cNvSpPr>
            <p:nvPr/>
          </p:nvSpPr>
          <p:spPr bwMode="auto">
            <a:xfrm>
              <a:off x="1192" y="4008"/>
              <a:ext cx="40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9525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</a:t>
              </a:r>
            </a:p>
          </p:txBody>
        </p:sp>
        <p:sp>
          <p:nvSpPr>
            <p:cNvPr id="82019" name="Rectangle 99"/>
            <p:cNvSpPr>
              <a:spLocks noChangeArrowheads="1"/>
            </p:cNvSpPr>
            <p:nvPr/>
          </p:nvSpPr>
          <p:spPr bwMode="auto">
            <a:xfrm>
              <a:off x="2208" y="3000"/>
              <a:ext cx="36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O2</a:t>
              </a:r>
            </a:p>
          </p:txBody>
        </p:sp>
        <p:sp>
          <p:nvSpPr>
            <p:cNvPr id="82020" name="Rectangle 100"/>
            <p:cNvSpPr>
              <a:spLocks noChangeArrowheads="1"/>
            </p:cNvSpPr>
            <p:nvPr/>
          </p:nvSpPr>
          <p:spPr bwMode="auto">
            <a:xfrm>
              <a:off x="2216" y="3328"/>
              <a:ext cx="36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O3</a:t>
              </a:r>
            </a:p>
          </p:txBody>
        </p:sp>
        <p:sp>
          <p:nvSpPr>
            <p:cNvPr id="82021" name="Rectangle 101"/>
            <p:cNvSpPr>
              <a:spLocks noChangeArrowheads="1"/>
            </p:cNvSpPr>
            <p:nvPr/>
          </p:nvSpPr>
          <p:spPr bwMode="auto">
            <a:xfrm>
              <a:off x="2216" y="2360"/>
              <a:ext cx="36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O0</a:t>
              </a:r>
            </a:p>
          </p:txBody>
        </p:sp>
        <p:sp>
          <p:nvSpPr>
            <p:cNvPr id="82022" name="Rectangle 102"/>
            <p:cNvSpPr>
              <a:spLocks noChangeArrowheads="1"/>
            </p:cNvSpPr>
            <p:nvPr/>
          </p:nvSpPr>
          <p:spPr bwMode="auto">
            <a:xfrm>
              <a:off x="824" y="2288"/>
              <a:ext cx="16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G</a:t>
              </a:r>
            </a:p>
          </p:txBody>
        </p:sp>
        <p:sp>
          <p:nvSpPr>
            <p:cNvPr id="82023" name="Rectangle 103"/>
            <p:cNvSpPr>
              <a:spLocks noChangeArrowheads="1"/>
            </p:cNvSpPr>
            <p:nvPr/>
          </p:nvSpPr>
          <p:spPr bwMode="auto">
            <a:xfrm>
              <a:off x="2216" y="2680"/>
              <a:ext cx="36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O1</a:t>
              </a:r>
            </a:p>
          </p:txBody>
        </p:sp>
        <p:sp>
          <p:nvSpPr>
            <p:cNvPr id="82024" name="Rectangle 104"/>
            <p:cNvSpPr>
              <a:spLocks noChangeArrowheads="1"/>
            </p:cNvSpPr>
            <p:nvPr/>
          </p:nvSpPr>
          <p:spPr bwMode="auto">
            <a:xfrm>
              <a:off x="1432" y="4016"/>
              <a:ext cx="40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</a:t>
              </a:r>
            </a:p>
          </p:txBody>
        </p:sp>
        <p:sp>
          <p:nvSpPr>
            <p:cNvPr id="82025" name="Line 105"/>
            <p:cNvSpPr>
              <a:spLocks noChangeShapeType="1"/>
            </p:cNvSpPr>
            <p:nvPr/>
          </p:nvSpPr>
          <p:spPr bwMode="auto">
            <a:xfrm flipH="1" flipV="1">
              <a:off x="1652" y="3644"/>
              <a:ext cx="88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26" name="Line 106"/>
            <p:cNvSpPr>
              <a:spLocks noChangeShapeType="1"/>
            </p:cNvSpPr>
            <p:nvPr/>
          </p:nvSpPr>
          <p:spPr bwMode="auto">
            <a:xfrm flipV="1">
              <a:off x="1580" y="3644"/>
              <a:ext cx="72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27" name="Line 107"/>
            <p:cNvSpPr>
              <a:spLocks noChangeShapeType="1"/>
            </p:cNvSpPr>
            <p:nvPr/>
          </p:nvSpPr>
          <p:spPr bwMode="auto">
            <a:xfrm flipH="1">
              <a:off x="1572" y="37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28" name="Oval 108"/>
            <p:cNvSpPr>
              <a:spLocks noChangeArrowheads="1"/>
            </p:cNvSpPr>
            <p:nvPr/>
          </p:nvSpPr>
          <p:spPr bwMode="auto">
            <a:xfrm>
              <a:off x="1644" y="362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29" name="Line 109"/>
            <p:cNvSpPr>
              <a:spLocks noChangeShapeType="1"/>
            </p:cNvSpPr>
            <p:nvPr/>
          </p:nvSpPr>
          <p:spPr bwMode="auto">
            <a:xfrm flipH="1" flipV="1">
              <a:off x="1412" y="3644"/>
              <a:ext cx="88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0" name="Line 110"/>
            <p:cNvSpPr>
              <a:spLocks noChangeShapeType="1"/>
            </p:cNvSpPr>
            <p:nvPr/>
          </p:nvSpPr>
          <p:spPr bwMode="auto">
            <a:xfrm flipV="1">
              <a:off x="1340" y="3644"/>
              <a:ext cx="72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1" name="Line 111"/>
            <p:cNvSpPr>
              <a:spLocks noChangeShapeType="1"/>
            </p:cNvSpPr>
            <p:nvPr/>
          </p:nvSpPr>
          <p:spPr bwMode="auto">
            <a:xfrm flipH="1">
              <a:off x="1332" y="37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2" name="Oval 112"/>
            <p:cNvSpPr>
              <a:spLocks noChangeArrowheads="1"/>
            </p:cNvSpPr>
            <p:nvPr/>
          </p:nvSpPr>
          <p:spPr bwMode="auto">
            <a:xfrm>
              <a:off x="1404" y="362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3" name="Line 113"/>
            <p:cNvSpPr>
              <a:spLocks noChangeShapeType="1"/>
            </p:cNvSpPr>
            <p:nvPr/>
          </p:nvSpPr>
          <p:spPr bwMode="auto">
            <a:xfrm>
              <a:off x="1860" y="235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4" name="Line 114"/>
            <p:cNvSpPr>
              <a:spLocks noChangeShapeType="1"/>
            </p:cNvSpPr>
            <p:nvPr/>
          </p:nvSpPr>
          <p:spPr bwMode="auto">
            <a:xfrm>
              <a:off x="1860" y="254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5" name="Line 115"/>
            <p:cNvSpPr>
              <a:spLocks noChangeShapeType="1"/>
            </p:cNvSpPr>
            <p:nvPr/>
          </p:nvSpPr>
          <p:spPr bwMode="auto">
            <a:xfrm>
              <a:off x="1856" y="2356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6" name="Arc 116"/>
            <p:cNvSpPr>
              <a:spLocks/>
            </p:cNvSpPr>
            <p:nvPr/>
          </p:nvSpPr>
          <p:spPr bwMode="auto">
            <a:xfrm>
              <a:off x="2048" y="236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7" name="Arc 117"/>
            <p:cNvSpPr>
              <a:spLocks/>
            </p:cNvSpPr>
            <p:nvPr/>
          </p:nvSpPr>
          <p:spPr bwMode="auto">
            <a:xfrm>
              <a:off x="2048" y="235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8" name="Arc 118"/>
            <p:cNvSpPr>
              <a:spLocks/>
            </p:cNvSpPr>
            <p:nvPr/>
          </p:nvSpPr>
          <p:spPr bwMode="auto">
            <a:xfrm>
              <a:off x="2048" y="244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9" name="Arc 119"/>
            <p:cNvSpPr>
              <a:spLocks/>
            </p:cNvSpPr>
            <p:nvPr/>
          </p:nvSpPr>
          <p:spPr bwMode="auto">
            <a:xfrm>
              <a:off x="2048" y="244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40" name="Line 120"/>
            <p:cNvSpPr>
              <a:spLocks noChangeShapeType="1"/>
            </p:cNvSpPr>
            <p:nvPr/>
          </p:nvSpPr>
          <p:spPr bwMode="auto">
            <a:xfrm>
              <a:off x="1860" y="267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41" name="Line 121"/>
            <p:cNvSpPr>
              <a:spLocks noChangeShapeType="1"/>
            </p:cNvSpPr>
            <p:nvPr/>
          </p:nvSpPr>
          <p:spPr bwMode="auto">
            <a:xfrm>
              <a:off x="1860" y="286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42" name="Line 122"/>
            <p:cNvSpPr>
              <a:spLocks noChangeShapeType="1"/>
            </p:cNvSpPr>
            <p:nvPr/>
          </p:nvSpPr>
          <p:spPr bwMode="auto">
            <a:xfrm>
              <a:off x="1856" y="2676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43" name="Arc 123"/>
            <p:cNvSpPr>
              <a:spLocks/>
            </p:cNvSpPr>
            <p:nvPr/>
          </p:nvSpPr>
          <p:spPr bwMode="auto">
            <a:xfrm>
              <a:off x="2048" y="268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44" name="Arc 124"/>
            <p:cNvSpPr>
              <a:spLocks/>
            </p:cNvSpPr>
            <p:nvPr/>
          </p:nvSpPr>
          <p:spPr bwMode="auto">
            <a:xfrm>
              <a:off x="2048" y="267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45" name="Arc 125"/>
            <p:cNvSpPr>
              <a:spLocks/>
            </p:cNvSpPr>
            <p:nvPr/>
          </p:nvSpPr>
          <p:spPr bwMode="auto">
            <a:xfrm>
              <a:off x="2048" y="276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46" name="Arc 126"/>
            <p:cNvSpPr>
              <a:spLocks/>
            </p:cNvSpPr>
            <p:nvPr/>
          </p:nvSpPr>
          <p:spPr bwMode="auto">
            <a:xfrm>
              <a:off x="2048" y="276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47" name="Line 127"/>
            <p:cNvSpPr>
              <a:spLocks noChangeShapeType="1"/>
            </p:cNvSpPr>
            <p:nvPr/>
          </p:nvSpPr>
          <p:spPr bwMode="auto">
            <a:xfrm>
              <a:off x="1860" y="299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48" name="Line 128"/>
            <p:cNvSpPr>
              <a:spLocks noChangeShapeType="1"/>
            </p:cNvSpPr>
            <p:nvPr/>
          </p:nvSpPr>
          <p:spPr bwMode="auto">
            <a:xfrm>
              <a:off x="1860" y="318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49" name="Line 129"/>
            <p:cNvSpPr>
              <a:spLocks noChangeShapeType="1"/>
            </p:cNvSpPr>
            <p:nvPr/>
          </p:nvSpPr>
          <p:spPr bwMode="auto">
            <a:xfrm>
              <a:off x="1856" y="2996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50" name="Arc 130"/>
            <p:cNvSpPr>
              <a:spLocks/>
            </p:cNvSpPr>
            <p:nvPr/>
          </p:nvSpPr>
          <p:spPr bwMode="auto">
            <a:xfrm>
              <a:off x="2048" y="300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51" name="Arc 131"/>
            <p:cNvSpPr>
              <a:spLocks/>
            </p:cNvSpPr>
            <p:nvPr/>
          </p:nvSpPr>
          <p:spPr bwMode="auto">
            <a:xfrm>
              <a:off x="2048" y="299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52" name="Arc 132"/>
            <p:cNvSpPr>
              <a:spLocks/>
            </p:cNvSpPr>
            <p:nvPr/>
          </p:nvSpPr>
          <p:spPr bwMode="auto">
            <a:xfrm>
              <a:off x="2048" y="308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53" name="Arc 133"/>
            <p:cNvSpPr>
              <a:spLocks/>
            </p:cNvSpPr>
            <p:nvPr/>
          </p:nvSpPr>
          <p:spPr bwMode="auto">
            <a:xfrm>
              <a:off x="2048" y="308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54" name="Line 134"/>
            <p:cNvSpPr>
              <a:spLocks noChangeShapeType="1"/>
            </p:cNvSpPr>
            <p:nvPr/>
          </p:nvSpPr>
          <p:spPr bwMode="auto">
            <a:xfrm>
              <a:off x="1860" y="331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55" name="Line 135"/>
            <p:cNvSpPr>
              <a:spLocks noChangeShapeType="1"/>
            </p:cNvSpPr>
            <p:nvPr/>
          </p:nvSpPr>
          <p:spPr bwMode="auto">
            <a:xfrm>
              <a:off x="1860" y="350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56" name="Line 136"/>
            <p:cNvSpPr>
              <a:spLocks noChangeShapeType="1"/>
            </p:cNvSpPr>
            <p:nvPr/>
          </p:nvSpPr>
          <p:spPr bwMode="auto">
            <a:xfrm>
              <a:off x="1856" y="3316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57" name="Arc 137"/>
            <p:cNvSpPr>
              <a:spLocks/>
            </p:cNvSpPr>
            <p:nvPr/>
          </p:nvSpPr>
          <p:spPr bwMode="auto">
            <a:xfrm>
              <a:off x="2048" y="332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58" name="Arc 138"/>
            <p:cNvSpPr>
              <a:spLocks/>
            </p:cNvSpPr>
            <p:nvPr/>
          </p:nvSpPr>
          <p:spPr bwMode="auto">
            <a:xfrm>
              <a:off x="2048" y="331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59" name="Arc 139"/>
            <p:cNvSpPr>
              <a:spLocks/>
            </p:cNvSpPr>
            <p:nvPr/>
          </p:nvSpPr>
          <p:spPr bwMode="auto">
            <a:xfrm>
              <a:off x="2048" y="340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60" name="Arc 140"/>
            <p:cNvSpPr>
              <a:spLocks/>
            </p:cNvSpPr>
            <p:nvPr/>
          </p:nvSpPr>
          <p:spPr bwMode="auto">
            <a:xfrm>
              <a:off x="2048" y="340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61" name="Line 141"/>
            <p:cNvSpPr>
              <a:spLocks noChangeShapeType="1"/>
            </p:cNvSpPr>
            <p:nvPr/>
          </p:nvSpPr>
          <p:spPr bwMode="auto">
            <a:xfrm>
              <a:off x="2140" y="244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62" name="Line 142"/>
            <p:cNvSpPr>
              <a:spLocks noChangeShapeType="1"/>
            </p:cNvSpPr>
            <p:nvPr/>
          </p:nvSpPr>
          <p:spPr bwMode="auto">
            <a:xfrm>
              <a:off x="1416" y="353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63" name="Line 143"/>
            <p:cNvSpPr>
              <a:spLocks noChangeShapeType="1"/>
            </p:cNvSpPr>
            <p:nvPr/>
          </p:nvSpPr>
          <p:spPr bwMode="auto">
            <a:xfrm>
              <a:off x="1780" y="244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64" name="Line 144"/>
            <p:cNvSpPr>
              <a:spLocks noChangeShapeType="1"/>
            </p:cNvSpPr>
            <p:nvPr/>
          </p:nvSpPr>
          <p:spPr bwMode="auto">
            <a:xfrm>
              <a:off x="1780" y="276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65" name="Line 145"/>
            <p:cNvSpPr>
              <a:spLocks noChangeShapeType="1"/>
            </p:cNvSpPr>
            <p:nvPr/>
          </p:nvSpPr>
          <p:spPr bwMode="auto">
            <a:xfrm>
              <a:off x="1416" y="2292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66" name="Rectangle 146"/>
            <p:cNvSpPr>
              <a:spLocks noChangeArrowheads="1"/>
            </p:cNvSpPr>
            <p:nvPr/>
          </p:nvSpPr>
          <p:spPr bwMode="auto">
            <a:xfrm>
              <a:off x="1408" y="244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67" name="Line 147"/>
            <p:cNvSpPr>
              <a:spLocks noChangeShapeType="1"/>
            </p:cNvSpPr>
            <p:nvPr/>
          </p:nvSpPr>
          <p:spPr bwMode="auto">
            <a:xfrm>
              <a:off x="1416" y="245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68" name="Rectangle 148"/>
            <p:cNvSpPr>
              <a:spLocks noChangeArrowheads="1"/>
            </p:cNvSpPr>
            <p:nvPr/>
          </p:nvSpPr>
          <p:spPr bwMode="auto">
            <a:xfrm>
              <a:off x="1408" y="276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69" name="Line 149"/>
            <p:cNvSpPr>
              <a:spLocks noChangeShapeType="1"/>
            </p:cNvSpPr>
            <p:nvPr/>
          </p:nvSpPr>
          <p:spPr bwMode="auto">
            <a:xfrm>
              <a:off x="1416" y="2772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70" name="Line 150"/>
            <p:cNvSpPr>
              <a:spLocks noChangeShapeType="1"/>
            </p:cNvSpPr>
            <p:nvPr/>
          </p:nvSpPr>
          <p:spPr bwMode="auto">
            <a:xfrm>
              <a:off x="1420" y="2448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71" name="Line 151"/>
            <p:cNvSpPr>
              <a:spLocks noChangeShapeType="1"/>
            </p:cNvSpPr>
            <p:nvPr/>
          </p:nvSpPr>
          <p:spPr bwMode="auto">
            <a:xfrm>
              <a:off x="1420" y="2768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72" name="Line 152"/>
            <p:cNvSpPr>
              <a:spLocks noChangeShapeType="1"/>
            </p:cNvSpPr>
            <p:nvPr/>
          </p:nvSpPr>
          <p:spPr bwMode="auto">
            <a:xfrm>
              <a:off x="2140" y="276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73" name="Line 153"/>
            <p:cNvSpPr>
              <a:spLocks noChangeShapeType="1"/>
            </p:cNvSpPr>
            <p:nvPr/>
          </p:nvSpPr>
          <p:spPr bwMode="auto">
            <a:xfrm>
              <a:off x="1656" y="353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74" name="Line 154"/>
            <p:cNvSpPr>
              <a:spLocks noChangeShapeType="1"/>
            </p:cNvSpPr>
            <p:nvPr/>
          </p:nvSpPr>
          <p:spPr bwMode="auto">
            <a:xfrm>
              <a:off x="1780" y="252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75" name="Line 155"/>
            <p:cNvSpPr>
              <a:spLocks noChangeShapeType="1"/>
            </p:cNvSpPr>
            <p:nvPr/>
          </p:nvSpPr>
          <p:spPr bwMode="auto">
            <a:xfrm>
              <a:off x="1780" y="316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76" name="Line 156"/>
            <p:cNvSpPr>
              <a:spLocks noChangeShapeType="1"/>
            </p:cNvSpPr>
            <p:nvPr/>
          </p:nvSpPr>
          <p:spPr bwMode="auto">
            <a:xfrm>
              <a:off x="1656" y="2292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77" name="Rectangle 157"/>
            <p:cNvSpPr>
              <a:spLocks noChangeArrowheads="1"/>
            </p:cNvSpPr>
            <p:nvPr/>
          </p:nvSpPr>
          <p:spPr bwMode="auto">
            <a:xfrm>
              <a:off x="1648" y="252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78" name="Line 158"/>
            <p:cNvSpPr>
              <a:spLocks noChangeShapeType="1"/>
            </p:cNvSpPr>
            <p:nvPr/>
          </p:nvSpPr>
          <p:spPr bwMode="auto">
            <a:xfrm>
              <a:off x="1656" y="2532"/>
              <a:ext cx="0" cy="6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79" name="Rectangle 159"/>
            <p:cNvSpPr>
              <a:spLocks noChangeArrowheads="1"/>
            </p:cNvSpPr>
            <p:nvPr/>
          </p:nvSpPr>
          <p:spPr bwMode="auto">
            <a:xfrm>
              <a:off x="1648" y="316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80" name="Line 160"/>
            <p:cNvSpPr>
              <a:spLocks noChangeShapeType="1"/>
            </p:cNvSpPr>
            <p:nvPr/>
          </p:nvSpPr>
          <p:spPr bwMode="auto">
            <a:xfrm>
              <a:off x="1656" y="3172"/>
              <a:ext cx="0" cy="3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81" name="Line 161"/>
            <p:cNvSpPr>
              <a:spLocks noChangeShapeType="1"/>
            </p:cNvSpPr>
            <p:nvPr/>
          </p:nvSpPr>
          <p:spPr bwMode="auto">
            <a:xfrm>
              <a:off x="1660" y="25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82" name="Line 162"/>
            <p:cNvSpPr>
              <a:spLocks noChangeShapeType="1"/>
            </p:cNvSpPr>
            <p:nvPr/>
          </p:nvSpPr>
          <p:spPr bwMode="auto">
            <a:xfrm>
              <a:off x="1660" y="316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83" name="Line 163"/>
            <p:cNvSpPr>
              <a:spLocks noChangeShapeType="1"/>
            </p:cNvSpPr>
            <p:nvPr/>
          </p:nvSpPr>
          <p:spPr bwMode="auto">
            <a:xfrm>
              <a:off x="2140" y="308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84" name="Line 164"/>
            <p:cNvSpPr>
              <a:spLocks noChangeShapeType="1"/>
            </p:cNvSpPr>
            <p:nvPr/>
          </p:nvSpPr>
          <p:spPr bwMode="auto">
            <a:xfrm>
              <a:off x="1780" y="236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85" name="Line 165"/>
            <p:cNvSpPr>
              <a:spLocks noChangeShapeType="1"/>
            </p:cNvSpPr>
            <p:nvPr/>
          </p:nvSpPr>
          <p:spPr bwMode="auto">
            <a:xfrm>
              <a:off x="1780" y="268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86" name="Line 166"/>
            <p:cNvSpPr>
              <a:spLocks noChangeShapeType="1"/>
            </p:cNvSpPr>
            <p:nvPr/>
          </p:nvSpPr>
          <p:spPr bwMode="auto">
            <a:xfrm>
              <a:off x="1780" y="300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87" name="Line 167"/>
            <p:cNvSpPr>
              <a:spLocks noChangeShapeType="1"/>
            </p:cNvSpPr>
            <p:nvPr/>
          </p:nvSpPr>
          <p:spPr bwMode="auto">
            <a:xfrm>
              <a:off x="1780" y="332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88" name="Line 168"/>
            <p:cNvSpPr>
              <a:spLocks noChangeShapeType="1"/>
            </p:cNvSpPr>
            <p:nvPr/>
          </p:nvSpPr>
          <p:spPr bwMode="auto">
            <a:xfrm>
              <a:off x="980" y="2368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89" name="Rectangle 169"/>
            <p:cNvSpPr>
              <a:spLocks noChangeArrowheads="1"/>
            </p:cNvSpPr>
            <p:nvPr/>
          </p:nvSpPr>
          <p:spPr bwMode="auto">
            <a:xfrm>
              <a:off x="1128" y="236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90" name="Line 170"/>
            <p:cNvSpPr>
              <a:spLocks noChangeShapeType="1"/>
            </p:cNvSpPr>
            <p:nvPr/>
          </p:nvSpPr>
          <p:spPr bwMode="auto">
            <a:xfrm>
              <a:off x="1140" y="2368"/>
              <a:ext cx="6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91" name="Line 171"/>
            <p:cNvSpPr>
              <a:spLocks noChangeShapeType="1"/>
            </p:cNvSpPr>
            <p:nvPr/>
          </p:nvSpPr>
          <p:spPr bwMode="auto">
            <a:xfrm>
              <a:off x="1140" y="2688"/>
              <a:ext cx="6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92" name="Rectangle 172"/>
            <p:cNvSpPr>
              <a:spLocks noChangeArrowheads="1"/>
            </p:cNvSpPr>
            <p:nvPr/>
          </p:nvSpPr>
          <p:spPr bwMode="auto">
            <a:xfrm>
              <a:off x="1128" y="26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93" name="Line 173"/>
            <p:cNvSpPr>
              <a:spLocks noChangeShapeType="1"/>
            </p:cNvSpPr>
            <p:nvPr/>
          </p:nvSpPr>
          <p:spPr bwMode="auto">
            <a:xfrm>
              <a:off x="1140" y="3008"/>
              <a:ext cx="6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94" name="Rectangle 174"/>
            <p:cNvSpPr>
              <a:spLocks noChangeArrowheads="1"/>
            </p:cNvSpPr>
            <p:nvPr/>
          </p:nvSpPr>
          <p:spPr bwMode="auto">
            <a:xfrm>
              <a:off x="1128" y="300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95" name="Line 175"/>
            <p:cNvSpPr>
              <a:spLocks noChangeShapeType="1"/>
            </p:cNvSpPr>
            <p:nvPr/>
          </p:nvSpPr>
          <p:spPr bwMode="auto">
            <a:xfrm>
              <a:off x="1140" y="3328"/>
              <a:ext cx="6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96" name="Line 176"/>
            <p:cNvSpPr>
              <a:spLocks noChangeShapeType="1"/>
            </p:cNvSpPr>
            <p:nvPr/>
          </p:nvSpPr>
          <p:spPr bwMode="auto">
            <a:xfrm>
              <a:off x="1136" y="237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97" name="Line 177"/>
            <p:cNvSpPr>
              <a:spLocks noChangeShapeType="1"/>
            </p:cNvSpPr>
            <p:nvPr/>
          </p:nvSpPr>
          <p:spPr bwMode="auto">
            <a:xfrm>
              <a:off x="1136" y="269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98" name="Line 178"/>
            <p:cNvSpPr>
              <a:spLocks noChangeShapeType="1"/>
            </p:cNvSpPr>
            <p:nvPr/>
          </p:nvSpPr>
          <p:spPr bwMode="auto">
            <a:xfrm>
              <a:off x="1136" y="301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99" name="Line 179"/>
            <p:cNvSpPr>
              <a:spLocks noChangeShapeType="1"/>
            </p:cNvSpPr>
            <p:nvPr/>
          </p:nvSpPr>
          <p:spPr bwMode="auto">
            <a:xfrm>
              <a:off x="1416" y="37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00" name="Line 180"/>
            <p:cNvSpPr>
              <a:spLocks noChangeShapeType="1"/>
            </p:cNvSpPr>
            <p:nvPr/>
          </p:nvSpPr>
          <p:spPr bwMode="auto">
            <a:xfrm>
              <a:off x="1780" y="308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01" name="Line 181"/>
            <p:cNvSpPr>
              <a:spLocks noChangeShapeType="1"/>
            </p:cNvSpPr>
            <p:nvPr/>
          </p:nvSpPr>
          <p:spPr bwMode="auto">
            <a:xfrm>
              <a:off x="1780" y="340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02" name="Line 182"/>
            <p:cNvSpPr>
              <a:spLocks noChangeShapeType="1"/>
            </p:cNvSpPr>
            <p:nvPr/>
          </p:nvSpPr>
          <p:spPr bwMode="auto">
            <a:xfrm>
              <a:off x="1300" y="38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03" name="Rectangle 183"/>
            <p:cNvSpPr>
              <a:spLocks noChangeArrowheads="1"/>
            </p:cNvSpPr>
            <p:nvPr/>
          </p:nvSpPr>
          <p:spPr bwMode="auto">
            <a:xfrm>
              <a:off x="1288" y="384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04" name="Line 184"/>
            <p:cNvSpPr>
              <a:spLocks noChangeShapeType="1"/>
            </p:cNvSpPr>
            <p:nvPr/>
          </p:nvSpPr>
          <p:spPr bwMode="auto">
            <a:xfrm>
              <a:off x="1296" y="2292"/>
              <a:ext cx="0" cy="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05" name="Rectangle 185"/>
            <p:cNvSpPr>
              <a:spLocks noChangeArrowheads="1"/>
            </p:cNvSpPr>
            <p:nvPr/>
          </p:nvSpPr>
          <p:spPr bwMode="auto">
            <a:xfrm>
              <a:off x="1288" y="30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06" name="Line 186"/>
            <p:cNvSpPr>
              <a:spLocks noChangeShapeType="1"/>
            </p:cNvSpPr>
            <p:nvPr/>
          </p:nvSpPr>
          <p:spPr bwMode="auto">
            <a:xfrm>
              <a:off x="1296" y="309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07" name="Rectangle 187"/>
            <p:cNvSpPr>
              <a:spLocks noChangeArrowheads="1"/>
            </p:cNvSpPr>
            <p:nvPr/>
          </p:nvSpPr>
          <p:spPr bwMode="auto">
            <a:xfrm>
              <a:off x="1288" y="340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08" name="Line 188"/>
            <p:cNvSpPr>
              <a:spLocks noChangeShapeType="1"/>
            </p:cNvSpPr>
            <p:nvPr/>
          </p:nvSpPr>
          <p:spPr bwMode="auto">
            <a:xfrm>
              <a:off x="1296" y="3412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09" name="Line 189"/>
            <p:cNvSpPr>
              <a:spLocks noChangeShapeType="1"/>
            </p:cNvSpPr>
            <p:nvPr/>
          </p:nvSpPr>
          <p:spPr bwMode="auto">
            <a:xfrm>
              <a:off x="1296" y="3852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10" name="Line 190"/>
            <p:cNvSpPr>
              <a:spLocks noChangeShapeType="1"/>
            </p:cNvSpPr>
            <p:nvPr/>
          </p:nvSpPr>
          <p:spPr bwMode="auto">
            <a:xfrm>
              <a:off x="1300" y="3088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11" name="Line 191"/>
            <p:cNvSpPr>
              <a:spLocks noChangeShapeType="1"/>
            </p:cNvSpPr>
            <p:nvPr/>
          </p:nvSpPr>
          <p:spPr bwMode="auto">
            <a:xfrm>
              <a:off x="1300" y="3408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12" name="Line 192"/>
            <p:cNvSpPr>
              <a:spLocks noChangeShapeType="1"/>
            </p:cNvSpPr>
            <p:nvPr/>
          </p:nvSpPr>
          <p:spPr bwMode="auto">
            <a:xfrm>
              <a:off x="1656" y="37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13" name="Line 193"/>
            <p:cNvSpPr>
              <a:spLocks noChangeShapeType="1"/>
            </p:cNvSpPr>
            <p:nvPr/>
          </p:nvSpPr>
          <p:spPr bwMode="auto">
            <a:xfrm>
              <a:off x="1780" y="284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14" name="Line 194"/>
            <p:cNvSpPr>
              <a:spLocks noChangeShapeType="1"/>
            </p:cNvSpPr>
            <p:nvPr/>
          </p:nvSpPr>
          <p:spPr bwMode="auto">
            <a:xfrm>
              <a:off x="1780" y="348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15" name="Line 195"/>
            <p:cNvSpPr>
              <a:spLocks noChangeShapeType="1"/>
            </p:cNvSpPr>
            <p:nvPr/>
          </p:nvSpPr>
          <p:spPr bwMode="auto">
            <a:xfrm>
              <a:off x="1540" y="38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16" name="Rectangle 196"/>
            <p:cNvSpPr>
              <a:spLocks noChangeArrowheads="1"/>
            </p:cNvSpPr>
            <p:nvPr/>
          </p:nvSpPr>
          <p:spPr bwMode="auto">
            <a:xfrm>
              <a:off x="1528" y="384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17" name="Line 197"/>
            <p:cNvSpPr>
              <a:spLocks noChangeShapeType="1"/>
            </p:cNvSpPr>
            <p:nvPr/>
          </p:nvSpPr>
          <p:spPr bwMode="auto">
            <a:xfrm>
              <a:off x="1536" y="2292"/>
              <a:ext cx="0" cy="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18" name="Rectangle 198"/>
            <p:cNvSpPr>
              <a:spLocks noChangeArrowheads="1"/>
            </p:cNvSpPr>
            <p:nvPr/>
          </p:nvSpPr>
          <p:spPr bwMode="auto">
            <a:xfrm>
              <a:off x="1528" y="284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19" name="Line 199"/>
            <p:cNvSpPr>
              <a:spLocks noChangeShapeType="1"/>
            </p:cNvSpPr>
            <p:nvPr/>
          </p:nvSpPr>
          <p:spPr bwMode="auto">
            <a:xfrm>
              <a:off x="1536" y="2852"/>
              <a:ext cx="0" cy="6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20" name="Rectangle 200"/>
            <p:cNvSpPr>
              <a:spLocks noChangeArrowheads="1"/>
            </p:cNvSpPr>
            <p:nvPr/>
          </p:nvSpPr>
          <p:spPr bwMode="auto">
            <a:xfrm>
              <a:off x="1528" y="34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21" name="Line 201"/>
            <p:cNvSpPr>
              <a:spLocks noChangeShapeType="1"/>
            </p:cNvSpPr>
            <p:nvPr/>
          </p:nvSpPr>
          <p:spPr bwMode="auto">
            <a:xfrm>
              <a:off x="1536" y="3492"/>
              <a:ext cx="0" cy="3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22" name="Line 202"/>
            <p:cNvSpPr>
              <a:spLocks noChangeShapeType="1"/>
            </p:cNvSpPr>
            <p:nvPr/>
          </p:nvSpPr>
          <p:spPr bwMode="auto">
            <a:xfrm>
              <a:off x="1536" y="3852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23" name="Line 203"/>
            <p:cNvSpPr>
              <a:spLocks noChangeShapeType="1"/>
            </p:cNvSpPr>
            <p:nvPr/>
          </p:nvSpPr>
          <p:spPr bwMode="auto">
            <a:xfrm>
              <a:off x="1540" y="2848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24" name="Line 204"/>
            <p:cNvSpPr>
              <a:spLocks noChangeShapeType="1"/>
            </p:cNvSpPr>
            <p:nvPr/>
          </p:nvSpPr>
          <p:spPr bwMode="auto">
            <a:xfrm>
              <a:off x="1540" y="3488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25" name="Line 205"/>
            <p:cNvSpPr>
              <a:spLocks noChangeShapeType="1"/>
            </p:cNvSpPr>
            <p:nvPr/>
          </p:nvSpPr>
          <p:spPr bwMode="auto">
            <a:xfrm>
              <a:off x="2140" y="340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2249" name="Group 329"/>
          <p:cNvGrpSpPr>
            <a:grpSpLocks/>
          </p:cNvGrpSpPr>
          <p:nvPr/>
        </p:nvGrpSpPr>
        <p:grpSpPr bwMode="auto">
          <a:xfrm>
            <a:off x="5638800" y="3638550"/>
            <a:ext cx="2819400" cy="3054350"/>
            <a:chOff x="3552" y="2292"/>
            <a:chExt cx="1776" cy="1924"/>
          </a:xfrm>
        </p:grpSpPr>
        <p:sp>
          <p:nvSpPr>
            <p:cNvPr id="82126" name="Rectangle 206"/>
            <p:cNvSpPr>
              <a:spLocks noChangeArrowheads="1"/>
            </p:cNvSpPr>
            <p:nvPr/>
          </p:nvSpPr>
          <p:spPr bwMode="auto">
            <a:xfrm>
              <a:off x="3944" y="4000"/>
              <a:ext cx="40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9525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</a:t>
              </a:r>
            </a:p>
          </p:txBody>
        </p:sp>
        <p:sp>
          <p:nvSpPr>
            <p:cNvPr id="82127" name="Rectangle 207"/>
            <p:cNvSpPr>
              <a:spLocks noChangeArrowheads="1"/>
            </p:cNvSpPr>
            <p:nvPr/>
          </p:nvSpPr>
          <p:spPr bwMode="auto">
            <a:xfrm>
              <a:off x="4960" y="2992"/>
              <a:ext cx="36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O2</a:t>
              </a:r>
            </a:p>
          </p:txBody>
        </p:sp>
        <p:sp>
          <p:nvSpPr>
            <p:cNvPr id="82128" name="Rectangle 208"/>
            <p:cNvSpPr>
              <a:spLocks noChangeArrowheads="1"/>
            </p:cNvSpPr>
            <p:nvPr/>
          </p:nvSpPr>
          <p:spPr bwMode="auto">
            <a:xfrm>
              <a:off x="4968" y="3320"/>
              <a:ext cx="36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O3</a:t>
              </a:r>
            </a:p>
          </p:txBody>
        </p:sp>
        <p:sp>
          <p:nvSpPr>
            <p:cNvPr id="82129" name="Rectangle 209"/>
            <p:cNvSpPr>
              <a:spLocks noChangeArrowheads="1"/>
            </p:cNvSpPr>
            <p:nvPr/>
          </p:nvSpPr>
          <p:spPr bwMode="auto">
            <a:xfrm>
              <a:off x="4968" y="2352"/>
              <a:ext cx="36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O0</a:t>
              </a:r>
            </a:p>
          </p:txBody>
        </p:sp>
        <p:sp>
          <p:nvSpPr>
            <p:cNvPr id="82130" name="Rectangle 210"/>
            <p:cNvSpPr>
              <a:spLocks noChangeArrowheads="1"/>
            </p:cNvSpPr>
            <p:nvPr/>
          </p:nvSpPr>
          <p:spPr bwMode="auto">
            <a:xfrm>
              <a:off x="3552" y="2296"/>
              <a:ext cx="22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\G</a:t>
              </a:r>
            </a:p>
          </p:txBody>
        </p:sp>
        <p:sp>
          <p:nvSpPr>
            <p:cNvPr id="82131" name="Rectangle 211"/>
            <p:cNvSpPr>
              <a:spLocks noChangeArrowheads="1"/>
            </p:cNvSpPr>
            <p:nvPr/>
          </p:nvSpPr>
          <p:spPr bwMode="auto">
            <a:xfrm>
              <a:off x="4968" y="2672"/>
              <a:ext cx="36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O1</a:t>
              </a:r>
            </a:p>
          </p:txBody>
        </p:sp>
        <p:sp>
          <p:nvSpPr>
            <p:cNvPr id="82132" name="Rectangle 212"/>
            <p:cNvSpPr>
              <a:spLocks noChangeArrowheads="1"/>
            </p:cNvSpPr>
            <p:nvPr/>
          </p:nvSpPr>
          <p:spPr bwMode="auto">
            <a:xfrm>
              <a:off x="4184" y="4008"/>
              <a:ext cx="40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</a:t>
              </a:r>
            </a:p>
          </p:txBody>
        </p:sp>
        <p:sp>
          <p:nvSpPr>
            <p:cNvPr id="82133" name="Line 213"/>
            <p:cNvSpPr>
              <a:spLocks noChangeShapeType="1"/>
            </p:cNvSpPr>
            <p:nvPr/>
          </p:nvSpPr>
          <p:spPr bwMode="auto">
            <a:xfrm flipH="1" flipV="1">
              <a:off x="4412" y="3644"/>
              <a:ext cx="88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34" name="Line 214"/>
            <p:cNvSpPr>
              <a:spLocks noChangeShapeType="1"/>
            </p:cNvSpPr>
            <p:nvPr/>
          </p:nvSpPr>
          <p:spPr bwMode="auto">
            <a:xfrm flipV="1">
              <a:off x="4340" y="3644"/>
              <a:ext cx="72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35" name="Line 215"/>
            <p:cNvSpPr>
              <a:spLocks noChangeShapeType="1"/>
            </p:cNvSpPr>
            <p:nvPr/>
          </p:nvSpPr>
          <p:spPr bwMode="auto">
            <a:xfrm flipH="1">
              <a:off x="4332" y="37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36" name="Oval 216"/>
            <p:cNvSpPr>
              <a:spLocks noChangeArrowheads="1"/>
            </p:cNvSpPr>
            <p:nvPr/>
          </p:nvSpPr>
          <p:spPr bwMode="auto">
            <a:xfrm>
              <a:off x="4404" y="362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37" name="Line 217"/>
            <p:cNvSpPr>
              <a:spLocks noChangeShapeType="1"/>
            </p:cNvSpPr>
            <p:nvPr/>
          </p:nvSpPr>
          <p:spPr bwMode="auto">
            <a:xfrm flipH="1" flipV="1">
              <a:off x="4172" y="3644"/>
              <a:ext cx="88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38" name="Line 218"/>
            <p:cNvSpPr>
              <a:spLocks noChangeShapeType="1"/>
            </p:cNvSpPr>
            <p:nvPr/>
          </p:nvSpPr>
          <p:spPr bwMode="auto">
            <a:xfrm flipV="1">
              <a:off x="4100" y="3644"/>
              <a:ext cx="72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39" name="Line 219"/>
            <p:cNvSpPr>
              <a:spLocks noChangeShapeType="1"/>
            </p:cNvSpPr>
            <p:nvPr/>
          </p:nvSpPr>
          <p:spPr bwMode="auto">
            <a:xfrm flipH="1">
              <a:off x="4092" y="37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0" name="Oval 220"/>
            <p:cNvSpPr>
              <a:spLocks noChangeArrowheads="1"/>
            </p:cNvSpPr>
            <p:nvPr/>
          </p:nvSpPr>
          <p:spPr bwMode="auto">
            <a:xfrm>
              <a:off x="4164" y="362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1" name="Line 221"/>
            <p:cNvSpPr>
              <a:spLocks noChangeShapeType="1"/>
            </p:cNvSpPr>
            <p:nvPr/>
          </p:nvSpPr>
          <p:spPr bwMode="auto">
            <a:xfrm>
              <a:off x="4620" y="235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2" name="Line 222"/>
            <p:cNvSpPr>
              <a:spLocks noChangeShapeType="1"/>
            </p:cNvSpPr>
            <p:nvPr/>
          </p:nvSpPr>
          <p:spPr bwMode="auto">
            <a:xfrm>
              <a:off x="4620" y="254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3" name="Line 223"/>
            <p:cNvSpPr>
              <a:spLocks noChangeShapeType="1"/>
            </p:cNvSpPr>
            <p:nvPr/>
          </p:nvSpPr>
          <p:spPr bwMode="auto">
            <a:xfrm>
              <a:off x="4616" y="2356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4" name="Arc 224"/>
            <p:cNvSpPr>
              <a:spLocks/>
            </p:cNvSpPr>
            <p:nvPr/>
          </p:nvSpPr>
          <p:spPr bwMode="auto">
            <a:xfrm>
              <a:off x="4808" y="236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5" name="Arc 225"/>
            <p:cNvSpPr>
              <a:spLocks/>
            </p:cNvSpPr>
            <p:nvPr/>
          </p:nvSpPr>
          <p:spPr bwMode="auto">
            <a:xfrm>
              <a:off x="4808" y="235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6" name="Arc 226"/>
            <p:cNvSpPr>
              <a:spLocks/>
            </p:cNvSpPr>
            <p:nvPr/>
          </p:nvSpPr>
          <p:spPr bwMode="auto">
            <a:xfrm>
              <a:off x="4808" y="244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7" name="Arc 227"/>
            <p:cNvSpPr>
              <a:spLocks/>
            </p:cNvSpPr>
            <p:nvPr/>
          </p:nvSpPr>
          <p:spPr bwMode="auto">
            <a:xfrm>
              <a:off x="4808" y="244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8" name="Line 228"/>
            <p:cNvSpPr>
              <a:spLocks noChangeShapeType="1"/>
            </p:cNvSpPr>
            <p:nvPr/>
          </p:nvSpPr>
          <p:spPr bwMode="auto">
            <a:xfrm>
              <a:off x="4620" y="267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9" name="Line 229"/>
            <p:cNvSpPr>
              <a:spLocks noChangeShapeType="1"/>
            </p:cNvSpPr>
            <p:nvPr/>
          </p:nvSpPr>
          <p:spPr bwMode="auto">
            <a:xfrm>
              <a:off x="4620" y="286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50" name="Line 230"/>
            <p:cNvSpPr>
              <a:spLocks noChangeShapeType="1"/>
            </p:cNvSpPr>
            <p:nvPr/>
          </p:nvSpPr>
          <p:spPr bwMode="auto">
            <a:xfrm>
              <a:off x="4616" y="2676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51" name="Arc 231"/>
            <p:cNvSpPr>
              <a:spLocks/>
            </p:cNvSpPr>
            <p:nvPr/>
          </p:nvSpPr>
          <p:spPr bwMode="auto">
            <a:xfrm>
              <a:off x="4808" y="268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52" name="Arc 232"/>
            <p:cNvSpPr>
              <a:spLocks/>
            </p:cNvSpPr>
            <p:nvPr/>
          </p:nvSpPr>
          <p:spPr bwMode="auto">
            <a:xfrm>
              <a:off x="4808" y="267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53" name="Arc 233"/>
            <p:cNvSpPr>
              <a:spLocks/>
            </p:cNvSpPr>
            <p:nvPr/>
          </p:nvSpPr>
          <p:spPr bwMode="auto">
            <a:xfrm>
              <a:off x="4808" y="276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54" name="Arc 234"/>
            <p:cNvSpPr>
              <a:spLocks/>
            </p:cNvSpPr>
            <p:nvPr/>
          </p:nvSpPr>
          <p:spPr bwMode="auto">
            <a:xfrm>
              <a:off x="4808" y="276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55" name="Line 235"/>
            <p:cNvSpPr>
              <a:spLocks noChangeShapeType="1"/>
            </p:cNvSpPr>
            <p:nvPr/>
          </p:nvSpPr>
          <p:spPr bwMode="auto">
            <a:xfrm>
              <a:off x="4620" y="299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56" name="Line 236"/>
            <p:cNvSpPr>
              <a:spLocks noChangeShapeType="1"/>
            </p:cNvSpPr>
            <p:nvPr/>
          </p:nvSpPr>
          <p:spPr bwMode="auto">
            <a:xfrm>
              <a:off x="4620" y="318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57" name="Line 237"/>
            <p:cNvSpPr>
              <a:spLocks noChangeShapeType="1"/>
            </p:cNvSpPr>
            <p:nvPr/>
          </p:nvSpPr>
          <p:spPr bwMode="auto">
            <a:xfrm>
              <a:off x="4616" y="2996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58" name="Arc 238"/>
            <p:cNvSpPr>
              <a:spLocks/>
            </p:cNvSpPr>
            <p:nvPr/>
          </p:nvSpPr>
          <p:spPr bwMode="auto">
            <a:xfrm>
              <a:off x="4808" y="300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59" name="Arc 239"/>
            <p:cNvSpPr>
              <a:spLocks/>
            </p:cNvSpPr>
            <p:nvPr/>
          </p:nvSpPr>
          <p:spPr bwMode="auto">
            <a:xfrm>
              <a:off x="4808" y="299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60" name="Arc 240"/>
            <p:cNvSpPr>
              <a:spLocks/>
            </p:cNvSpPr>
            <p:nvPr/>
          </p:nvSpPr>
          <p:spPr bwMode="auto">
            <a:xfrm>
              <a:off x="4808" y="308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61" name="Arc 241"/>
            <p:cNvSpPr>
              <a:spLocks/>
            </p:cNvSpPr>
            <p:nvPr/>
          </p:nvSpPr>
          <p:spPr bwMode="auto">
            <a:xfrm>
              <a:off x="4808" y="308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62" name="Line 242"/>
            <p:cNvSpPr>
              <a:spLocks noChangeShapeType="1"/>
            </p:cNvSpPr>
            <p:nvPr/>
          </p:nvSpPr>
          <p:spPr bwMode="auto">
            <a:xfrm>
              <a:off x="4620" y="331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63" name="Line 243"/>
            <p:cNvSpPr>
              <a:spLocks noChangeShapeType="1"/>
            </p:cNvSpPr>
            <p:nvPr/>
          </p:nvSpPr>
          <p:spPr bwMode="auto">
            <a:xfrm>
              <a:off x="4620" y="350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64" name="Line 244"/>
            <p:cNvSpPr>
              <a:spLocks noChangeShapeType="1"/>
            </p:cNvSpPr>
            <p:nvPr/>
          </p:nvSpPr>
          <p:spPr bwMode="auto">
            <a:xfrm>
              <a:off x="4616" y="3316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65" name="Arc 245"/>
            <p:cNvSpPr>
              <a:spLocks/>
            </p:cNvSpPr>
            <p:nvPr/>
          </p:nvSpPr>
          <p:spPr bwMode="auto">
            <a:xfrm>
              <a:off x="4808" y="332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66" name="Arc 246"/>
            <p:cNvSpPr>
              <a:spLocks/>
            </p:cNvSpPr>
            <p:nvPr/>
          </p:nvSpPr>
          <p:spPr bwMode="auto">
            <a:xfrm>
              <a:off x="4808" y="331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67" name="Arc 247"/>
            <p:cNvSpPr>
              <a:spLocks/>
            </p:cNvSpPr>
            <p:nvPr/>
          </p:nvSpPr>
          <p:spPr bwMode="auto">
            <a:xfrm>
              <a:off x="4808" y="340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68" name="Arc 248"/>
            <p:cNvSpPr>
              <a:spLocks/>
            </p:cNvSpPr>
            <p:nvPr/>
          </p:nvSpPr>
          <p:spPr bwMode="auto">
            <a:xfrm>
              <a:off x="4808" y="340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69" name="Line 249"/>
            <p:cNvSpPr>
              <a:spLocks noChangeShapeType="1"/>
            </p:cNvSpPr>
            <p:nvPr/>
          </p:nvSpPr>
          <p:spPr bwMode="auto">
            <a:xfrm>
              <a:off x="4900" y="244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70" name="Line 250"/>
            <p:cNvSpPr>
              <a:spLocks noChangeShapeType="1"/>
            </p:cNvSpPr>
            <p:nvPr/>
          </p:nvSpPr>
          <p:spPr bwMode="auto">
            <a:xfrm>
              <a:off x="4176" y="37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71" name="Line 251"/>
            <p:cNvSpPr>
              <a:spLocks noChangeShapeType="1"/>
            </p:cNvSpPr>
            <p:nvPr/>
          </p:nvSpPr>
          <p:spPr bwMode="auto">
            <a:xfrm>
              <a:off x="4540" y="244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72" name="Line 252"/>
            <p:cNvSpPr>
              <a:spLocks noChangeShapeType="1"/>
            </p:cNvSpPr>
            <p:nvPr/>
          </p:nvSpPr>
          <p:spPr bwMode="auto">
            <a:xfrm>
              <a:off x="4540" y="276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73" name="Line 253"/>
            <p:cNvSpPr>
              <a:spLocks noChangeShapeType="1"/>
            </p:cNvSpPr>
            <p:nvPr/>
          </p:nvSpPr>
          <p:spPr bwMode="auto">
            <a:xfrm>
              <a:off x="4060" y="38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74" name="Rectangle 254"/>
            <p:cNvSpPr>
              <a:spLocks noChangeArrowheads="1"/>
            </p:cNvSpPr>
            <p:nvPr/>
          </p:nvSpPr>
          <p:spPr bwMode="auto">
            <a:xfrm>
              <a:off x="4048" y="384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75" name="Line 255"/>
            <p:cNvSpPr>
              <a:spLocks noChangeShapeType="1"/>
            </p:cNvSpPr>
            <p:nvPr/>
          </p:nvSpPr>
          <p:spPr bwMode="auto">
            <a:xfrm>
              <a:off x="4056" y="2292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76" name="Rectangle 256"/>
            <p:cNvSpPr>
              <a:spLocks noChangeArrowheads="1"/>
            </p:cNvSpPr>
            <p:nvPr/>
          </p:nvSpPr>
          <p:spPr bwMode="auto">
            <a:xfrm>
              <a:off x="4048" y="244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77" name="Line 257"/>
            <p:cNvSpPr>
              <a:spLocks noChangeShapeType="1"/>
            </p:cNvSpPr>
            <p:nvPr/>
          </p:nvSpPr>
          <p:spPr bwMode="auto">
            <a:xfrm>
              <a:off x="4056" y="245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78" name="Rectangle 258"/>
            <p:cNvSpPr>
              <a:spLocks noChangeArrowheads="1"/>
            </p:cNvSpPr>
            <p:nvPr/>
          </p:nvSpPr>
          <p:spPr bwMode="auto">
            <a:xfrm>
              <a:off x="4048" y="276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79" name="Line 259"/>
            <p:cNvSpPr>
              <a:spLocks noChangeShapeType="1"/>
            </p:cNvSpPr>
            <p:nvPr/>
          </p:nvSpPr>
          <p:spPr bwMode="auto">
            <a:xfrm>
              <a:off x="4056" y="2772"/>
              <a:ext cx="0" cy="10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80" name="Line 260"/>
            <p:cNvSpPr>
              <a:spLocks noChangeShapeType="1"/>
            </p:cNvSpPr>
            <p:nvPr/>
          </p:nvSpPr>
          <p:spPr bwMode="auto">
            <a:xfrm>
              <a:off x="4056" y="3852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81" name="Line 261"/>
            <p:cNvSpPr>
              <a:spLocks noChangeShapeType="1"/>
            </p:cNvSpPr>
            <p:nvPr/>
          </p:nvSpPr>
          <p:spPr bwMode="auto">
            <a:xfrm>
              <a:off x="4060" y="2448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82" name="Line 262"/>
            <p:cNvSpPr>
              <a:spLocks noChangeShapeType="1"/>
            </p:cNvSpPr>
            <p:nvPr/>
          </p:nvSpPr>
          <p:spPr bwMode="auto">
            <a:xfrm>
              <a:off x="4060" y="2768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83" name="Line 263"/>
            <p:cNvSpPr>
              <a:spLocks noChangeShapeType="1"/>
            </p:cNvSpPr>
            <p:nvPr/>
          </p:nvSpPr>
          <p:spPr bwMode="auto">
            <a:xfrm>
              <a:off x="4900" y="276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84" name="Line 264"/>
            <p:cNvSpPr>
              <a:spLocks noChangeShapeType="1"/>
            </p:cNvSpPr>
            <p:nvPr/>
          </p:nvSpPr>
          <p:spPr bwMode="auto">
            <a:xfrm>
              <a:off x="4416" y="37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85" name="Line 265"/>
            <p:cNvSpPr>
              <a:spLocks noChangeShapeType="1"/>
            </p:cNvSpPr>
            <p:nvPr/>
          </p:nvSpPr>
          <p:spPr bwMode="auto">
            <a:xfrm>
              <a:off x="4540" y="252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86" name="Line 266"/>
            <p:cNvSpPr>
              <a:spLocks noChangeShapeType="1"/>
            </p:cNvSpPr>
            <p:nvPr/>
          </p:nvSpPr>
          <p:spPr bwMode="auto">
            <a:xfrm>
              <a:off x="4540" y="316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87" name="Line 267"/>
            <p:cNvSpPr>
              <a:spLocks noChangeShapeType="1"/>
            </p:cNvSpPr>
            <p:nvPr/>
          </p:nvSpPr>
          <p:spPr bwMode="auto">
            <a:xfrm>
              <a:off x="4300" y="38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88" name="Rectangle 268"/>
            <p:cNvSpPr>
              <a:spLocks noChangeArrowheads="1"/>
            </p:cNvSpPr>
            <p:nvPr/>
          </p:nvSpPr>
          <p:spPr bwMode="auto">
            <a:xfrm>
              <a:off x="4288" y="384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89" name="Line 269"/>
            <p:cNvSpPr>
              <a:spLocks noChangeShapeType="1"/>
            </p:cNvSpPr>
            <p:nvPr/>
          </p:nvSpPr>
          <p:spPr bwMode="auto">
            <a:xfrm>
              <a:off x="4296" y="2292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90" name="Rectangle 270"/>
            <p:cNvSpPr>
              <a:spLocks noChangeArrowheads="1"/>
            </p:cNvSpPr>
            <p:nvPr/>
          </p:nvSpPr>
          <p:spPr bwMode="auto">
            <a:xfrm>
              <a:off x="4288" y="252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91" name="Line 271"/>
            <p:cNvSpPr>
              <a:spLocks noChangeShapeType="1"/>
            </p:cNvSpPr>
            <p:nvPr/>
          </p:nvSpPr>
          <p:spPr bwMode="auto">
            <a:xfrm>
              <a:off x="4296" y="2532"/>
              <a:ext cx="0" cy="6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92" name="Rectangle 272"/>
            <p:cNvSpPr>
              <a:spLocks noChangeArrowheads="1"/>
            </p:cNvSpPr>
            <p:nvPr/>
          </p:nvSpPr>
          <p:spPr bwMode="auto">
            <a:xfrm>
              <a:off x="4288" y="316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93" name="Line 273"/>
            <p:cNvSpPr>
              <a:spLocks noChangeShapeType="1"/>
            </p:cNvSpPr>
            <p:nvPr/>
          </p:nvSpPr>
          <p:spPr bwMode="auto">
            <a:xfrm>
              <a:off x="4296" y="3172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94" name="Line 274"/>
            <p:cNvSpPr>
              <a:spLocks noChangeShapeType="1"/>
            </p:cNvSpPr>
            <p:nvPr/>
          </p:nvSpPr>
          <p:spPr bwMode="auto">
            <a:xfrm>
              <a:off x="4296" y="3852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95" name="Line 275"/>
            <p:cNvSpPr>
              <a:spLocks noChangeShapeType="1"/>
            </p:cNvSpPr>
            <p:nvPr/>
          </p:nvSpPr>
          <p:spPr bwMode="auto">
            <a:xfrm>
              <a:off x="4300" y="2528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96" name="Line 276"/>
            <p:cNvSpPr>
              <a:spLocks noChangeShapeType="1"/>
            </p:cNvSpPr>
            <p:nvPr/>
          </p:nvSpPr>
          <p:spPr bwMode="auto">
            <a:xfrm>
              <a:off x="4300" y="3168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97" name="Line 277"/>
            <p:cNvSpPr>
              <a:spLocks noChangeShapeType="1"/>
            </p:cNvSpPr>
            <p:nvPr/>
          </p:nvSpPr>
          <p:spPr bwMode="auto">
            <a:xfrm>
              <a:off x="4900" y="308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98" name="Line 278"/>
            <p:cNvSpPr>
              <a:spLocks noChangeShapeType="1"/>
            </p:cNvSpPr>
            <p:nvPr/>
          </p:nvSpPr>
          <p:spPr bwMode="auto">
            <a:xfrm>
              <a:off x="4540" y="236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99" name="Line 279"/>
            <p:cNvSpPr>
              <a:spLocks noChangeShapeType="1"/>
            </p:cNvSpPr>
            <p:nvPr/>
          </p:nvSpPr>
          <p:spPr bwMode="auto">
            <a:xfrm>
              <a:off x="4540" y="268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00" name="Line 280"/>
            <p:cNvSpPr>
              <a:spLocks noChangeShapeType="1"/>
            </p:cNvSpPr>
            <p:nvPr/>
          </p:nvSpPr>
          <p:spPr bwMode="auto">
            <a:xfrm>
              <a:off x="4540" y="300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01" name="Line 281"/>
            <p:cNvSpPr>
              <a:spLocks noChangeShapeType="1"/>
            </p:cNvSpPr>
            <p:nvPr/>
          </p:nvSpPr>
          <p:spPr bwMode="auto">
            <a:xfrm>
              <a:off x="4540" y="332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02" name="Line 282"/>
            <p:cNvSpPr>
              <a:spLocks noChangeShapeType="1"/>
            </p:cNvSpPr>
            <p:nvPr/>
          </p:nvSpPr>
          <p:spPr bwMode="auto">
            <a:xfrm>
              <a:off x="3740" y="2368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03" name="Rectangle 283"/>
            <p:cNvSpPr>
              <a:spLocks noChangeArrowheads="1"/>
            </p:cNvSpPr>
            <p:nvPr/>
          </p:nvSpPr>
          <p:spPr bwMode="auto">
            <a:xfrm>
              <a:off x="3888" y="236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04" name="Line 284"/>
            <p:cNvSpPr>
              <a:spLocks noChangeShapeType="1"/>
            </p:cNvSpPr>
            <p:nvPr/>
          </p:nvSpPr>
          <p:spPr bwMode="auto">
            <a:xfrm>
              <a:off x="3900" y="2368"/>
              <a:ext cx="6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05" name="Line 285"/>
            <p:cNvSpPr>
              <a:spLocks noChangeShapeType="1"/>
            </p:cNvSpPr>
            <p:nvPr/>
          </p:nvSpPr>
          <p:spPr bwMode="auto">
            <a:xfrm>
              <a:off x="3900" y="2688"/>
              <a:ext cx="6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06" name="Rectangle 286"/>
            <p:cNvSpPr>
              <a:spLocks noChangeArrowheads="1"/>
            </p:cNvSpPr>
            <p:nvPr/>
          </p:nvSpPr>
          <p:spPr bwMode="auto">
            <a:xfrm>
              <a:off x="3888" y="26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07" name="Line 287"/>
            <p:cNvSpPr>
              <a:spLocks noChangeShapeType="1"/>
            </p:cNvSpPr>
            <p:nvPr/>
          </p:nvSpPr>
          <p:spPr bwMode="auto">
            <a:xfrm>
              <a:off x="3900" y="3008"/>
              <a:ext cx="6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08" name="Rectangle 288"/>
            <p:cNvSpPr>
              <a:spLocks noChangeArrowheads="1"/>
            </p:cNvSpPr>
            <p:nvPr/>
          </p:nvSpPr>
          <p:spPr bwMode="auto">
            <a:xfrm>
              <a:off x="3888" y="300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09" name="Line 289"/>
            <p:cNvSpPr>
              <a:spLocks noChangeShapeType="1"/>
            </p:cNvSpPr>
            <p:nvPr/>
          </p:nvSpPr>
          <p:spPr bwMode="auto">
            <a:xfrm>
              <a:off x="3900" y="3328"/>
              <a:ext cx="6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10" name="Line 290"/>
            <p:cNvSpPr>
              <a:spLocks noChangeShapeType="1"/>
            </p:cNvSpPr>
            <p:nvPr/>
          </p:nvSpPr>
          <p:spPr bwMode="auto">
            <a:xfrm>
              <a:off x="3896" y="237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11" name="Line 291"/>
            <p:cNvSpPr>
              <a:spLocks noChangeShapeType="1"/>
            </p:cNvSpPr>
            <p:nvPr/>
          </p:nvSpPr>
          <p:spPr bwMode="auto">
            <a:xfrm>
              <a:off x="3896" y="269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12" name="Line 292"/>
            <p:cNvSpPr>
              <a:spLocks noChangeShapeType="1"/>
            </p:cNvSpPr>
            <p:nvPr/>
          </p:nvSpPr>
          <p:spPr bwMode="auto">
            <a:xfrm>
              <a:off x="3896" y="301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13" name="Line 293"/>
            <p:cNvSpPr>
              <a:spLocks noChangeShapeType="1"/>
            </p:cNvSpPr>
            <p:nvPr/>
          </p:nvSpPr>
          <p:spPr bwMode="auto">
            <a:xfrm>
              <a:off x="4176" y="353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14" name="Line 294"/>
            <p:cNvSpPr>
              <a:spLocks noChangeShapeType="1"/>
            </p:cNvSpPr>
            <p:nvPr/>
          </p:nvSpPr>
          <p:spPr bwMode="auto">
            <a:xfrm>
              <a:off x="4540" y="340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15" name="Line 295"/>
            <p:cNvSpPr>
              <a:spLocks noChangeShapeType="1"/>
            </p:cNvSpPr>
            <p:nvPr/>
          </p:nvSpPr>
          <p:spPr bwMode="auto">
            <a:xfrm>
              <a:off x="4540" y="308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16" name="Line 296"/>
            <p:cNvSpPr>
              <a:spLocks noChangeShapeType="1"/>
            </p:cNvSpPr>
            <p:nvPr/>
          </p:nvSpPr>
          <p:spPr bwMode="auto">
            <a:xfrm>
              <a:off x="4176" y="2292"/>
              <a:ext cx="0" cy="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17" name="Rectangle 297"/>
            <p:cNvSpPr>
              <a:spLocks noChangeArrowheads="1"/>
            </p:cNvSpPr>
            <p:nvPr/>
          </p:nvSpPr>
          <p:spPr bwMode="auto">
            <a:xfrm>
              <a:off x="4168" y="30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18" name="Line 298"/>
            <p:cNvSpPr>
              <a:spLocks noChangeShapeType="1"/>
            </p:cNvSpPr>
            <p:nvPr/>
          </p:nvSpPr>
          <p:spPr bwMode="auto">
            <a:xfrm>
              <a:off x="4176" y="309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19" name="Rectangle 299"/>
            <p:cNvSpPr>
              <a:spLocks noChangeArrowheads="1"/>
            </p:cNvSpPr>
            <p:nvPr/>
          </p:nvSpPr>
          <p:spPr bwMode="auto">
            <a:xfrm>
              <a:off x="4168" y="340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20" name="Line 300"/>
            <p:cNvSpPr>
              <a:spLocks noChangeShapeType="1"/>
            </p:cNvSpPr>
            <p:nvPr/>
          </p:nvSpPr>
          <p:spPr bwMode="auto">
            <a:xfrm>
              <a:off x="4176" y="3412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21" name="Line 301"/>
            <p:cNvSpPr>
              <a:spLocks noChangeShapeType="1"/>
            </p:cNvSpPr>
            <p:nvPr/>
          </p:nvSpPr>
          <p:spPr bwMode="auto">
            <a:xfrm>
              <a:off x="4180" y="3408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22" name="Line 302"/>
            <p:cNvSpPr>
              <a:spLocks noChangeShapeType="1"/>
            </p:cNvSpPr>
            <p:nvPr/>
          </p:nvSpPr>
          <p:spPr bwMode="auto">
            <a:xfrm>
              <a:off x="4180" y="3088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23" name="Line 303"/>
            <p:cNvSpPr>
              <a:spLocks noChangeShapeType="1"/>
            </p:cNvSpPr>
            <p:nvPr/>
          </p:nvSpPr>
          <p:spPr bwMode="auto">
            <a:xfrm>
              <a:off x="4416" y="353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24" name="Line 304"/>
            <p:cNvSpPr>
              <a:spLocks noChangeShapeType="1"/>
            </p:cNvSpPr>
            <p:nvPr/>
          </p:nvSpPr>
          <p:spPr bwMode="auto">
            <a:xfrm>
              <a:off x="4540" y="348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25" name="Line 305"/>
            <p:cNvSpPr>
              <a:spLocks noChangeShapeType="1"/>
            </p:cNvSpPr>
            <p:nvPr/>
          </p:nvSpPr>
          <p:spPr bwMode="auto">
            <a:xfrm>
              <a:off x="4540" y="284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26" name="Line 306"/>
            <p:cNvSpPr>
              <a:spLocks noChangeShapeType="1"/>
            </p:cNvSpPr>
            <p:nvPr/>
          </p:nvSpPr>
          <p:spPr bwMode="auto">
            <a:xfrm>
              <a:off x="4416" y="2292"/>
              <a:ext cx="0" cy="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27" name="Rectangle 307"/>
            <p:cNvSpPr>
              <a:spLocks noChangeArrowheads="1"/>
            </p:cNvSpPr>
            <p:nvPr/>
          </p:nvSpPr>
          <p:spPr bwMode="auto">
            <a:xfrm>
              <a:off x="4408" y="284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28" name="Line 308"/>
            <p:cNvSpPr>
              <a:spLocks noChangeShapeType="1"/>
            </p:cNvSpPr>
            <p:nvPr/>
          </p:nvSpPr>
          <p:spPr bwMode="auto">
            <a:xfrm>
              <a:off x="4416" y="2852"/>
              <a:ext cx="0" cy="6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29" name="Rectangle 309"/>
            <p:cNvSpPr>
              <a:spLocks noChangeArrowheads="1"/>
            </p:cNvSpPr>
            <p:nvPr/>
          </p:nvSpPr>
          <p:spPr bwMode="auto">
            <a:xfrm>
              <a:off x="4408" y="34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30" name="Line 310"/>
            <p:cNvSpPr>
              <a:spLocks noChangeShapeType="1"/>
            </p:cNvSpPr>
            <p:nvPr/>
          </p:nvSpPr>
          <p:spPr bwMode="auto">
            <a:xfrm>
              <a:off x="4416" y="3492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31" name="Line 311"/>
            <p:cNvSpPr>
              <a:spLocks noChangeShapeType="1"/>
            </p:cNvSpPr>
            <p:nvPr/>
          </p:nvSpPr>
          <p:spPr bwMode="auto">
            <a:xfrm>
              <a:off x="4420" y="348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32" name="Line 312"/>
            <p:cNvSpPr>
              <a:spLocks noChangeShapeType="1"/>
            </p:cNvSpPr>
            <p:nvPr/>
          </p:nvSpPr>
          <p:spPr bwMode="auto">
            <a:xfrm>
              <a:off x="4420" y="28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33" name="Line 313"/>
            <p:cNvSpPr>
              <a:spLocks noChangeShapeType="1"/>
            </p:cNvSpPr>
            <p:nvPr/>
          </p:nvSpPr>
          <p:spPr bwMode="auto">
            <a:xfrm>
              <a:off x="4900" y="340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34" name="Oval 314"/>
            <p:cNvSpPr>
              <a:spLocks noChangeArrowheads="1"/>
            </p:cNvSpPr>
            <p:nvPr/>
          </p:nvSpPr>
          <p:spPr bwMode="auto">
            <a:xfrm>
              <a:off x="4580" y="3476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35" name="Oval 315"/>
            <p:cNvSpPr>
              <a:spLocks noChangeArrowheads="1"/>
            </p:cNvSpPr>
            <p:nvPr/>
          </p:nvSpPr>
          <p:spPr bwMode="auto">
            <a:xfrm>
              <a:off x="4580" y="3396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36" name="Oval 316"/>
            <p:cNvSpPr>
              <a:spLocks noChangeArrowheads="1"/>
            </p:cNvSpPr>
            <p:nvPr/>
          </p:nvSpPr>
          <p:spPr bwMode="auto">
            <a:xfrm>
              <a:off x="4580" y="3316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37" name="Oval 317"/>
            <p:cNvSpPr>
              <a:spLocks noChangeArrowheads="1"/>
            </p:cNvSpPr>
            <p:nvPr/>
          </p:nvSpPr>
          <p:spPr bwMode="auto">
            <a:xfrm>
              <a:off x="4580" y="3156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38" name="Oval 318"/>
            <p:cNvSpPr>
              <a:spLocks noChangeArrowheads="1"/>
            </p:cNvSpPr>
            <p:nvPr/>
          </p:nvSpPr>
          <p:spPr bwMode="auto">
            <a:xfrm>
              <a:off x="4580" y="3076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39" name="Oval 319"/>
            <p:cNvSpPr>
              <a:spLocks noChangeArrowheads="1"/>
            </p:cNvSpPr>
            <p:nvPr/>
          </p:nvSpPr>
          <p:spPr bwMode="auto">
            <a:xfrm>
              <a:off x="4580" y="2996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40" name="Oval 320"/>
            <p:cNvSpPr>
              <a:spLocks noChangeArrowheads="1"/>
            </p:cNvSpPr>
            <p:nvPr/>
          </p:nvSpPr>
          <p:spPr bwMode="auto">
            <a:xfrm>
              <a:off x="4580" y="2836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41" name="Oval 321"/>
            <p:cNvSpPr>
              <a:spLocks noChangeArrowheads="1"/>
            </p:cNvSpPr>
            <p:nvPr/>
          </p:nvSpPr>
          <p:spPr bwMode="auto">
            <a:xfrm>
              <a:off x="4580" y="2756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42" name="Oval 322"/>
            <p:cNvSpPr>
              <a:spLocks noChangeArrowheads="1"/>
            </p:cNvSpPr>
            <p:nvPr/>
          </p:nvSpPr>
          <p:spPr bwMode="auto">
            <a:xfrm>
              <a:off x="4580" y="2676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43" name="Oval 323"/>
            <p:cNvSpPr>
              <a:spLocks noChangeArrowheads="1"/>
            </p:cNvSpPr>
            <p:nvPr/>
          </p:nvSpPr>
          <p:spPr bwMode="auto">
            <a:xfrm>
              <a:off x="4580" y="2516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44" name="Oval 324"/>
            <p:cNvSpPr>
              <a:spLocks noChangeArrowheads="1"/>
            </p:cNvSpPr>
            <p:nvPr/>
          </p:nvSpPr>
          <p:spPr bwMode="auto">
            <a:xfrm>
              <a:off x="4580" y="2436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45" name="Oval 325"/>
            <p:cNvSpPr>
              <a:spLocks noChangeArrowheads="1"/>
            </p:cNvSpPr>
            <p:nvPr/>
          </p:nvSpPr>
          <p:spPr bwMode="auto">
            <a:xfrm>
              <a:off x="4580" y="2356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2246" name="Rectangle 3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Gate level implementation of demultiplexers</a:t>
            </a:r>
          </a:p>
        </p:txBody>
      </p:sp>
      <p:sp>
        <p:nvSpPr>
          <p:cNvPr id="82247" name="Rectangle 3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1:2 decoders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2:4 decoders</a:t>
            </a:r>
          </a:p>
        </p:txBody>
      </p:sp>
    </p:spTree>
    <p:extLst>
      <p:ext uri="{BB962C8B-B14F-4D97-AF65-F5344CB8AC3E}">
        <p14:creationId xmlns:p14="http://schemas.microsoft.com/office/powerpoint/2010/main" val="169906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FECA-BD7B-4527-ACEB-A6A7CB24BC5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343400" y="4038600"/>
            <a:ext cx="403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demultiplexer generates appropriate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minterm based on control signals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(it "decodes" control signals)</a:t>
            </a:r>
          </a:p>
        </p:txBody>
      </p:sp>
      <p:sp>
        <p:nvSpPr>
          <p:cNvPr id="8399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Demultiplexers as general-purpose logic</a:t>
            </a:r>
          </a:p>
        </p:txBody>
      </p:sp>
      <p:sp>
        <p:nvSpPr>
          <p:cNvPr id="83997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 </a:t>
            </a:r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n:2</a:t>
            </a:r>
            <a:r>
              <a:rPr lang="en-US" altLang="ko-KR" b="1" baseline="30000" dirty="0">
                <a:solidFill>
                  <a:srgbClr val="0000FF"/>
                </a:solidFill>
                <a:ea typeface="굴림" pitchFamily="50" charset="-127"/>
              </a:rPr>
              <a:t>n</a:t>
            </a:r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 decoder </a:t>
            </a:r>
            <a:r>
              <a:rPr lang="en-US" altLang="ko-KR" dirty="0">
                <a:ea typeface="굴림" pitchFamily="50" charset="-127"/>
              </a:rPr>
              <a:t>can implement 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any function of n variables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with the 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variables used as control inputs</a:t>
            </a:r>
          </a:p>
          <a:p>
            <a:pPr lvl="1"/>
            <a:r>
              <a:rPr lang="en-US" altLang="ko-KR" b="1" dirty="0">
                <a:ea typeface="굴림" pitchFamily="50" charset="-127"/>
              </a:rPr>
              <a:t>the enable inputs tied to 1 </a:t>
            </a:r>
            <a:r>
              <a:rPr lang="en-US" altLang="ko-KR" dirty="0">
                <a:ea typeface="굴림" pitchFamily="50" charset="-127"/>
              </a:rPr>
              <a:t>and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b="1" dirty="0">
                <a:ea typeface="굴림" pitchFamily="50" charset="-127"/>
              </a:rPr>
              <a:t>appropriate </a:t>
            </a:r>
            <a:r>
              <a:rPr lang="en-US" altLang="ko-KR" b="1" dirty="0" err="1">
                <a:ea typeface="굴림" pitchFamily="50" charset="-127"/>
              </a:rPr>
              <a:t>minterms</a:t>
            </a:r>
            <a:r>
              <a:rPr lang="en-US" altLang="ko-KR" b="1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summed to form the function</a:t>
            </a:r>
            <a:br>
              <a:rPr lang="en-US" altLang="ko-KR" dirty="0">
                <a:ea typeface="굴림" pitchFamily="50" charset="-127"/>
              </a:rPr>
            </a:br>
            <a:endParaRPr lang="en-US" altLang="ko-KR" dirty="0">
              <a:ea typeface="굴림" pitchFamily="50" charset="-127"/>
            </a:endParaRP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914400" y="3581400"/>
            <a:ext cx="2806700" cy="2667000"/>
            <a:chOff x="576" y="2256"/>
            <a:chExt cx="1768" cy="1680"/>
          </a:xfrm>
        </p:grpSpPr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1968" y="2304"/>
              <a:ext cx="376" cy="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6858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A'B'C'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A'B'C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A'BC'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A'BC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AB'C'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AB'C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ABC'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ABC</a:t>
              </a:r>
            </a:p>
          </p:txBody>
        </p:sp>
        <p:sp>
          <p:nvSpPr>
            <p:cNvPr id="83999" name="Rectangle 31"/>
            <p:cNvSpPr>
              <a:spLocks noChangeArrowheads="1"/>
            </p:cNvSpPr>
            <p:nvPr/>
          </p:nvSpPr>
          <p:spPr bwMode="auto">
            <a:xfrm>
              <a:off x="1576" y="3760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84000" name="Rectangle 32"/>
            <p:cNvSpPr>
              <a:spLocks noChangeArrowheads="1"/>
            </p:cNvSpPr>
            <p:nvPr/>
          </p:nvSpPr>
          <p:spPr bwMode="auto">
            <a:xfrm>
              <a:off x="1080" y="3752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84001" name="Rectangle 33"/>
            <p:cNvSpPr>
              <a:spLocks noChangeArrowheads="1"/>
            </p:cNvSpPr>
            <p:nvPr/>
          </p:nvSpPr>
          <p:spPr bwMode="auto">
            <a:xfrm>
              <a:off x="1328" y="3752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84002" name="Rectangle 34"/>
            <p:cNvSpPr>
              <a:spLocks noChangeArrowheads="1"/>
            </p:cNvSpPr>
            <p:nvPr/>
          </p:nvSpPr>
          <p:spPr bwMode="auto">
            <a:xfrm>
              <a:off x="1584" y="2272"/>
              <a:ext cx="104" cy="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2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3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5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6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84004" name="Rectangle 36"/>
            <p:cNvSpPr>
              <a:spLocks noChangeArrowheads="1"/>
            </p:cNvSpPr>
            <p:nvPr/>
          </p:nvSpPr>
          <p:spPr bwMode="auto">
            <a:xfrm>
              <a:off x="1072" y="3368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S2</a:t>
              </a:r>
            </a:p>
          </p:txBody>
        </p:sp>
        <p:sp>
          <p:nvSpPr>
            <p:cNvPr id="84005" name="Rectangle 37"/>
            <p:cNvSpPr>
              <a:spLocks noChangeArrowheads="1"/>
            </p:cNvSpPr>
            <p:nvPr/>
          </p:nvSpPr>
          <p:spPr bwMode="auto">
            <a:xfrm>
              <a:off x="960" y="2832"/>
              <a:ext cx="71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3:8 DEC</a:t>
              </a:r>
            </a:p>
          </p:txBody>
        </p:sp>
        <p:sp>
          <p:nvSpPr>
            <p:cNvPr id="84006" name="Rectangle 38"/>
            <p:cNvSpPr>
              <a:spLocks noChangeArrowheads="1"/>
            </p:cNvSpPr>
            <p:nvPr/>
          </p:nvSpPr>
          <p:spPr bwMode="auto">
            <a:xfrm>
              <a:off x="1304" y="3368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</a:t>
              </a:r>
            </a:p>
          </p:txBody>
        </p:sp>
        <p:sp>
          <p:nvSpPr>
            <p:cNvPr id="84007" name="Rectangle 39"/>
            <p:cNvSpPr>
              <a:spLocks noChangeArrowheads="1"/>
            </p:cNvSpPr>
            <p:nvPr/>
          </p:nvSpPr>
          <p:spPr bwMode="auto">
            <a:xfrm>
              <a:off x="1536" y="3368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</a:t>
              </a:r>
            </a:p>
          </p:txBody>
        </p:sp>
        <p:sp>
          <p:nvSpPr>
            <p:cNvPr id="84008" name="Rectangle 40"/>
            <p:cNvSpPr>
              <a:spLocks noChangeArrowheads="1"/>
            </p:cNvSpPr>
            <p:nvPr/>
          </p:nvSpPr>
          <p:spPr bwMode="auto">
            <a:xfrm>
              <a:off x="576" y="2784"/>
              <a:ext cx="33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“1”</a:t>
              </a:r>
            </a:p>
          </p:txBody>
        </p:sp>
        <p:sp>
          <p:nvSpPr>
            <p:cNvPr id="84009" name="Rectangle 41"/>
            <p:cNvSpPr>
              <a:spLocks noChangeArrowheads="1"/>
            </p:cNvSpPr>
            <p:nvPr/>
          </p:nvSpPr>
          <p:spPr bwMode="auto">
            <a:xfrm>
              <a:off x="1008" y="2256"/>
              <a:ext cx="720" cy="12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0" name="Line 42"/>
            <p:cNvSpPr>
              <a:spLocks noChangeShapeType="1"/>
            </p:cNvSpPr>
            <p:nvPr/>
          </p:nvSpPr>
          <p:spPr bwMode="auto">
            <a:xfrm flipV="1">
              <a:off x="768" y="288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1" name="Line 43"/>
            <p:cNvSpPr>
              <a:spLocks noChangeShapeType="1"/>
            </p:cNvSpPr>
            <p:nvPr/>
          </p:nvSpPr>
          <p:spPr bwMode="auto">
            <a:xfrm flipH="1">
              <a:off x="1728" y="235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2" name="Line 44"/>
            <p:cNvSpPr>
              <a:spLocks noChangeShapeType="1"/>
            </p:cNvSpPr>
            <p:nvPr/>
          </p:nvSpPr>
          <p:spPr bwMode="auto">
            <a:xfrm flipH="1">
              <a:off x="1728" y="249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3" name="Line 45"/>
            <p:cNvSpPr>
              <a:spLocks noChangeShapeType="1"/>
            </p:cNvSpPr>
            <p:nvPr/>
          </p:nvSpPr>
          <p:spPr bwMode="auto">
            <a:xfrm flipH="1">
              <a:off x="1728" y="264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4" name="Line 46"/>
            <p:cNvSpPr>
              <a:spLocks noChangeShapeType="1"/>
            </p:cNvSpPr>
            <p:nvPr/>
          </p:nvSpPr>
          <p:spPr bwMode="auto">
            <a:xfrm flipH="1">
              <a:off x="1728" y="278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5" name="Line 47"/>
            <p:cNvSpPr>
              <a:spLocks noChangeShapeType="1"/>
            </p:cNvSpPr>
            <p:nvPr/>
          </p:nvSpPr>
          <p:spPr bwMode="auto">
            <a:xfrm flipH="1">
              <a:off x="1128" y="3552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6" name="Line 48"/>
            <p:cNvSpPr>
              <a:spLocks noChangeShapeType="1"/>
            </p:cNvSpPr>
            <p:nvPr/>
          </p:nvSpPr>
          <p:spPr bwMode="auto">
            <a:xfrm flipH="1">
              <a:off x="1368" y="3552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7" name="Line 49"/>
            <p:cNvSpPr>
              <a:spLocks noChangeShapeType="1"/>
            </p:cNvSpPr>
            <p:nvPr/>
          </p:nvSpPr>
          <p:spPr bwMode="auto">
            <a:xfrm flipH="1">
              <a:off x="1728" y="292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8" name="Line 50"/>
            <p:cNvSpPr>
              <a:spLocks noChangeShapeType="1"/>
            </p:cNvSpPr>
            <p:nvPr/>
          </p:nvSpPr>
          <p:spPr bwMode="auto">
            <a:xfrm flipH="1" flipV="1">
              <a:off x="1728" y="307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9" name="Line 51"/>
            <p:cNvSpPr>
              <a:spLocks noChangeShapeType="1"/>
            </p:cNvSpPr>
            <p:nvPr/>
          </p:nvSpPr>
          <p:spPr bwMode="auto">
            <a:xfrm flipH="1">
              <a:off x="1728" y="321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0" name="Line 52"/>
            <p:cNvSpPr>
              <a:spLocks noChangeShapeType="1"/>
            </p:cNvSpPr>
            <p:nvPr/>
          </p:nvSpPr>
          <p:spPr bwMode="auto">
            <a:xfrm flipH="1">
              <a:off x="1728" y="336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1" name="Line 53"/>
            <p:cNvSpPr>
              <a:spLocks noChangeShapeType="1"/>
            </p:cNvSpPr>
            <p:nvPr/>
          </p:nvSpPr>
          <p:spPr bwMode="auto">
            <a:xfrm>
              <a:off x="1608" y="3552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512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D23E-9EE9-4197-9EAA-20A3535875B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Combinational Logic Technologies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Standard gates</a:t>
            </a:r>
          </a:p>
          <a:p>
            <a:pPr lvl="1"/>
            <a:r>
              <a:rPr lang="en-US" altLang="ko-KR">
                <a:ea typeface="굴림" pitchFamily="50" charset="-127"/>
              </a:rPr>
              <a:t>gate packages</a:t>
            </a:r>
          </a:p>
          <a:p>
            <a:pPr lvl="1"/>
            <a:r>
              <a:rPr lang="en-US" altLang="ko-KR">
                <a:ea typeface="굴림" pitchFamily="50" charset="-127"/>
              </a:rPr>
              <a:t>cell libraries</a:t>
            </a:r>
          </a:p>
          <a:p>
            <a:r>
              <a:rPr lang="en-US" altLang="ko-KR">
                <a:ea typeface="굴림" pitchFamily="50" charset="-127"/>
              </a:rPr>
              <a:t>Regular logic</a:t>
            </a:r>
          </a:p>
          <a:p>
            <a:pPr lvl="1"/>
            <a:r>
              <a:rPr lang="en-US" altLang="ko-KR">
                <a:ea typeface="굴림" pitchFamily="50" charset="-127"/>
              </a:rPr>
              <a:t>multiplexers</a:t>
            </a:r>
          </a:p>
          <a:p>
            <a:pPr lvl="1"/>
            <a:r>
              <a:rPr lang="en-US" altLang="ko-KR">
                <a:ea typeface="굴림" pitchFamily="50" charset="-127"/>
              </a:rPr>
              <a:t>decoders </a:t>
            </a:r>
          </a:p>
          <a:p>
            <a:r>
              <a:rPr lang="en-US" altLang="ko-KR">
                <a:ea typeface="굴림" pitchFamily="50" charset="-127"/>
              </a:rPr>
              <a:t>Two-level programmable logic</a:t>
            </a:r>
          </a:p>
          <a:p>
            <a:pPr lvl="1"/>
            <a:r>
              <a:rPr lang="en-US" altLang="ko-KR">
                <a:ea typeface="굴림" pitchFamily="50" charset="-127"/>
              </a:rPr>
              <a:t>PALs</a:t>
            </a:r>
          </a:p>
          <a:p>
            <a:pPr lvl="1"/>
            <a:r>
              <a:rPr lang="en-US" altLang="ko-KR">
                <a:ea typeface="굴림" pitchFamily="50" charset="-127"/>
              </a:rPr>
              <a:t>PLAs</a:t>
            </a:r>
          </a:p>
          <a:p>
            <a:pPr lvl="1"/>
            <a:r>
              <a:rPr lang="en-US" altLang="ko-KR">
                <a:ea typeface="굴림" pitchFamily="50" charset="-127"/>
              </a:rPr>
              <a:t>ROMs</a:t>
            </a:r>
          </a:p>
          <a:p>
            <a:endParaRPr lang="en-US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2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8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AA6-D6BD-4FB7-A781-ED0551D8617F}" type="slidenum">
              <a:rPr lang="en-US" altLang="en-US"/>
              <a:pPr/>
              <a:t>20</a:t>
            </a:fld>
            <a:endParaRPr lang="en-US" altLang="en-US"/>
          </a:p>
        </p:txBody>
      </p:sp>
      <p:grpSp>
        <p:nvGrpSpPr>
          <p:cNvPr id="86115" name="Group 99"/>
          <p:cNvGrpSpPr>
            <a:grpSpLocks/>
          </p:cNvGrpSpPr>
          <p:nvPr/>
        </p:nvGrpSpPr>
        <p:grpSpPr bwMode="auto">
          <a:xfrm>
            <a:off x="6254750" y="2689225"/>
            <a:ext cx="2730500" cy="3167063"/>
            <a:chOff x="3744" y="1617"/>
            <a:chExt cx="1720" cy="1995"/>
          </a:xfrm>
        </p:grpSpPr>
        <p:sp>
          <p:nvSpPr>
            <p:cNvPr id="86021" name="Arc 5"/>
            <p:cNvSpPr>
              <a:spLocks/>
            </p:cNvSpPr>
            <p:nvPr/>
          </p:nvSpPr>
          <p:spPr bwMode="auto">
            <a:xfrm>
              <a:off x="4500" y="1629"/>
              <a:ext cx="412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2" name="Arc 6"/>
            <p:cNvSpPr>
              <a:spLocks/>
            </p:cNvSpPr>
            <p:nvPr/>
          </p:nvSpPr>
          <p:spPr bwMode="auto">
            <a:xfrm>
              <a:off x="4504" y="1617"/>
              <a:ext cx="42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3" name="Arc 7"/>
            <p:cNvSpPr>
              <a:spLocks/>
            </p:cNvSpPr>
            <p:nvPr/>
          </p:nvSpPr>
          <p:spPr bwMode="auto">
            <a:xfrm>
              <a:off x="4524" y="1748"/>
              <a:ext cx="38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4" name="Arc 8"/>
            <p:cNvSpPr>
              <a:spLocks/>
            </p:cNvSpPr>
            <p:nvPr/>
          </p:nvSpPr>
          <p:spPr bwMode="auto">
            <a:xfrm>
              <a:off x="4528" y="1752"/>
              <a:ext cx="396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5" name="Arc 9"/>
            <p:cNvSpPr>
              <a:spLocks/>
            </p:cNvSpPr>
            <p:nvPr/>
          </p:nvSpPr>
          <p:spPr bwMode="auto">
            <a:xfrm>
              <a:off x="4504" y="1748"/>
              <a:ext cx="56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6" name="Arc 10"/>
            <p:cNvSpPr>
              <a:spLocks/>
            </p:cNvSpPr>
            <p:nvPr/>
          </p:nvSpPr>
          <p:spPr bwMode="auto">
            <a:xfrm>
              <a:off x="4504" y="1752"/>
              <a:ext cx="60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7" name="Line 11"/>
            <p:cNvSpPr>
              <a:spLocks noChangeShapeType="1"/>
            </p:cNvSpPr>
            <p:nvPr/>
          </p:nvSpPr>
          <p:spPr bwMode="auto">
            <a:xfrm>
              <a:off x="4540" y="174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8" name="Arc 12"/>
            <p:cNvSpPr>
              <a:spLocks/>
            </p:cNvSpPr>
            <p:nvPr/>
          </p:nvSpPr>
          <p:spPr bwMode="auto">
            <a:xfrm>
              <a:off x="4504" y="1629"/>
              <a:ext cx="56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9" name="Arc 13"/>
            <p:cNvSpPr>
              <a:spLocks/>
            </p:cNvSpPr>
            <p:nvPr/>
          </p:nvSpPr>
          <p:spPr bwMode="auto">
            <a:xfrm>
              <a:off x="4504" y="1617"/>
              <a:ext cx="6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0" name="Line 14"/>
            <p:cNvSpPr>
              <a:spLocks noChangeShapeType="1"/>
            </p:cNvSpPr>
            <p:nvPr/>
          </p:nvSpPr>
          <p:spPr bwMode="auto">
            <a:xfrm>
              <a:off x="3940" y="1628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1" name="Line 15"/>
            <p:cNvSpPr>
              <a:spLocks noChangeShapeType="1"/>
            </p:cNvSpPr>
            <p:nvPr/>
          </p:nvSpPr>
          <p:spPr bwMode="auto">
            <a:xfrm>
              <a:off x="4036" y="1748"/>
              <a:ext cx="4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2" name="Line 16"/>
            <p:cNvSpPr>
              <a:spLocks noChangeShapeType="1"/>
            </p:cNvSpPr>
            <p:nvPr/>
          </p:nvSpPr>
          <p:spPr bwMode="auto">
            <a:xfrm>
              <a:off x="4148" y="1868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3" name="Line 17"/>
            <p:cNvSpPr>
              <a:spLocks noChangeShapeType="1"/>
            </p:cNvSpPr>
            <p:nvPr/>
          </p:nvSpPr>
          <p:spPr bwMode="auto">
            <a:xfrm>
              <a:off x="4932" y="174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4" name="Line 18"/>
            <p:cNvSpPr>
              <a:spLocks noChangeShapeType="1"/>
            </p:cNvSpPr>
            <p:nvPr/>
          </p:nvSpPr>
          <p:spPr bwMode="auto">
            <a:xfrm>
              <a:off x="3936" y="1632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5" name="Line 19"/>
            <p:cNvSpPr>
              <a:spLocks noChangeShapeType="1"/>
            </p:cNvSpPr>
            <p:nvPr/>
          </p:nvSpPr>
          <p:spPr bwMode="auto">
            <a:xfrm flipH="1">
              <a:off x="3744" y="187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6" name="Line 20"/>
            <p:cNvSpPr>
              <a:spLocks noChangeShapeType="1"/>
            </p:cNvSpPr>
            <p:nvPr/>
          </p:nvSpPr>
          <p:spPr bwMode="auto">
            <a:xfrm>
              <a:off x="3744" y="216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7" name="Line 21"/>
            <p:cNvSpPr>
              <a:spLocks noChangeShapeType="1"/>
            </p:cNvSpPr>
            <p:nvPr/>
          </p:nvSpPr>
          <p:spPr bwMode="auto">
            <a:xfrm flipV="1">
              <a:off x="4032" y="1744"/>
              <a:ext cx="0" cy="4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8" name="Line 22"/>
            <p:cNvSpPr>
              <a:spLocks noChangeShapeType="1"/>
            </p:cNvSpPr>
            <p:nvPr/>
          </p:nvSpPr>
          <p:spPr bwMode="auto">
            <a:xfrm>
              <a:off x="3772" y="3612"/>
              <a:ext cx="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9" name="Line 23"/>
            <p:cNvSpPr>
              <a:spLocks noChangeShapeType="1"/>
            </p:cNvSpPr>
            <p:nvPr/>
          </p:nvSpPr>
          <p:spPr bwMode="auto">
            <a:xfrm flipV="1">
              <a:off x="4128" y="1864"/>
              <a:ext cx="8" cy="17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6" name="Rectangle 80"/>
            <p:cNvSpPr>
              <a:spLocks noChangeArrowheads="1"/>
            </p:cNvSpPr>
            <p:nvPr/>
          </p:nvSpPr>
          <p:spPr bwMode="auto">
            <a:xfrm>
              <a:off x="5064" y="1652"/>
              <a:ext cx="400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F1</a:t>
              </a:r>
            </a:p>
          </p:txBody>
        </p:sp>
      </p:grpSp>
      <p:grpSp>
        <p:nvGrpSpPr>
          <p:cNvPr id="86116" name="Group 100"/>
          <p:cNvGrpSpPr>
            <a:grpSpLocks/>
          </p:cNvGrpSpPr>
          <p:nvPr/>
        </p:nvGrpSpPr>
        <p:grpSpPr bwMode="auto">
          <a:xfrm>
            <a:off x="6254750" y="4084638"/>
            <a:ext cx="2705100" cy="1524000"/>
            <a:chOff x="3744" y="2496"/>
            <a:chExt cx="1704" cy="960"/>
          </a:xfrm>
        </p:grpSpPr>
        <p:sp>
          <p:nvSpPr>
            <p:cNvPr id="86040" name="Arc 24"/>
            <p:cNvSpPr>
              <a:spLocks/>
            </p:cNvSpPr>
            <p:nvPr/>
          </p:nvSpPr>
          <p:spPr bwMode="auto">
            <a:xfrm>
              <a:off x="4500" y="2501"/>
              <a:ext cx="412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1" name="Arc 25"/>
            <p:cNvSpPr>
              <a:spLocks/>
            </p:cNvSpPr>
            <p:nvPr/>
          </p:nvSpPr>
          <p:spPr bwMode="auto">
            <a:xfrm>
              <a:off x="4504" y="2497"/>
              <a:ext cx="42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2" name="Arc 26"/>
            <p:cNvSpPr>
              <a:spLocks/>
            </p:cNvSpPr>
            <p:nvPr/>
          </p:nvSpPr>
          <p:spPr bwMode="auto">
            <a:xfrm>
              <a:off x="4524" y="2628"/>
              <a:ext cx="38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3" name="Arc 27"/>
            <p:cNvSpPr>
              <a:spLocks/>
            </p:cNvSpPr>
            <p:nvPr/>
          </p:nvSpPr>
          <p:spPr bwMode="auto">
            <a:xfrm>
              <a:off x="4528" y="2632"/>
              <a:ext cx="39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4" name="Arc 28"/>
            <p:cNvSpPr>
              <a:spLocks/>
            </p:cNvSpPr>
            <p:nvPr/>
          </p:nvSpPr>
          <p:spPr bwMode="auto">
            <a:xfrm>
              <a:off x="4504" y="2628"/>
              <a:ext cx="56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5" name="Arc 29"/>
            <p:cNvSpPr>
              <a:spLocks/>
            </p:cNvSpPr>
            <p:nvPr/>
          </p:nvSpPr>
          <p:spPr bwMode="auto">
            <a:xfrm>
              <a:off x="4504" y="2632"/>
              <a:ext cx="60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6" name="Line 30"/>
            <p:cNvSpPr>
              <a:spLocks noChangeShapeType="1"/>
            </p:cNvSpPr>
            <p:nvPr/>
          </p:nvSpPr>
          <p:spPr bwMode="auto">
            <a:xfrm>
              <a:off x="4540" y="263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7" name="Arc 31"/>
            <p:cNvSpPr>
              <a:spLocks/>
            </p:cNvSpPr>
            <p:nvPr/>
          </p:nvSpPr>
          <p:spPr bwMode="auto">
            <a:xfrm>
              <a:off x="4504" y="2501"/>
              <a:ext cx="56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8" name="Arc 32"/>
            <p:cNvSpPr>
              <a:spLocks/>
            </p:cNvSpPr>
            <p:nvPr/>
          </p:nvSpPr>
          <p:spPr bwMode="auto">
            <a:xfrm>
              <a:off x="4504" y="2497"/>
              <a:ext cx="6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9" name="Line 33"/>
            <p:cNvSpPr>
              <a:spLocks noChangeShapeType="1"/>
            </p:cNvSpPr>
            <p:nvPr/>
          </p:nvSpPr>
          <p:spPr bwMode="auto">
            <a:xfrm>
              <a:off x="3932" y="2500"/>
              <a:ext cx="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0" name="Line 34"/>
            <p:cNvSpPr>
              <a:spLocks noChangeShapeType="1"/>
            </p:cNvSpPr>
            <p:nvPr/>
          </p:nvSpPr>
          <p:spPr bwMode="auto">
            <a:xfrm>
              <a:off x="4036" y="2636"/>
              <a:ext cx="4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1" name="Line 35"/>
            <p:cNvSpPr>
              <a:spLocks noChangeShapeType="1"/>
            </p:cNvSpPr>
            <p:nvPr/>
          </p:nvSpPr>
          <p:spPr bwMode="auto">
            <a:xfrm>
              <a:off x="4140" y="2756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2" name="Line 36"/>
            <p:cNvSpPr>
              <a:spLocks noChangeShapeType="1"/>
            </p:cNvSpPr>
            <p:nvPr/>
          </p:nvSpPr>
          <p:spPr bwMode="auto">
            <a:xfrm>
              <a:off x="4932" y="263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3" name="Line 37"/>
            <p:cNvSpPr>
              <a:spLocks noChangeShapeType="1"/>
            </p:cNvSpPr>
            <p:nvPr/>
          </p:nvSpPr>
          <p:spPr bwMode="auto">
            <a:xfrm>
              <a:off x="4032" y="2648"/>
              <a:ext cx="0" cy="8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4" name="Line 38"/>
            <p:cNvSpPr>
              <a:spLocks noChangeShapeType="1"/>
            </p:cNvSpPr>
            <p:nvPr/>
          </p:nvSpPr>
          <p:spPr bwMode="auto">
            <a:xfrm flipH="1">
              <a:off x="3764" y="3456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3744" y="316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>
              <a:off x="3936" y="2496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3" name="Oval 47"/>
            <p:cNvSpPr>
              <a:spLocks noChangeArrowheads="1"/>
            </p:cNvSpPr>
            <p:nvPr/>
          </p:nvSpPr>
          <p:spPr bwMode="auto">
            <a:xfrm>
              <a:off x="4132" y="2748"/>
              <a:ext cx="24" cy="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4" name="Oval 48"/>
            <p:cNvSpPr>
              <a:spLocks noChangeArrowheads="1"/>
            </p:cNvSpPr>
            <p:nvPr/>
          </p:nvSpPr>
          <p:spPr bwMode="auto">
            <a:xfrm>
              <a:off x="4128" y="2736"/>
              <a:ext cx="32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7" name="Rectangle 81"/>
            <p:cNvSpPr>
              <a:spLocks noChangeArrowheads="1"/>
            </p:cNvSpPr>
            <p:nvPr/>
          </p:nvSpPr>
          <p:spPr bwMode="auto">
            <a:xfrm>
              <a:off x="5048" y="2548"/>
              <a:ext cx="400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F2</a:t>
              </a:r>
            </a:p>
          </p:txBody>
        </p:sp>
      </p:grpSp>
      <p:grpSp>
        <p:nvGrpSpPr>
          <p:cNvPr id="86119" name="Group 103"/>
          <p:cNvGrpSpPr>
            <a:grpSpLocks/>
          </p:cNvGrpSpPr>
          <p:nvPr/>
        </p:nvGrpSpPr>
        <p:grpSpPr bwMode="auto">
          <a:xfrm>
            <a:off x="6864350" y="5672138"/>
            <a:ext cx="1854200" cy="622300"/>
            <a:chOff x="4128" y="3496"/>
            <a:chExt cx="1168" cy="392"/>
          </a:xfrm>
        </p:grpSpPr>
        <p:sp>
          <p:nvSpPr>
            <p:cNvPr id="86057" name="Line 41"/>
            <p:cNvSpPr>
              <a:spLocks noChangeShapeType="1"/>
            </p:cNvSpPr>
            <p:nvPr/>
          </p:nvSpPr>
          <p:spPr bwMode="auto">
            <a:xfrm>
              <a:off x="4540" y="3496"/>
              <a:ext cx="16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8" name="Line 42"/>
            <p:cNvSpPr>
              <a:spLocks noChangeShapeType="1"/>
            </p:cNvSpPr>
            <p:nvPr/>
          </p:nvSpPr>
          <p:spPr bwMode="auto">
            <a:xfrm flipV="1">
              <a:off x="4540" y="3608"/>
              <a:ext cx="16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9" name="Line 43"/>
            <p:cNvSpPr>
              <a:spLocks noChangeShapeType="1"/>
            </p:cNvSpPr>
            <p:nvPr/>
          </p:nvSpPr>
          <p:spPr bwMode="auto">
            <a:xfrm>
              <a:off x="4536" y="3496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4708" y="3592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1" name="Line 45"/>
            <p:cNvSpPr>
              <a:spLocks noChangeShapeType="1"/>
            </p:cNvSpPr>
            <p:nvPr/>
          </p:nvSpPr>
          <p:spPr bwMode="auto">
            <a:xfrm>
              <a:off x="4148" y="3612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2" name="Line 46"/>
            <p:cNvSpPr>
              <a:spLocks noChangeShapeType="1"/>
            </p:cNvSpPr>
            <p:nvPr/>
          </p:nvSpPr>
          <p:spPr bwMode="auto">
            <a:xfrm>
              <a:off x="4764" y="361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5" name="Oval 49"/>
            <p:cNvSpPr>
              <a:spLocks noChangeArrowheads="1"/>
            </p:cNvSpPr>
            <p:nvPr/>
          </p:nvSpPr>
          <p:spPr bwMode="auto">
            <a:xfrm>
              <a:off x="4132" y="3604"/>
              <a:ext cx="24" cy="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6" name="Oval 50"/>
            <p:cNvSpPr>
              <a:spLocks noChangeArrowheads="1"/>
            </p:cNvSpPr>
            <p:nvPr/>
          </p:nvSpPr>
          <p:spPr bwMode="auto">
            <a:xfrm>
              <a:off x="4128" y="3600"/>
              <a:ext cx="32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8" name="Rectangle 82"/>
            <p:cNvSpPr>
              <a:spLocks noChangeArrowheads="1"/>
            </p:cNvSpPr>
            <p:nvPr/>
          </p:nvSpPr>
          <p:spPr bwMode="auto">
            <a:xfrm>
              <a:off x="4896" y="3512"/>
              <a:ext cx="400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F3</a:t>
              </a:r>
            </a:p>
          </p:txBody>
        </p:sp>
      </p:grpSp>
      <p:sp>
        <p:nvSpPr>
          <p:cNvPr id="86099" name="Rectangle 83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426450" cy="849313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Demultiplexers as general-purpose logic (cont’d)</a:t>
            </a:r>
          </a:p>
        </p:txBody>
      </p:sp>
      <p:sp>
        <p:nvSpPr>
          <p:cNvPr id="8610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375650" cy="451485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F1 = A'BC'D + A'B'CD + ABCD</a:t>
            </a:r>
          </a:p>
          <a:p>
            <a:r>
              <a:rPr lang="en-US" altLang="ko-KR">
                <a:ea typeface="굴림" pitchFamily="50" charset="-127"/>
              </a:rPr>
              <a:t>F2 = ABC'D' + ABC</a:t>
            </a:r>
          </a:p>
          <a:p>
            <a:r>
              <a:rPr lang="en-US" altLang="ko-KR">
                <a:ea typeface="굴림" pitchFamily="50" charset="-127"/>
              </a:rPr>
              <a:t>F3 = (A' + B' + C' + D')</a:t>
            </a:r>
          </a:p>
        </p:txBody>
      </p:sp>
      <p:grpSp>
        <p:nvGrpSpPr>
          <p:cNvPr id="86118" name="Group 102"/>
          <p:cNvGrpSpPr>
            <a:grpSpLocks/>
          </p:cNvGrpSpPr>
          <p:nvPr/>
        </p:nvGrpSpPr>
        <p:grpSpPr bwMode="auto">
          <a:xfrm>
            <a:off x="2943225" y="2255838"/>
            <a:ext cx="3276600" cy="4635500"/>
            <a:chOff x="1728" y="1344"/>
            <a:chExt cx="2064" cy="2920"/>
          </a:xfrm>
        </p:grpSpPr>
        <p:sp>
          <p:nvSpPr>
            <p:cNvPr id="86068" name="Rectangle 52"/>
            <p:cNvSpPr>
              <a:spLocks noChangeArrowheads="1"/>
            </p:cNvSpPr>
            <p:nvPr/>
          </p:nvSpPr>
          <p:spPr bwMode="auto">
            <a:xfrm>
              <a:off x="2456" y="3888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86069" name="Rectangle 53"/>
            <p:cNvSpPr>
              <a:spLocks noChangeArrowheads="1"/>
            </p:cNvSpPr>
            <p:nvPr/>
          </p:nvSpPr>
          <p:spPr bwMode="auto">
            <a:xfrm>
              <a:off x="2608" y="3888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86070" name="Rectangle 54"/>
            <p:cNvSpPr>
              <a:spLocks noChangeArrowheads="1"/>
            </p:cNvSpPr>
            <p:nvPr/>
          </p:nvSpPr>
          <p:spPr bwMode="auto">
            <a:xfrm>
              <a:off x="2928" y="1344"/>
              <a:ext cx="864" cy="2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spcAft>
                  <a:spcPts val="2000"/>
                </a:spcAft>
                <a:tabLst>
                  <a:tab pos="6858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A'B'C'D'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A'B'C'D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2	A'B'CD'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3	A'B'CD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	A'BC'D'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5	A'BC'D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6	A'BCD'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7	A'BCD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8	AB'C'D'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9	AB'C'D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	AB'CD'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	AB'CD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12	ABC'D'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13	ABC'D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14	ABCD'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15	ABCD</a:t>
              </a:r>
            </a:p>
          </p:txBody>
        </p:sp>
        <p:sp>
          <p:nvSpPr>
            <p:cNvPr id="86071" name="Rectangle 55"/>
            <p:cNvSpPr>
              <a:spLocks noChangeArrowheads="1"/>
            </p:cNvSpPr>
            <p:nvPr/>
          </p:nvSpPr>
          <p:spPr bwMode="auto">
            <a:xfrm>
              <a:off x="2336" y="2404"/>
              <a:ext cx="696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4:16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DEC</a:t>
              </a:r>
            </a:p>
          </p:txBody>
        </p:sp>
        <p:sp>
          <p:nvSpPr>
            <p:cNvPr id="86072" name="Rectangle 56"/>
            <p:cNvSpPr>
              <a:spLocks noChangeArrowheads="1"/>
            </p:cNvSpPr>
            <p:nvPr/>
          </p:nvSpPr>
          <p:spPr bwMode="auto">
            <a:xfrm>
              <a:off x="1728" y="2496"/>
              <a:ext cx="49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Enable</a:t>
              </a:r>
            </a:p>
          </p:txBody>
        </p:sp>
        <p:sp>
          <p:nvSpPr>
            <p:cNvPr id="86073" name="Rectangle 57"/>
            <p:cNvSpPr>
              <a:spLocks noChangeArrowheads="1"/>
            </p:cNvSpPr>
            <p:nvPr/>
          </p:nvSpPr>
          <p:spPr bwMode="auto">
            <a:xfrm>
              <a:off x="2400" y="1344"/>
              <a:ext cx="720" cy="23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4" name="Line 58"/>
            <p:cNvSpPr>
              <a:spLocks noChangeShapeType="1"/>
            </p:cNvSpPr>
            <p:nvPr/>
          </p:nvSpPr>
          <p:spPr bwMode="auto">
            <a:xfrm>
              <a:off x="2160" y="2592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5" name="Line 59"/>
            <p:cNvSpPr>
              <a:spLocks noChangeShapeType="1"/>
            </p:cNvSpPr>
            <p:nvPr/>
          </p:nvSpPr>
          <p:spPr bwMode="auto">
            <a:xfrm>
              <a:off x="2496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6" name="Line 60"/>
            <p:cNvSpPr>
              <a:spLocks noChangeShapeType="1"/>
            </p:cNvSpPr>
            <p:nvPr/>
          </p:nvSpPr>
          <p:spPr bwMode="auto">
            <a:xfrm>
              <a:off x="2640" y="3696"/>
              <a:ext cx="1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7" name="Line 61"/>
            <p:cNvSpPr>
              <a:spLocks noChangeShapeType="1"/>
            </p:cNvSpPr>
            <p:nvPr/>
          </p:nvSpPr>
          <p:spPr bwMode="auto">
            <a:xfrm>
              <a:off x="2928" y="3696"/>
              <a:ext cx="1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8" name="Line 62"/>
            <p:cNvSpPr>
              <a:spLocks noChangeShapeType="1"/>
            </p:cNvSpPr>
            <p:nvPr/>
          </p:nvSpPr>
          <p:spPr bwMode="auto">
            <a:xfrm>
              <a:off x="3120" y="1440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9" name="Line 63"/>
            <p:cNvSpPr>
              <a:spLocks noChangeShapeType="1"/>
            </p:cNvSpPr>
            <p:nvPr/>
          </p:nvSpPr>
          <p:spPr bwMode="auto">
            <a:xfrm flipV="1">
              <a:off x="3120" y="1584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3" name="Line 77"/>
            <p:cNvSpPr>
              <a:spLocks noChangeShapeType="1"/>
            </p:cNvSpPr>
            <p:nvPr/>
          </p:nvSpPr>
          <p:spPr bwMode="auto">
            <a:xfrm flipH="1">
              <a:off x="2784" y="3696"/>
              <a:ext cx="1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2752" y="3888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86095" name="Rectangle 79"/>
            <p:cNvSpPr>
              <a:spLocks noChangeArrowheads="1"/>
            </p:cNvSpPr>
            <p:nvPr/>
          </p:nvSpPr>
          <p:spPr bwMode="auto">
            <a:xfrm>
              <a:off x="2888" y="3888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86101" name="Line 85"/>
            <p:cNvSpPr>
              <a:spLocks noChangeShapeType="1"/>
            </p:cNvSpPr>
            <p:nvPr/>
          </p:nvSpPr>
          <p:spPr bwMode="auto">
            <a:xfrm>
              <a:off x="3120" y="1728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 flipV="1">
              <a:off x="3120" y="1872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3" name="Line 87"/>
            <p:cNvSpPr>
              <a:spLocks noChangeShapeType="1"/>
            </p:cNvSpPr>
            <p:nvPr/>
          </p:nvSpPr>
          <p:spPr bwMode="auto">
            <a:xfrm>
              <a:off x="3120" y="2016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4" name="Line 88"/>
            <p:cNvSpPr>
              <a:spLocks noChangeShapeType="1"/>
            </p:cNvSpPr>
            <p:nvPr/>
          </p:nvSpPr>
          <p:spPr bwMode="auto">
            <a:xfrm flipV="1">
              <a:off x="3120" y="2160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3120" y="2304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6" name="Line 90"/>
            <p:cNvSpPr>
              <a:spLocks noChangeShapeType="1"/>
            </p:cNvSpPr>
            <p:nvPr/>
          </p:nvSpPr>
          <p:spPr bwMode="auto">
            <a:xfrm flipV="1">
              <a:off x="3120" y="2448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7" name="Line 91"/>
            <p:cNvSpPr>
              <a:spLocks noChangeShapeType="1"/>
            </p:cNvSpPr>
            <p:nvPr/>
          </p:nvSpPr>
          <p:spPr bwMode="auto">
            <a:xfrm>
              <a:off x="3120" y="2592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 flipV="1">
              <a:off x="3120" y="2736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9" name="Line 93"/>
            <p:cNvSpPr>
              <a:spLocks noChangeShapeType="1"/>
            </p:cNvSpPr>
            <p:nvPr/>
          </p:nvSpPr>
          <p:spPr bwMode="auto">
            <a:xfrm>
              <a:off x="3120" y="2880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0" name="Line 94"/>
            <p:cNvSpPr>
              <a:spLocks noChangeShapeType="1"/>
            </p:cNvSpPr>
            <p:nvPr/>
          </p:nvSpPr>
          <p:spPr bwMode="auto">
            <a:xfrm flipV="1">
              <a:off x="3120" y="3024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1" name="Line 95"/>
            <p:cNvSpPr>
              <a:spLocks noChangeShapeType="1"/>
            </p:cNvSpPr>
            <p:nvPr/>
          </p:nvSpPr>
          <p:spPr bwMode="auto">
            <a:xfrm>
              <a:off x="3120" y="3168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2" name="Line 96"/>
            <p:cNvSpPr>
              <a:spLocks noChangeShapeType="1"/>
            </p:cNvSpPr>
            <p:nvPr/>
          </p:nvSpPr>
          <p:spPr bwMode="auto">
            <a:xfrm flipV="1">
              <a:off x="3120" y="3312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3" name="Line 97"/>
            <p:cNvSpPr>
              <a:spLocks noChangeShapeType="1"/>
            </p:cNvSpPr>
            <p:nvPr/>
          </p:nvSpPr>
          <p:spPr bwMode="auto">
            <a:xfrm>
              <a:off x="3120" y="3456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4" name="Line 98"/>
            <p:cNvSpPr>
              <a:spLocks noChangeShapeType="1"/>
            </p:cNvSpPr>
            <p:nvPr/>
          </p:nvSpPr>
          <p:spPr bwMode="auto">
            <a:xfrm flipV="1">
              <a:off x="3120" y="3600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6283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1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04B-7A4E-4F6C-8E29-96544FE7DEA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832350" y="3702050"/>
            <a:ext cx="4556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191000" y="3690938"/>
            <a:ext cx="4556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511675" y="3690938"/>
            <a:ext cx="4556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781550" y="1982788"/>
            <a:ext cx="1563688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  <a:spcAft>
                <a:spcPts val="2000"/>
              </a:spcAft>
              <a:tabLst>
                <a:tab pos="6858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A'B'C'D'E'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2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3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4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5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6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7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4097338" y="3319463"/>
            <a:ext cx="52863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S2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4035425" y="2562225"/>
            <a:ext cx="9017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3:8 DEC</a:t>
            </a: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4397375" y="3319463"/>
            <a:ext cx="52863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S1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4697413" y="3319463"/>
            <a:ext cx="52863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S0</a:t>
            </a: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3548063" y="2573338"/>
            <a:ext cx="4349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4071938" y="1905000"/>
            <a:ext cx="920750" cy="1625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3770313" y="2687638"/>
            <a:ext cx="2905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4211638" y="3541713"/>
            <a:ext cx="0" cy="2392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4522788" y="3541713"/>
            <a:ext cx="0" cy="2360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4852988" y="3551238"/>
            <a:ext cx="0" cy="2330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5013325" y="2097088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>
            <a:off x="5013325" y="2273300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5003800" y="2459038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>
            <a:off x="5013325" y="2635250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>
            <a:off x="5013325" y="2820988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>
            <a:off x="5013325" y="2997200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>
            <a:off x="5003800" y="3184525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88" name="Line 24"/>
          <p:cNvSpPr>
            <a:spLocks noChangeShapeType="1"/>
          </p:cNvSpPr>
          <p:nvPr/>
        </p:nvSpPr>
        <p:spPr bwMode="auto">
          <a:xfrm>
            <a:off x="5013325" y="3360738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2471738" y="4437063"/>
            <a:ext cx="4556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88091" name="Rectangle 27"/>
          <p:cNvSpPr>
            <a:spLocks noChangeArrowheads="1"/>
          </p:cNvSpPr>
          <p:nvPr/>
        </p:nvSpPr>
        <p:spPr bwMode="auto">
          <a:xfrm>
            <a:off x="2792413" y="4437063"/>
            <a:ext cx="4556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3124200" y="3505200"/>
            <a:ext cx="1087438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  <a:spcAft>
                <a:spcPts val="2000"/>
              </a:spcAft>
              <a:tabLst>
                <a:tab pos="6858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2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3</a:t>
            </a:r>
          </a:p>
        </p:txBody>
      </p:sp>
      <p:sp>
        <p:nvSpPr>
          <p:cNvPr id="88093" name="Rectangle 29"/>
          <p:cNvSpPr>
            <a:spLocks noChangeArrowheads="1"/>
          </p:cNvSpPr>
          <p:nvPr/>
        </p:nvSpPr>
        <p:spPr bwMode="auto">
          <a:xfrm>
            <a:off x="2378075" y="4064000"/>
            <a:ext cx="5286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S1</a:t>
            </a:r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2295525" y="3713163"/>
            <a:ext cx="9017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2:4 DEC</a:t>
            </a:r>
          </a:p>
        </p:txBody>
      </p:sp>
      <p:sp>
        <p:nvSpPr>
          <p:cNvPr id="88095" name="Rectangle 31"/>
          <p:cNvSpPr>
            <a:spLocks noChangeArrowheads="1"/>
          </p:cNvSpPr>
          <p:nvPr/>
        </p:nvSpPr>
        <p:spPr bwMode="auto">
          <a:xfrm>
            <a:off x="2678113" y="4064000"/>
            <a:ext cx="52863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S0</a:t>
            </a:r>
          </a:p>
        </p:txBody>
      </p:sp>
      <p:sp>
        <p:nvSpPr>
          <p:cNvPr id="88096" name="Rectangle 32"/>
          <p:cNvSpPr>
            <a:spLocks noChangeArrowheads="1"/>
          </p:cNvSpPr>
          <p:nvPr/>
        </p:nvSpPr>
        <p:spPr bwMode="auto">
          <a:xfrm>
            <a:off x="1828800" y="3733800"/>
            <a:ext cx="4349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</a:t>
            </a:r>
          </a:p>
        </p:txBody>
      </p:sp>
      <p:sp>
        <p:nvSpPr>
          <p:cNvPr id="88097" name="Rectangle 33"/>
          <p:cNvSpPr>
            <a:spLocks noChangeArrowheads="1"/>
          </p:cNvSpPr>
          <p:nvPr/>
        </p:nvSpPr>
        <p:spPr bwMode="auto">
          <a:xfrm>
            <a:off x="2352675" y="3459163"/>
            <a:ext cx="920750" cy="8175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98" name="Line 34"/>
          <p:cNvSpPr>
            <a:spLocks noChangeShapeType="1"/>
          </p:cNvSpPr>
          <p:nvPr/>
        </p:nvSpPr>
        <p:spPr bwMode="auto">
          <a:xfrm>
            <a:off x="2051050" y="3846513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99" name="Line 35"/>
          <p:cNvSpPr>
            <a:spLocks noChangeShapeType="1"/>
          </p:cNvSpPr>
          <p:nvPr/>
        </p:nvSpPr>
        <p:spPr bwMode="auto">
          <a:xfrm>
            <a:off x="2492375" y="4287838"/>
            <a:ext cx="0" cy="258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00" name="Line 36"/>
          <p:cNvSpPr>
            <a:spLocks noChangeShapeType="1"/>
          </p:cNvSpPr>
          <p:nvPr/>
        </p:nvSpPr>
        <p:spPr bwMode="auto">
          <a:xfrm>
            <a:off x="2803525" y="4287838"/>
            <a:ext cx="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01" name="Line 37"/>
          <p:cNvSpPr>
            <a:spLocks noChangeShapeType="1"/>
          </p:cNvSpPr>
          <p:nvPr/>
        </p:nvSpPr>
        <p:spPr bwMode="auto">
          <a:xfrm>
            <a:off x="3295650" y="3567113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02" name="Line 38"/>
          <p:cNvSpPr>
            <a:spLocks noChangeShapeType="1"/>
          </p:cNvSpPr>
          <p:nvPr/>
        </p:nvSpPr>
        <p:spPr bwMode="auto">
          <a:xfrm>
            <a:off x="3295650" y="3743325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03" name="Line 39"/>
          <p:cNvSpPr>
            <a:spLocks noChangeShapeType="1"/>
          </p:cNvSpPr>
          <p:nvPr/>
        </p:nvSpPr>
        <p:spPr bwMode="auto">
          <a:xfrm>
            <a:off x="3284538" y="3930650"/>
            <a:ext cx="2905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04" name="Line 40"/>
          <p:cNvSpPr>
            <a:spLocks noChangeShapeType="1"/>
          </p:cNvSpPr>
          <p:nvPr/>
        </p:nvSpPr>
        <p:spPr bwMode="auto">
          <a:xfrm>
            <a:off x="3295650" y="4106863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14" name="Rectangle 50"/>
          <p:cNvSpPr>
            <a:spLocks noChangeArrowheads="1"/>
          </p:cNvSpPr>
          <p:nvPr/>
        </p:nvSpPr>
        <p:spPr bwMode="auto">
          <a:xfrm>
            <a:off x="4071938" y="4183063"/>
            <a:ext cx="920750" cy="1627187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19" name="Line 55"/>
          <p:cNvSpPr>
            <a:spLocks noChangeShapeType="1"/>
          </p:cNvSpPr>
          <p:nvPr/>
        </p:nvSpPr>
        <p:spPr bwMode="auto">
          <a:xfrm>
            <a:off x="5013325" y="4375150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20" name="Line 56"/>
          <p:cNvSpPr>
            <a:spLocks noChangeShapeType="1"/>
          </p:cNvSpPr>
          <p:nvPr/>
        </p:nvSpPr>
        <p:spPr bwMode="auto">
          <a:xfrm>
            <a:off x="5013325" y="4551363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21" name="Line 57"/>
          <p:cNvSpPr>
            <a:spLocks noChangeShapeType="1"/>
          </p:cNvSpPr>
          <p:nvPr/>
        </p:nvSpPr>
        <p:spPr bwMode="auto">
          <a:xfrm>
            <a:off x="5003800" y="4737100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22" name="Line 58"/>
          <p:cNvSpPr>
            <a:spLocks noChangeShapeType="1"/>
          </p:cNvSpPr>
          <p:nvPr/>
        </p:nvSpPr>
        <p:spPr bwMode="auto">
          <a:xfrm>
            <a:off x="5013325" y="4913313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23" name="Line 59"/>
          <p:cNvSpPr>
            <a:spLocks noChangeShapeType="1"/>
          </p:cNvSpPr>
          <p:nvPr/>
        </p:nvSpPr>
        <p:spPr bwMode="auto">
          <a:xfrm>
            <a:off x="5013325" y="5100638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24" name="Line 60"/>
          <p:cNvSpPr>
            <a:spLocks noChangeShapeType="1"/>
          </p:cNvSpPr>
          <p:nvPr/>
        </p:nvSpPr>
        <p:spPr bwMode="auto">
          <a:xfrm>
            <a:off x="5013325" y="5276850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25" name="Line 61"/>
          <p:cNvSpPr>
            <a:spLocks noChangeShapeType="1"/>
          </p:cNvSpPr>
          <p:nvPr/>
        </p:nvSpPr>
        <p:spPr bwMode="auto">
          <a:xfrm>
            <a:off x="5003800" y="5462588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27" name="Rectangle 63"/>
          <p:cNvSpPr>
            <a:spLocks noChangeArrowheads="1"/>
          </p:cNvSpPr>
          <p:nvPr/>
        </p:nvSpPr>
        <p:spPr bwMode="auto">
          <a:xfrm>
            <a:off x="7080250" y="3702050"/>
            <a:ext cx="4556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28" name="Rectangle 64"/>
          <p:cNvSpPr>
            <a:spLocks noChangeArrowheads="1"/>
          </p:cNvSpPr>
          <p:nvPr/>
        </p:nvSpPr>
        <p:spPr bwMode="auto">
          <a:xfrm>
            <a:off x="6438900" y="3690938"/>
            <a:ext cx="4556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29" name="Rectangle 65"/>
          <p:cNvSpPr>
            <a:spLocks noChangeArrowheads="1"/>
          </p:cNvSpPr>
          <p:nvPr/>
        </p:nvSpPr>
        <p:spPr bwMode="auto">
          <a:xfrm>
            <a:off x="6759575" y="3690938"/>
            <a:ext cx="4556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30" name="Rectangle 66"/>
          <p:cNvSpPr>
            <a:spLocks noChangeArrowheads="1"/>
          </p:cNvSpPr>
          <p:nvPr/>
        </p:nvSpPr>
        <p:spPr bwMode="auto">
          <a:xfrm>
            <a:off x="7070725" y="1992313"/>
            <a:ext cx="1314450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  <a:spcAft>
                <a:spcPts val="2000"/>
              </a:spcAft>
              <a:tabLst>
                <a:tab pos="6858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2	A'BC'DE'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3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4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5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6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7</a:t>
            </a:r>
          </a:p>
        </p:txBody>
      </p:sp>
      <p:sp>
        <p:nvSpPr>
          <p:cNvPr id="88131" name="Rectangle 67"/>
          <p:cNvSpPr>
            <a:spLocks noChangeArrowheads="1"/>
          </p:cNvSpPr>
          <p:nvPr/>
        </p:nvSpPr>
        <p:spPr bwMode="auto">
          <a:xfrm>
            <a:off x="6345238" y="3319463"/>
            <a:ext cx="52863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S2</a:t>
            </a:r>
          </a:p>
        </p:txBody>
      </p:sp>
      <p:sp>
        <p:nvSpPr>
          <p:cNvPr id="88132" name="Rectangle 68"/>
          <p:cNvSpPr>
            <a:spLocks noChangeArrowheads="1"/>
          </p:cNvSpPr>
          <p:nvPr/>
        </p:nvSpPr>
        <p:spPr bwMode="auto">
          <a:xfrm>
            <a:off x="6303963" y="2562225"/>
            <a:ext cx="9001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3:8 DEC</a:t>
            </a:r>
          </a:p>
        </p:txBody>
      </p:sp>
      <p:sp>
        <p:nvSpPr>
          <p:cNvPr id="88133" name="Rectangle 69"/>
          <p:cNvSpPr>
            <a:spLocks noChangeArrowheads="1"/>
          </p:cNvSpPr>
          <p:nvPr/>
        </p:nvSpPr>
        <p:spPr bwMode="auto">
          <a:xfrm>
            <a:off x="6645275" y="3319463"/>
            <a:ext cx="52863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S1</a:t>
            </a:r>
          </a:p>
        </p:txBody>
      </p:sp>
      <p:sp>
        <p:nvSpPr>
          <p:cNvPr id="88134" name="Rectangle 70"/>
          <p:cNvSpPr>
            <a:spLocks noChangeArrowheads="1"/>
          </p:cNvSpPr>
          <p:nvPr/>
        </p:nvSpPr>
        <p:spPr bwMode="auto">
          <a:xfrm>
            <a:off x="6945313" y="3319463"/>
            <a:ext cx="52863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S0</a:t>
            </a:r>
          </a:p>
        </p:txBody>
      </p:sp>
      <p:sp>
        <p:nvSpPr>
          <p:cNvPr id="88135" name="Rectangle 71"/>
          <p:cNvSpPr>
            <a:spLocks noChangeArrowheads="1"/>
          </p:cNvSpPr>
          <p:nvPr/>
        </p:nvSpPr>
        <p:spPr bwMode="auto">
          <a:xfrm>
            <a:off x="5795963" y="2573338"/>
            <a:ext cx="4349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36" name="Rectangle 72"/>
          <p:cNvSpPr>
            <a:spLocks noChangeArrowheads="1"/>
          </p:cNvSpPr>
          <p:nvPr/>
        </p:nvSpPr>
        <p:spPr bwMode="auto">
          <a:xfrm>
            <a:off x="6319838" y="1905000"/>
            <a:ext cx="920750" cy="1625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37" name="Line 73"/>
          <p:cNvSpPr>
            <a:spLocks noChangeShapeType="1"/>
          </p:cNvSpPr>
          <p:nvPr/>
        </p:nvSpPr>
        <p:spPr bwMode="auto">
          <a:xfrm>
            <a:off x="6018213" y="2687638"/>
            <a:ext cx="2905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38" name="Line 74"/>
          <p:cNvSpPr>
            <a:spLocks noChangeShapeType="1"/>
          </p:cNvSpPr>
          <p:nvPr/>
        </p:nvSpPr>
        <p:spPr bwMode="auto">
          <a:xfrm>
            <a:off x="6459538" y="3541713"/>
            <a:ext cx="0" cy="2309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39" name="Line 75"/>
          <p:cNvSpPr>
            <a:spLocks noChangeShapeType="1"/>
          </p:cNvSpPr>
          <p:nvPr/>
        </p:nvSpPr>
        <p:spPr bwMode="auto">
          <a:xfrm>
            <a:off x="6769100" y="3541713"/>
            <a:ext cx="0" cy="2227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40" name="Line 76"/>
          <p:cNvSpPr>
            <a:spLocks noChangeShapeType="1"/>
          </p:cNvSpPr>
          <p:nvPr/>
        </p:nvSpPr>
        <p:spPr bwMode="auto">
          <a:xfrm>
            <a:off x="7100888" y="3541713"/>
            <a:ext cx="0" cy="2309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41" name="Line 77"/>
          <p:cNvSpPr>
            <a:spLocks noChangeShapeType="1"/>
          </p:cNvSpPr>
          <p:nvPr/>
        </p:nvSpPr>
        <p:spPr bwMode="auto">
          <a:xfrm>
            <a:off x="7261225" y="2097088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42" name="Line 78"/>
          <p:cNvSpPr>
            <a:spLocks noChangeShapeType="1"/>
          </p:cNvSpPr>
          <p:nvPr/>
        </p:nvSpPr>
        <p:spPr bwMode="auto">
          <a:xfrm>
            <a:off x="7261225" y="2273300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43" name="Line 79"/>
          <p:cNvSpPr>
            <a:spLocks noChangeShapeType="1"/>
          </p:cNvSpPr>
          <p:nvPr/>
        </p:nvSpPr>
        <p:spPr bwMode="auto">
          <a:xfrm>
            <a:off x="7251700" y="2459038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44" name="Line 80"/>
          <p:cNvSpPr>
            <a:spLocks noChangeShapeType="1"/>
          </p:cNvSpPr>
          <p:nvPr/>
        </p:nvSpPr>
        <p:spPr bwMode="auto">
          <a:xfrm>
            <a:off x="7261225" y="2635250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45" name="Line 81"/>
          <p:cNvSpPr>
            <a:spLocks noChangeShapeType="1"/>
          </p:cNvSpPr>
          <p:nvPr/>
        </p:nvSpPr>
        <p:spPr bwMode="auto">
          <a:xfrm>
            <a:off x="7261225" y="2820988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46" name="Line 82"/>
          <p:cNvSpPr>
            <a:spLocks noChangeShapeType="1"/>
          </p:cNvSpPr>
          <p:nvPr/>
        </p:nvSpPr>
        <p:spPr bwMode="auto">
          <a:xfrm>
            <a:off x="7261225" y="2997200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47" name="Line 83"/>
          <p:cNvSpPr>
            <a:spLocks noChangeShapeType="1"/>
          </p:cNvSpPr>
          <p:nvPr/>
        </p:nvSpPr>
        <p:spPr bwMode="auto">
          <a:xfrm>
            <a:off x="7251700" y="3184525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48" name="Line 84"/>
          <p:cNvSpPr>
            <a:spLocks noChangeShapeType="1"/>
          </p:cNvSpPr>
          <p:nvPr/>
        </p:nvSpPr>
        <p:spPr bwMode="auto">
          <a:xfrm>
            <a:off x="7261225" y="3360738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49" name="Rectangle 85"/>
          <p:cNvSpPr>
            <a:spLocks noChangeArrowheads="1"/>
          </p:cNvSpPr>
          <p:nvPr/>
        </p:nvSpPr>
        <p:spPr bwMode="auto">
          <a:xfrm>
            <a:off x="7080250" y="5980113"/>
            <a:ext cx="4556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E</a:t>
            </a:r>
          </a:p>
        </p:txBody>
      </p:sp>
      <p:sp>
        <p:nvSpPr>
          <p:cNvPr id="88150" name="Rectangle 86"/>
          <p:cNvSpPr>
            <a:spLocks noChangeArrowheads="1"/>
          </p:cNvSpPr>
          <p:nvPr/>
        </p:nvSpPr>
        <p:spPr bwMode="auto">
          <a:xfrm>
            <a:off x="6438900" y="5970588"/>
            <a:ext cx="4556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88158" name="Rectangle 94"/>
          <p:cNvSpPr>
            <a:spLocks noChangeArrowheads="1"/>
          </p:cNvSpPr>
          <p:nvPr/>
        </p:nvSpPr>
        <p:spPr bwMode="auto">
          <a:xfrm>
            <a:off x="6319838" y="4183063"/>
            <a:ext cx="920750" cy="1627187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51" name="Rectangle 87"/>
          <p:cNvSpPr>
            <a:spLocks noChangeArrowheads="1"/>
          </p:cNvSpPr>
          <p:nvPr/>
        </p:nvSpPr>
        <p:spPr bwMode="auto">
          <a:xfrm>
            <a:off x="6759575" y="5970588"/>
            <a:ext cx="4556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</a:t>
            </a:r>
          </a:p>
        </p:txBody>
      </p:sp>
      <p:sp>
        <p:nvSpPr>
          <p:cNvPr id="88152" name="Rectangle 88"/>
          <p:cNvSpPr>
            <a:spLocks noChangeArrowheads="1"/>
          </p:cNvSpPr>
          <p:nvPr/>
        </p:nvSpPr>
        <p:spPr bwMode="auto">
          <a:xfrm>
            <a:off x="7091363" y="4260850"/>
            <a:ext cx="1366837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  <a:spcAft>
                <a:spcPts val="2000"/>
              </a:spcAft>
              <a:tabLst>
                <a:tab pos="6858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AB'C'D'E'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2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3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4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5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6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7	AB'CDE</a:t>
            </a:r>
          </a:p>
        </p:txBody>
      </p:sp>
      <p:sp>
        <p:nvSpPr>
          <p:cNvPr id="88157" name="Rectangle 93"/>
          <p:cNvSpPr>
            <a:spLocks noChangeArrowheads="1"/>
          </p:cNvSpPr>
          <p:nvPr/>
        </p:nvSpPr>
        <p:spPr bwMode="auto">
          <a:xfrm>
            <a:off x="5795963" y="4851400"/>
            <a:ext cx="4349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59" name="Line 95"/>
          <p:cNvSpPr>
            <a:spLocks noChangeShapeType="1"/>
          </p:cNvSpPr>
          <p:nvPr/>
        </p:nvSpPr>
        <p:spPr bwMode="auto">
          <a:xfrm>
            <a:off x="6018213" y="4965700"/>
            <a:ext cx="2905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71" name="Line 107"/>
          <p:cNvSpPr>
            <a:spLocks noChangeShapeType="1"/>
          </p:cNvSpPr>
          <p:nvPr/>
        </p:nvSpPr>
        <p:spPr bwMode="auto">
          <a:xfrm>
            <a:off x="3765550" y="2692400"/>
            <a:ext cx="0" cy="869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72" name="Line 108"/>
          <p:cNvSpPr>
            <a:spLocks noChangeShapeType="1"/>
          </p:cNvSpPr>
          <p:nvPr/>
        </p:nvSpPr>
        <p:spPr bwMode="auto">
          <a:xfrm flipH="1">
            <a:off x="3511550" y="3567113"/>
            <a:ext cx="258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73" name="Line 109"/>
          <p:cNvSpPr>
            <a:spLocks noChangeShapeType="1"/>
          </p:cNvSpPr>
          <p:nvPr/>
        </p:nvSpPr>
        <p:spPr bwMode="auto">
          <a:xfrm>
            <a:off x="3543300" y="4105275"/>
            <a:ext cx="2063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74" name="Line 110"/>
          <p:cNvSpPr>
            <a:spLocks noChangeShapeType="1"/>
          </p:cNvSpPr>
          <p:nvPr/>
        </p:nvSpPr>
        <p:spPr bwMode="auto">
          <a:xfrm>
            <a:off x="3765550" y="4111625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75" name="Line 111"/>
          <p:cNvSpPr>
            <a:spLocks noChangeShapeType="1"/>
          </p:cNvSpPr>
          <p:nvPr/>
        </p:nvSpPr>
        <p:spPr bwMode="auto">
          <a:xfrm>
            <a:off x="3490913" y="3930650"/>
            <a:ext cx="25177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76" name="Line 112"/>
          <p:cNvSpPr>
            <a:spLocks noChangeShapeType="1"/>
          </p:cNvSpPr>
          <p:nvPr/>
        </p:nvSpPr>
        <p:spPr bwMode="auto">
          <a:xfrm>
            <a:off x="6013450" y="3935413"/>
            <a:ext cx="0" cy="1025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77" name="Line 113"/>
          <p:cNvSpPr>
            <a:spLocks noChangeShapeType="1"/>
          </p:cNvSpPr>
          <p:nvPr/>
        </p:nvSpPr>
        <p:spPr bwMode="auto">
          <a:xfrm>
            <a:off x="6003925" y="2692400"/>
            <a:ext cx="0" cy="10461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78" name="Line 114"/>
          <p:cNvSpPr>
            <a:spLocks noChangeShapeType="1"/>
          </p:cNvSpPr>
          <p:nvPr/>
        </p:nvSpPr>
        <p:spPr bwMode="auto">
          <a:xfrm flipH="1">
            <a:off x="3419475" y="3743325"/>
            <a:ext cx="25892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80" name="Rectangle 1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Cascading decoders</a:t>
            </a:r>
          </a:p>
        </p:txBody>
      </p:sp>
      <p:sp>
        <p:nvSpPr>
          <p:cNvPr id="88181" name="Rectangle 1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5:32 decoder</a:t>
            </a:r>
          </a:p>
          <a:p>
            <a:pPr lvl="1"/>
            <a:r>
              <a:rPr lang="en-US" altLang="ko-KR">
                <a:ea typeface="굴림" pitchFamily="50" charset="-127"/>
              </a:rPr>
              <a:t>1x2:4 decoder</a:t>
            </a:r>
          </a:p>
          <a:p>
            <a:pPr lvl="1"/>
            <a:r>
              <a:rPr lang="en-US" altLang="ko-KR">
                <a:ea typeface="굴림" pitchFamily="50" charset="-127"/>
              </a:rPr>
              <a:t>4x3:8 decoders</a:t>
            </a:r>
          </a:p>
        </p:txBody>
      </p:sp>
      <p:sp>
        <p:nvSpPr>
          <p:cNvPr id="88110" name="Rectangle 46"/>
          <p:cNvSpPr>
            <a:spLocks noChangeArrowheads="1"/>
          </p:cNvSpPr>
          <p:nvPr/>
        </p:nvSpPr>
        <p:spPr bwMode="auto">
          <a:xfrm>
            <a:off x="4035425" y="4841875"/>
            <a:ext cx="9017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3:8 DEC</a:t>
            </a:r>
          </a:p>
        </p:txBody>
      </p:sp>
      <p:sp>
        <p:nvSpPr>
          <p:cNvPr id="88113" name="Rectangle 49"/>
          <p:cNvSpPr>
            <a:spLocks noChangeArrowheads="1"/>
          </p:cNvSpPr>
          <p:nvPr/>
        </p:nvSpPr>
        <p:spPr bwMode="auto">
          <a:xfrm>
            <a:off x="3548063" y="4851400"/>
            <a:ext cx="4349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15" name="Line 51"/>
          <p:cNvSpPr>
            <a:spLocks noChangeShapeType="1"/>
          </p:cNvSpPr>
          <p:nvPr/>
        </p:nvSpPr>
        <p:spPr bwMode="auto">
          <a:xfrm>
            <a:off x="3770313" y="4965700"/>
            <a:ext cx="2905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08" name="Rectangle 44"/>
          <p:cNvSpPr>
            <a:spLocks noChangeArrowheads="1"/>
          </p:cNvSpPr>
          <p:nvPr/>
        </p:nvSpPr>
        <p:spPr bwMode="auto">
          <a:xfrm>
            <a:off x="4781550" y="4260850"/>
            <a:ext cx="1273175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  <a:spcAft>
                <a:spcPts val="2000"/>
              </a:spcAft>
              <a:tabLst>
                <a:tab pos="6858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2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3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4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5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6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7	ABCDE</a:t>
            </a:r>
          </a:p>
        </p:txBody>
      </p:sp>
      <p:sp>
        <p:nvSpPr>
          <p:cNvPr id="88105" name="Rectangle 41"/>
          <p:cNvSpPr>
            <a:spLocks noChangeArrowheads="1"/>
          </p:cNvSpPr>
          <p:nvPr/>
        </p:nvSpPr>
        <p:spPr bwMode="auto">
          <a:xfrm>
            <a:off x="4832350" y="5980113"/>
            <a:ext cx="4556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E</a:t>
            </a:r>
          </a:p>
        </p:txBody>
      </p:sp>
      <p:sp>
        <p:nvSpPr>
          <p:cNvPr id="88106" name="Rectangle 42"/>
          <p:cNvSpPr>
            <a:spLocks noChangeArrowheads="1"/>
          </p:cNvSpPr>
          <p:nvPr/>
        </p:nvSpPr>
        <p:spPr bwMode="auto">
          <a:xfrm>
            <a:off x="4191000" y="5970588"/>
            <a:ext cx="4556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88107" name="Rectangle 43"/>
          <p:cNvSpPr>
            <a:spLocks noChangeArrowheads="1"/>
          </p:cNvSpPr>
          <p:nvPr/>
        </p:nvSpPr>
        <p:spPr bwMode="auto">
          <a:xfrm>
            <a:off x="4511675" y="5970588"/>
            <a:ext cx="4556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</a:t>
            </a:r>
          </a:p>
        </p:txBody>
      </p:sp>
      <p:sp>
        <p:nvSpPr>
          <p:cNvPr id="88109" name="Rectangle 45"/>
          <p:cNvSpPr>
            <a:spLocks noChangeArrowheads="1"/>
          </p:cNvSpPr>
          <p:nvPr/>
        </p:nvSpPr>
        <p:spPr bwMode="auto">
          <a:xfrm>
            <a:off x="4097338" y="5597525"/>
            <a:ext cx="52863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S2</a:t>
            </a:r>
          </a:p>
        </p:txBody>
      </p:sp>
      <p:sp>
        <p:nvSpPr>
          <p:cNvPr id="88111" name="Rectangle 47"/>
          <p:cNvSpPr>
            <a:spLocks noChangeArrowheads="1"/>
          </p:cNvSpPr>
          <p:nvPr/>
        </p:nvSpPr>
        <p:spPr bwMode="auto">
          <a:xfrm>
            <a:off x="4397375" y="5597525"/>
            <a:ext cx="5286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S1</a:t>
            </a:r>
          </a:p>
        </p:txBody>
      </p:sp>
      <p:sp>
        <p:nvSpPr>
          <p:cNvPr id="88112" name="Rectangle 48"/>
          <p:cNvSpPr>
            <a:spLocks noChangeArrowheads="1"/>
          </p:cNvSpPr>
          <p:nvPr/>
        </p:nvSpPr>
        <p:spPr bwMode="auto">
          <a:xfrm>
            <a:off x="4697413" y="5597525"/>
            <a:ext cx="52863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S0</a:t>
            </a:r>
          </a:p>
        </p:txBody>
      </p:sp>
      <p:sp>
        <p:nvSpPr>
          <p:cNvPr id="88116" name="Line 52"/>
          <p:cNvSpPr>
            <a:spLocks noChangeShapeType="1"/>
          </p:cNvSpPr>
          <p:nvPr/>
        </p:nvSpPr>
        <p:spPr bwMode="auto">
          <a:xfrm>
            <a:off x="4211638" y="5819775"/>
            <a:ext cx="0" cy="258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17" name="Line 53"/>
          <p:cNvSpPr>
            <a:spLocks noChangeShapeType="1"/>
          </p:cNvSpPr>
          <p:nvPr/>
        </p:nvSpPr>
        <p:spPr bwMode="auto">
          <a:xfrm>
            <a:off x="4522788" y="5819775"/>
            <a:ext cx="0" cy="249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18" name="Line 54"/>
          <p:cNvSpPr>
            <a:spLocks noChangeShapeType="1"/>
          </p:cNvSpPr>
          <p:nvPr/>
        </p:nvSpPr>
        <p:spPr bwMode="auto">
          <a:xfrm>
            <a:off x="4852988" y="5830888"/>
            <a:ext cx="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26" name="Line 62"/>
          <p:cNvSpPr>
            <a:spLocks noChangeShapeType="1"/>
          </p:cNvSpPr>
          <p:nvPr/>
        </p:nvSpPr>
        <p:spPr bwMode="auto">
          <a:xfrm>
            <a:off x="5013325" y="5638800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53" name="Rectangle 89"/>
          <p:cNvSpPr>
            <a:spLocks noChangeArrowheads="1"/>
          </p:cNvSpPr>
          <p:nvPr/>
        </p:nvSpPr>
        <p:spPr bwMode="auto">
          <a:xfrm>
            <a:off x="6345238" y="5597525"/>
            <a:ext cx="52863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S2</a:t>
            </a:r>
          </a:p>
        </p:txBody>
      </p:sp>
      <p:sp>
        <p:nvSpPr>
          <p:cNvPr id="88154" name="Rectangle 90"/>
          <p:cNvSpPr>
            <a:spLocks noChangeArrowheads="1"/>
          </p:cNvSpPr>
          <p:nvPr/>
        </p:nvSpPr>
        <p:spPr bwMode="auto">
          <a:xfrm>
            <a:off x="6283325" y="4841875"/>
            <a:ext cx="9001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3:8 DEC</a:t>
            </a:r>
          </a:p>
        </p:txBody>
      </p:sp>
      <p:sp>
        <p:nvSpPr>
          <p:cNvPr id="88155" name="Rectangle 91"/>
          <p:cNvSpPr>
            <a:spLocks noChangeArrowheads="1"/>
          </p:cNvSpPr>
          <p:nvPr/>
        </p:nvSpPr>
        <p:spPr bwMode="auto">
          <a:xfrm>
            <a:off x="6645275" y="5597525"/>
            <a:ext cx="5286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S1</a:t>
            </a:r>
          </a:p>
        </p:txBody>
      </p:sp>
      <p:sp>
        <p:nvSpPr>
          <p:cNvPr id="88156" name="Rectangle 92"/>
          <p:cNvSpPr>
            <a:spLocks noChangeArrowheads="1"/>
          </p:cNvSpPr>
          <p:nvPr/>
        </p:nvSpPr>
        <p:spPr bwMode="auto">
          <a:xfrm>
            <a:off x="6945313" y="5597525"/>
            <a:ext cx="52863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S0</a:t>
            </a:r>
          </a:p>
        </p:txBody>
      </p:sp>
      <p:sp>
        <p:nvSpPr>
          <p:cNvPr id="88160" name="Line 96"/>
          <p:cNvSpPr>
            <a:spLocks noChangeShapeType="1"/>
          </p:cNvSpPr>
          <p:nvPr/>
        </p:nvSpPr>
        <p:spPr bwMode="auto">
          <a:xfrm>
            <a:off x="6459538" y="5819775"/>
            <a:ext cx="0" cy="258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6769100" y="5819775"/>
            <a:ext cx="0" cy="249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62" name="Line 98"/>
          <p:cNvSpPr>
            <a:spLocks noChangeShapeType="1"/>
          </p:cNvSpPr>
          <p:nvPr/>
        </p:nvSpPr>
        <p:spPr bwMode="auto">
          <a:xfrm>
            <a:off x="7100888" y="5830888"/>
            <a:ext cx="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63" name="Line 99"/>
          <p:cNvSpPr>
            <a:spLocks noChangeShapeType="1"/>
          </p:cNvSpPr>
          <p:nvPr/>
        </p:nvSpPr>
        <p:spPr bwMode="auto">
          <a:xfrm>
            <a:off x="7261225" y="4375150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64" name="Line 100"/>
          <p:cNvSpPr>
            <a:spLocks noChangeShapeType="1"/>
          </p:cNvSpPr>
          <p:nvPr/>
        </p:nvSpPr>
        <p:spPr bwMode="auto">
          <a:xfrm>
            <a:off x="7261225" y="4551363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65" name="Line 101"/>
          <p:cNvSpPr>
            <a:spLocks noChangeShapeType="1"/>
          </p:cNvSpPr>
          <p:nvPr/>
        </p:nvSpPr>
        <p:spPr bwMode="auto">
          <a:xfrm>
            <a:off x="7251700" y="4737100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66" name="Line 102"/>
          <p:cNvSpPr>
            <a:spLocks noChangeShapeType="1"/>
          </p:cNvSpPr>
          <p:nvPr/>
        </p:nvSpPr>
        <p:spPr bwMode="auto">
          <a:xfrm>
            <a:off x="7261225" y="4913313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67" name="Line 103"/>
          <p:cNvSpPr>
            <a:spLocks noChangeShapeType="1"/>
          </p:cNvSpPr>
          <p:nvPr/>
        </p:nvSpPr>
        <p:spPr bwMode="auto">
          <a:xfrm>
            <a:off x="7261225" y="5100638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68" name="Line 104"/>
          <p:cNvSpPr>
            <a:spLocks noChangeShapeType="1"/>
          </p:cNvSpPr>
          <p:nvPr/>
        </p:nvSpPr>
        <p:spPr bwMode="auto">
          <a:xfrm>
            <a:off x="7261225" y="5276850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69" name="Line 105"/>
          <p:cNvSpPr>
            <a:spLocks noChangeShapeType="1"/>
          </p:cNvSpPr>
          <p:nvPr/>
        </p:nvSpPr>
        <p:spPr bwMode="auto">
          <a:xfrm>
            <a:off x="7251700" y="5462588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70" name="Line 106"/>
          <p:cNvSpPr>
            <a:spLocks noChangeShapeType="1"/>
          </p:cNvSpPr>
          <p:nvPr/>
        </p:nvSpPr>
        <p:spPr bwMode="auto">
          <a:xfrm>
            <a:off x="7261225" y="5638800"/>
            <a:ext cx="290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07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3550" y="1106129"/>
            <a:ext cx="8343900" cy="510417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So far</a:t>
            </a:r>
          </a:p>
          <a:p>
            <a:pPr lvl="1"/>
            <a:r>
              <a:rPr lang="en-US" altLang="ko-KR" dirty="0" smtClean="0"/>
              <a:t>Chap 1. Introduction to Digital Logic</a:t>
            </a:r>
          </a:p>
          <a:p>
            <a:pPr lvl="1"/>
            <a:r>
              <a:rPr lang="en-US" altLang="ko-KR" dirty="0"/>
              <a:t>Chap 2. Combinational </a:t>
            </a:r>
            <a:r>
              <a:rPr lang="en-US" altLang="ko-KR" dirty="0" smtClean="0"/>
              <a:t>Logic</a:t>
            </a:r>
          </a:p>
          <a:p>
            <a:pPr lvl="2">
              <a:lnSpc>
                <a:spcPct val="95000"/>
              </a:lnSpc>
            </a:pPr>
            <a:r>
              <a:rPr lang="en-US" altLang="ko-KR" sz="1600" dirty="0" smtClean="0">
                <a:ea typeface="굴림" charset="-127"/>
              </a:rPr>
              <a:t>Basic logic</a:t>
            </a:r>
          </a:p>
          <a:p>
            <a:pPr lvl="2">
              <a:lnSpc>
                <a:spcPct val="95000"/>
              </a:lnSpc>
            </a:pPr>
            <a:r>
              <a:rPr lang="en-US" altLang="ko-KR" sz="1600" dirty="0" smtClean="0">
                <a:ea typeface="굴림" charset="-127"/>
              </a:rPr>
              <a:t>Logic Realization</a:t>
            </a:r>
          </a:p>
          <a:p>
            <a:pPr lvl="2">
              <a:lnSpc>
                <a:spcPct val="95000"/>
              </a:lnSpc>
            </a:pPr>
            <a:r>
              <a:rPr lang="en-US" altLang="ko-KR" sz="1600" dirty="0" smtClean="0">
                <a:ea typeface="굴림" charset="-127"/>
              </a:rPr>
              <a:t>Simplification</a:t>
            </a:r>
          </a:p>
          <a:p>
            <a:pPr lvl="2">
              <a:lnSpc>
                <a:spcPct val="95000"/>
              </a:lnSpc>
            </a:pPr>
            <a:r>
              <a:rPr lang="en-US" altLang="ko-KR" sz="1600" dirty="0" smtClean="0">
                <a:ea typeface="굴림" charset="-127"/>
              </a:rPr>
              <a:t>Alternate Representations of Boolean Functions</a:t>
            </a:r>
          </a:p>
          <a:p>
            <a:pPr lvl="1"/>
            <a:r>
              <a:rPr lang="en-US" altLang="ko-KR" dirty="0"/>
              <a:t>Chap 3. Working with Combinational Logic</a:t>
            </a:r>
          </a:p>
          <a:p>
            <a:pPr lvl="2">
              <a:lnSpc>
                <a:spcPct val="95000"/>
              </a:lnSpc>
            </a:pPr>
            <a:r>
              <a:rPr lang="en-US" altLang="ko-KR" dirty="0" smtClean="0">
                <a:ea typeface="굴림" charset="-127"/>
              </a:rPr>
              <a:t>Simplification</a:t>
            </a:r>
          </a:p>
          <a:p>
            <a:pPr lvl="2">
              <a:lnSpc>
                <a:spcPct val="95000"/>
              </a:lnSpc>
            </a:pPr>
            <a:r>
              <a:rPr lang="en-US" altLang="ko-KR" dirty="0">
                <a:ea typeface="굴림" charset="-127"/>
              </a:rPr>
              <a:t>Logic Realization</a:t>
            </a:r>
          </a:p>
          <a:p>
            <a:pPr lvl="2">
              <a:lnSpc>
                <a:spcPct val="95000"/>
              </a:lnSpc>
            </a:pPr>
            <a:r>
              <a:rPr lang="en-US" altLang="ko-KR" dirty="0">
                <a:ea typeface="굴림" charset="-127"/>
              </a:rPr>
              <a:t>Time </a:t>
            </a:r>
            <a:r>
              <a:rPr lang="en-US" altLang="ko-KR" dirty="0" smtClean="0">
                <a:ea typeface="굴림" charset="-127"/>
              </a:rPr>
              <a:t>Behavior</a:t>
            </a:r>
          </a:p>
          <a:p>
            <a:pPr lvl="1">
              <a:lnSpc>
                <a:spcPct val="95000"/>
              </a:lnSpc>
            </a:pPr>
            <a:r>
              <a:rPr lang="en-US" altLang="ko-KR" dirty="0"/>
              <a:t>Chap 4. Combinational Logic Technologies</a:t>
            </a:r>
          </a:p>
          <a:p>
            <a:pPr lvl="2">
              <a:lnSpc>
                <a:spcPct val="95000"/>
              </a:lnSpc>
            </a:pPr>
            <a:r>
              <a:rPr lang="en-US" altLang="ko-KR" dirty="0" err="1" smtClean="0">
                <a:ea typeface="굴림" charset="-127"/>
              </a:rPr>
              <a:t>Muxer</a:t>
            </a:r>
            <a:r>
              <a:rPr lang="en-US" altLang="ko-KR" dirty="0" smtClean="0">
                <a:ea typeface="굴림" charset="-127"/>
              </a:rPr>
              <a:t>/</a:t>
            </a:r>
            <a:r>
              <a:rPr lang="en-US" altLang="ko-KR" dirty="0" err="1" smtClean="0">
                <a:ea typeface="굴림" charset="-127"/>
              </a:rPr>
              <a:t>Demuxer</a:t>
            </a:r>
            <a:endParaRPr lang="en-US" altLang="ko-KR" dirty="0" smtClean="0">
              <a:ea typeface="굴림" charset="-127"/>
            </a:endParaRPr>
          </a:p>
          <a:p>
            <a:pPr lvl="2">
              <a:lnSpc>
                <a:spcPct val="95000"/>
              </a:lnSpc>
            </a:pPr>
            <a:r>
              <a:rPr lang="en-US" altLang="ko-KR" dirty="0" smtClean="0">
                <a:ea typeface="굴림" charset="-127"/>
              </a:rPr>
              <a:t>General Logic Implementation</a:t>
            </a:r>
            <a:endParaRPr lang="en-US" altLang="ko-KR" dirty="0">
              <a:ea typeface="굴림" charset="-127"/>
            </a:endParaRPr>
          </a:p>
          <a:p>
            <a:pPr lvl="2">
              <a:lnSpc>
                <a:spcPct val="95000"/>
              </a:lnSpc>
            </a:pPr>
            <a:endParaRPr lang="en-US" altLang="ko-KR" sz="1600" dirty="0" smtClean="0"/>
          </a:p>
          <a:p>
            <a:r>
              <a:rPr lang="en-US" altLang="ko-KR" dirty="0" smtClean="0"/>
              <a:t>Now</a:t>
            </a:r>
          </a:p>
          <a:p>
            <a:pPr lvl="1">
              <a:lnSpc>
                <a:spcPct val="95000"/>
              </a:lnSpc>
            </a:pPr>
            <a:r>
              <a:rPr lang="en-US" altLang="ko-KR" dirty="0"/>
              <a:t>Chap 4. Combinational Logic </a:t>
            </a:r>
            <a:r>
              <a:rPr lang="en-US" altLang="ko-KR" dirty="0" smtClean="0"/>
              <a:t>Technologies</a:t>
            </a:r>
          </a:p>
          <a:p>
            <a:pPr lvl="2">
              <a:lnSpc>
                <a:spcPct val="95000"/>
              </a:lnSpc>
            </a:pPr>
            <a:r>
              <a:rPr lang="en-US" altLang="ko-KR" b="1" dirty="0" smtClean="0"/>
              <a:t>PLA/PAL/ROM</a:t>
            </a:r>
          </a:p>
          <a:p>
            <a:pPr lvl="2">
              <a:lnSpc>
                <a:spcPct val="95000"/>
              </a:lnSpc>
            </a:pPr>
            <a:r>
              <a:rPr lang="en-US" altLang="ko-KR" b="1" dirty="0" smtClean="0"/>
              <a:t>General Logic Implementation</a:t>
            </a:r>
          </a:p>
          <a:p>
            <a:r>
              <a:rPr lang="en-US" altLang="ko-KR" dirty="0" smtClean="0"/>
              <a:t>Next</a:t>
            </a:r>
            <a:endParaRPr lang="en-US" altLang="ko-KR" dirty="0"/>
          </a:p>
          <a:p>
            <a:pPr lvl="1">
              <a:lnSpc>
                <a:spcPct val="95000"/>
              </a:lnSpc>
            </a:pPr>
            <a:r>
              <a:rPr lang="en-US" altLang="ko-KR" dirty="0"/>
              <a:t>Chap 5</a:t>
            </a:r>
            <a:r>
              <a:rPr lang="en-US" altLang="ko-KR" dirty="0" smtClean="0"/>
              <a:t>. </a:t>
            </a:r>
            <a:r>
              <a:rPr lang="en-US" altLang="ko-KR" dirty="0"/>
              <a:t>Combinational Logic </a:t>
            </a:r>
            <a:r>
              <a:rPr lang="en-US" altLang="ko-KR" dirty="0" smtClean="0"/>
              <a:t>Case Studies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89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3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FD61-8DD7-4AFD-8564-5726B6CC051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Design example: two-bit comparator</a:t>
            </a:r>
          </a:p>
        </p:txBody>
      </p:sp>
      <p:grpSp>
        <p:nvGrpSpPr>
          <p:cNvPr id="234500" name="Group 4"/>
          <p:cNvGrpSpPr>
            <a:grpSpLocks/>
          </p:cNvGrpSpPr>
          <p:nvPr/>
        </p:nvGrpSpPr>
        <p:grpSpPr bwMode="auto">
          <a:xfrm>
            <a:off x="1816100" y="3176442"/>
            <a:ext cx="1765300" cy="1187450"/>
            <a:chOff x="1144" y="2196"/>
            <a:chExt cx="1112" cy="748"/>
          </a:xfrm>
        </p:grpSpPr>
        <p:sp>
          <p:nvSpPr>
            <p:cNvPr id="234501" name="Rectangle 5"/>
            <p:cNvSpPr>
              <a:spLocks noChangeArrowheads="1"/>
            </p:cNvSpPr>
            <p:nvPr/>
          </p:nvSpPr>
          <p:spPr bwMode="auto">
            <a:xfrm>
              <a:off x="1144" y="2712"/>
              <a:ext cx="111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block diagram</a:t>
              </a:r>
            </a:p>
          </p:txBody>
        </p:sp>
        <p:sp>
          <p:nvSpPr>
            <p:cNvPr id="234502" name="Line 6"/>
            <p:cNvSpPr>
              <a:spLocks noChangeShapeType="1"/>
            </p:cNvSpPr>
            <p:nvPr/>
          </p:nvSpPr>
          <p:spPr bwMode="auto">
            <a:xfrm flipH="1" flipV="1">
              <a:off x="1492" y="2196"/>
              <a:ext cx="188" cy="4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4503" name="Group 7"/>
          <p:cNvGrpSpPr>
            <a:grpSpLocks/>
          </p:cNvGrpSpPr>
          <p:nvPr/>
        </p:nvGrpSpPr>
        <p:grpSpPr bwMode="auto">
          <a:xfrm>
            <a:off x="609600" y="1976292"/>
            <a:ext cx="3822700" cy="1098550"/>
            <a:chOff x="384" y="1440"/>
            <a:chExt cx="2408" cy="692"/>
          </a:xfrm>
        </p:grpSpPr>
        <p:sp>
          <p:nvSpPr>
            <p:cNvPr id="234504" name="Rectangle 8"/>
            <p:cNvSpPr>
              <a:spLocks noChangeArrowheads="1"/>
            </p:cNvSpPr>
            <p:nvPr/>
          </p:nvSpPr>
          <p:spPr bwMode="auto">
            <a:xfrm>
              <a:off x="1296" y="1488"/>
              <a:ext cx="224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LT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EQ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GT</a:t>
              </a:r>
            </a:p>
          </p:txBody>
        </p:sp>
        <p:sp>
          <p:nvSpPr>
            <p:cNvPr id="234505" name="Rectangle 9"/>
            <p:cNvSpPr>
              <a:spLocks noChangeArrowheads="1"/>
            </p:cNvSpPr>
            <p:nvPr/>
          </p:nvSpPr>
          <p:spPr bwMode="auto">
            <a:xfrm>
              <a:off x="1872" y="1488"/>
              <a:ext cx="920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 B &lt; C 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 B = C 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 B &gt; C D</a:t>
              </a:r>
            </a:p>
          </p:txBody>
        </p:sp>
        <p:grpSp>
          <p:nvGrpSpPr>
            <p:cNvPr id="234506" name="Group 10"/>
            <p:cNvGrpSpPr>
              <a:grpSpLocks/>
            </p:cNvGrpSpPr>
            <p:nvPr/>
          </p:nvGrpSpPr>
          <p:grpSpPr bwMode="auto">
            <a:xfrm>
              <a:off x="624" y="1448"/>
              <a:ext cx="1200" cy="672"/>
              <a:chOff x="192" y="2496"/>
              <a:chExt cx="1200" cy="672"/>
            </a:xfrm>
          </p:grpSpPr>
          <p:sp>
            <p:nvSpPr>
              <p:cNvPr id="234507" name="Rectangle 11"/>
              <p:cNvSpPr>
                <a:spLocks noChangeArrowheads="1"/>
              </p:cNvSpPr>
              <p:nvPr/>
            </p:nvSpPr>
            <p:spPr bwMode="auto">
              <a:xfrm>
                <a:off x="528" y="2496"/>
                <a:ext cx="528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08" name="Line 12"/>
              <p:cNvSpPr>
                <a:spLocks noChangeShapeType="1"/>
              </p:cNvSpPr>
              <p:nvPr/>
            </p:nvSpPr>
            <p:spPr bwMode="auto">
              <a:xfrm flipV="1">
                <a:off x="192" y="259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09" name="Line 13"/>
              <p:cNvSpPr>
                <a:spLocks noChangeShapeType="1"/>
              </p:cNvSpPr>
              <p:nvPr/>
            </p:nvSpPr>
            <p:spPr bwMode="auto">
              <a:xfrm>
                <a:off x="192" y="273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10" name="Line 14"/>
              <p:cNvSpPr>
                <a:spLocks noChangeShapeType="1"/>
              </p:cNvSpPr>
              <p:nvPr/>
            </p:nvSpPr>
            <p:spPr bwMode="auto">
              <a:xfrm>
                <a:off x="192" y="2928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11" name="Line 15"/>
              <p:cNvSpPr>
                <a:spLocks noChangeShapeType="1"/>
              </p:cNvSpPr>
              <p:nvPr/>
            </p:nvSpPr>
            <p:spPr bwMode="auto">
              <a:xfrm>
                <a:off x="192" y="307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12" name="Line 16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13" name="Line 17"/>
              <p:cNvSpPr>
                <a:spLocks noChangeShapeType="1"/>
              </p:cNvSpPr>
              <p:nvPr/>
            </p:nvSpPr>
            <p:spPr bwMode="auto">
              <a:xfrm>
                <a:off x="1056" y="283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>
                <a:off x="1056" y="302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4515" name="Text Box 19"/>
            <p:cNvSpPr txBox="1">
              <a:spLocks noChangeArrowheads="1"/>
            </p:cNvSpPr>
            <p:nvPr/>
          </p:nvSpPr>
          <p:spPr bwMode="auto">
            <a:xfrm>
              <a:off x="960" y="1440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34516" name="Text Box 20"/>
            <p:cNvSpPr txBox="1">
              <a:spLocks noChangeArrowheads="1"/>
            </p:cNvSpPr>
            <p:nvPr/>
          </p:nvSpPr>
          <p:spPr bwMode="auto">
            <a:xfrm>
              <a:off x="960" y="1584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34517" name="Text Box 21"/>
            <p:cNvSpPr txBox="1">
              <a:spLocks noChangeArrowheads="1"/>
            </p:cNvSpPr>
            <p:nvPr/>
          </p:nvSpPr>
          <p:spPr bwMode="auto">
            <a:xfrm>
              <a:off x="960" y="1776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34518" name="Text Box 22"/>
            <p:cNvSpPr txBox="1">
              <a:spLocks noChangeArrowheads="1"/>
            </p:cNvSpPr>
            <p:nvPr/>
          </p:nvSpPr>
          <p:spPr bwMode="auto">
            <a:xfrm>
              <a:off x="960" y="1920"/>
              <a:ext cx="2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34519" name="Text Box 23"/>
            <p:cNvSpPr txBox="1">
              <a:spLocks noChangeArrowheads="1"/>
            </p:cNvSpPr>
            <p:nvPr/>
          </p:nvSpPr>
          <p:spPr bwMode="auto">
            <a:xfrm>
              <a:off x="384" y="1488"/>
              <a:ext cx="2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N1</a:t>
              </a:r>
            </a:p>
          </p:txBody>
        </p:sp>
        <p:sp>
          <p:nvSpPr>
            <p:cNvPr id="234520" name="Text Box 24"/>
            <p:cNvSpPr txBox="1">
              <a:spLocks noChangeArrowheads="1"/>
            </p:cNvSpPr>
            <p:nvPr/>
          </p:nvSpPr>
          <p:spPr bwMode="auto">
            <a:xfrm>
              <a:off x="384" y="1852"/>
              <a:ext cx="2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N2</a:t>
              </a:r>
            </a:p>
          </p:txBody>
        </p:sp>
      </p:grpSp>
      <p:grpSp>
        <p:nvGrpSpPr>
          <p:cNvPr id="234521" name="Group 25"/>
          <p:cNvGrpSpPr>
            <a:grpSpLocks/>
          </p:cNvGrpSpPr>
          <p:nvPr/>
        </p:nvGrpSpPr>
        <p:grpSpPr bwMode="auto">
          <a:xfrm>
            <a:off x="5124450" y="1315892"/>
            <a:ext cx="3105150" cy="3784600"/>
            <a:chOff x="3060" y="944"/>
            <a:chExt cx="1956" cy="2384"/>
          </a:xfrm>
        </p:grpSpPr>
        <p:sp>
          <p:nvSpPr>
            <p:cNvPr id="234522" name="Line 26"/>
            <p:cNvSpPr>
              <a:spLocks noChangeShapeType="1"/>
            </p:cNvSpPr>
            <p:nvPr/>
          </p:nvSpPr>
          <p:spPr bwMode="auto">
            <a:xfrm>
              <a:off x="3060" y="108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23" name="Line 27"/>
            <p:cNvSpPr>
              <a:spLocks noChangeShapeType="1"/>
            </p:cNvSpPr>
            <p:nvPr/>
          </p:nvSpPr>
          <p:spPr bwMode="auto">
            <a:xfrm>
              <a:off x="3936" y="948"/>
              <a:ext cx="0" cy="2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24" name="Line 28"/>
            <p:cNvSpPr>
              <a:spLocks noChangeShapeType="1"/>
            </p:cNvSpPr>
            <p:nvPr/>
          </p:nvSpPr>
          <p:spPr bwMode="auto">
            <a:xfrm>
              <a:off x="3060" y="160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25" name="Line 29"/>
            <p:cNvSpPr>
              <a:spLocks noChangeShapeType="1"/>
            </p:cNvSpPr>
            <p:nvPr/>
          </p:nvSpPr>
          <p:spPr bwMode="auto">
            <a:xfrm>
              <a:off x="3076" y="2112"/>
              <a:ext cx="1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26" name="Line 30"/>
            <p:cNvSpPr>
              <a:spLocks noChangeShapeType="1"/>
            </p:cNvSpPr>
            <p:nvPr/>
          </p:nvSpPr>
          <p:spPr bwMode="auto">
            <a:xfrm>
              <a:off x="3068" y="2624"/>
              <a:ext cx="1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27" name="Rectangle 31"/>
            <p:cNvSpPr>
              <a:spLocks noChangeArrowheads="1"/>
            </p:cNvSpPr>
            <p:nvPr/>
          </p:nvSpPr>
          <p:spPr bwMode="auto">
            <a:xfrm>
              <a:off x="3064" y="944"/>
              <a:ext cx="1952" cy="2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	B	C	D	LT	EQ	GT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	0	0	1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0	1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1	0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1	1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0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 	0	1	0	1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1	0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1	1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0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0	1	0	0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	0	0	1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1	1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	0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0	1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1	0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1	1	0	1	0</a:t>
              </a:r>
            </a:p>
            <a:p>
              <a:pPr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endPara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234528" name="Group 32"/>
          <p:cNvGrpSpPr>
            <a:grpSpLocks/>
          </p:cNvGrpSpPr>
          <p:nvPr/>
        </p:nvGrpSpPr>
        <p:grpSpPr bwMode="auto">
          <a:xfrm>
            <a:off x="1803400" y="3468542"/>
            <a:ext cx="2990850" cy="1327150"/>
            <a:chOff x="1136" y="2380"/>
            <a:chExt cx="1884" cy="836"/>
          </a:xfrm>
        </p:grpSpPr>
        <p:sp>
          <p:nvSpPr>
            <p:cNvPr id="234529" name="Line 33"/>
            <p:cNvSpPr>
              <a:spLocks noChangeShapeType="1"/>
            </p:cNvSpPr>
            <p:nvPr/>
          </p:nvSpPr>
          <p:spPr bwMode="auto">
            <a:xfrm flipV="1">
              <a:off x="2016" y="2380"/>
              <a:ext cx="1004" cy="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1136" y="2848"/>
              <a:ext cx="111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and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truth table</a:t>
              </a:r>
            </a:p>
          </p:txBody>
        </p:sp>
      </p:grp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533400" y="4864100"/>
            <a:ext cx="889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3000"/>
              </a:lnSpc>
              <a:tabLst>
                <a:tab pos="457200" algn="l"/>
              </a:tabLst>
            </a:pPr>
            <a:endParaRPr lang="en-US" altLang="ko-KR" dirty="0" smtClean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 algn="ctr" eaLnBrk="0" hangingPunct="0">
              <a:lnSpc>
                <a:spcPts val="3000"/>
              </a:lnSpc>
              <a:tabLst>
                <a:tab pos="457200" algn="l"/>
              </a:tabLst>
            </a:pPr>
            <a:r>
              <a:rPr lang="en-US" altLang="ko-KR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EQ</a:t>
            </a:r>
            <a:r>
              <a:rPr lang="en-US" altLang="ko-KR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=</a:t>
            </a:r>
          </a:p>
          <a:p>
            <a:pPr algn="ctr" eaLnBrk="0" hangingPunct="0">
              <a:lnSpc>
                <a:spcPts val="3000"/>
              </a:lnSpc>
              <a:tabLst>
                <a:tab pos="45720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GT	</a:t>
            </a:r>
            <a:r>
              <a:rPr lang="en-US" altLang="ko-KR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=</a:t>
            </a:r>
          </a:p>
          <a:p>
            <a:pPr algn="ctr" eaLnBrk="0" hangingPunct="0">
              <a:lnSpc>
                <a:spcPts val="3000"/>
              </a:lnSpc>
              <a:tabLst>
                <a:tab pos="457200" algn="l"/>
              </a:tabLst>
            </a:pPr>
            <a:r>
              <a:rPr lang="en-US" altLang="ko-KR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LG   =</a:t>
            </a:r>
            <a:endParaRPr lang="en-US" altLang="ko-KR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40" name="Rectangle 105"/>
          <p:cNvSpPr>
            <a:spLocks noChangeArrowheads="1"/>
          </p:cNvSpPr>
          <p:nvPr/>
        </p:nvSpPr>
        <p:spPr bwMode="auto">
          <a:xfrm>
            <a:off x="1473200" y="5257800"/>
            <a:ext cx="492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3000"/>
              </a:lnSpc>
              <a:tabLst>
                <a:tab pos="45720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A' B' C' D'  +  A' B C' D  +  A </a:t>
            </a:r>
            <a:r>
              <a:rPr lang="en-US" altLang="ko-KR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B’ C D’  </a:t>
            </a:r>
            <a:r>
              <a:rPr lang="en-US" altLang="ko-KR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+  A B C D’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5074753" y="1554368"/>
            <a:ext cx="1295400" cy="168275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493477" y="5257828"/>
            <a:ext cx="1024297" cy="327799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7033849" y="1491025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066310" y="2564998"/>
            <a:ext cx="1295400" cy="168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895600" y="5257828"/>
            <a:ext cx="919522" cy="3277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7025406" y="2509692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066310" y="3568349"/>
            <a:ext cx="1295400" cy="16827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146788" y="5261104"/>
            <a:ext cx="1003062" cy="327799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7025406" y="3512786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066310" y="4571854"/>
            <a:ext cx="1295400" cy="168275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450631" y="5261104"/>
            <a:ext cx="919522" cy="32779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7025406" y="4503592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158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28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5C8-9504-4BDA-9A22-14C9C6D5A09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38597" name="Line 5"/>
          <p:cNvSpPr>
            <a:spLocks noChangeShapeType="1"/>
          </p:cNvSpPr>
          <p:nvPr/>
        </p:nvSpPr>
        <p:spPr bwMode="auto">
          <a:xfrm>
            <a:off x="2508250" y="267335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598" name="Line 6"/>
          <p:cNvSpPr>
            <a:spLocks noChangeShapeType="1"/>
          </p:cNvSpPr>
          <p:nvPr/>
        </p:nvSpPr>
        <p:spPr bwMode="auto">
          <a:xfrm>
            <a:off x="2508250" y="29781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599" name="Line 7"/>
          <p:cNvSpPr>
            <a:spLocks noChangeShapeType="1"/>
          </p:cNvSpPr>
          <p:nvPr/>
        </p:nvSpPr>
        <p:spPr bwMode="auto">
          <a:xfrm flipV="1">
            <a:off x="2501900" y="266700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00" name="Line 8"/>
          <p:cNvSpPr>
            <a:spLocks noChangeShapeType="1"/>
          </p:cNvSpPr>
          <p:nvPr/>
        </p:nvSpPr>
        <p:spPr bwMode="auto">
          <a:xfrm>
            <a:off x="2501900" y="2578100"/>
            <a:ext cx="0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01" name="Arc 9"/>
          <p:cNvSpPr>
            <a:spLocks/>
          </p:cNvSpPr>
          <p:nvPr/>
        </p:nvSpPr>
        <p:spPr bwMode="auto">
          <a:xfrm>
            <a:off x="2806700" y="268763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02" name="Arc 10"/>
          <p:cNvSpPr>
            <a:spLocks/>
          </p:cNvSpPr>
          <p:nvPr/>
        </p:nvSpPr>
        <p:spPr bwMode="auto">
          <a:xfrm>
            <a:off x="2806700" y="268128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03" name="Arc 11"/>
          <p:cNvSpPr>
            <a:spLocks/>
          </p:cNvSpPr>
          <p:nvPr/>
        </p:nvSpPr>
        <p:spPr bwMode="auto">
          <a:xfrm>
            <a:off x="2806700" y="282575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04" name="Arc 12"/>
          <p:cNvSpPr>
            <a:spLocks/>
          </p:cNvSpPr>
          <p:nvPr/>
        </p:nvSpPr>
        <p:spPr bwMode="auto">
          <a:xfrm>
            <a:off x="2806700" y="282575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05" name="Arc 13"/>
          <p:cNvSpPr>
            <a:spLocks/>
          </p:cNvSpPr>
          <p:nvPr/>
        </p:nvSpPr>
        <p:spPr bwMode="auto">
          <a:xfrm>
            <a:off x="3327400" y="3652838"/>
            <a:ext cx="444500" cy="139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06" name="Arc 14"/>
          <p:cNvSpPr>
            <a:spLocks/>
          </p:cNvSpPr>
          <p:nvPr/>
        </p:nvSpPr>
        <p:spPr bwMode="auto">
          <a:xfrm>
            <a:off x="3327400" y="3646488"/>
            <a:ext cx="450850" cy="146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07" name="Arc 15"/>
          <p:cNvSpPr>
            <a:spLocks/>
          </p:cNvSpPr>
          <p:nvPr/>
        </p:nvSpPr>
        <p:spPr bwMode="auto">
          <a:xfrm>
            <a:off x="3327400" y="3652838"/>
            <a:ext cx="38100" cy="127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08" name="Arc 16"/>
          <p:cNvSpPr>
            <a:spLocks/>
          </p:cNvSpPr>
          <p:nvPr/>
        </p:nvSpPr>
        <p:spPr bwMode="auto">
          <a:xfrm>
            <a:off x="3327400" y="3646488"/>
            <a:ext cx="44450" cy="133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09" name="Arc 17"/>
          <p:cNvSpPr>
            <a:spLocks/>
          </p:cNvSpPr>
          <p:nvPr/>
        </p:nvSpPr>
        <p:spPr bwMode="auto">
          <a:xfrm>
            <a:off x="3327400" y="3778250"/>
            <a:ext cx="444500" cy="139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0" name="Arc 18"/>
          <p:cNvSpPr>
            <a:spLocks/>
          </p:cNvSpPr>
          <p:nvPr/>
        </p:nvSpPr>
        <p:spPr bwMode="auto">
          <a:xfrm>
            <a:off x="3327400" y="3778250"/>
            <a:ext cx="450850" cy="146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1" name="Arc 19"/>
          <p:cNvSpPr>
            <a:spLocks/>
          </p:cNvSpPr>
          <p:nvPr/>
        </p:nvSpPr>
        <p:spPr bwMode="auto">
          <a:xfrm>
            <a:off x="3327400" y="3778250"/>
            <a:ext cx="38100" cy="139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2" name="Arc 20"/>
          <p:cNvSpPr>
            <a:spLocks/>
          </p:cNvSpPr>
          <p:nvPr/>
        </p:nvSpPr>
        <p:spPr bwMode="auto">
          <a:xfrm>
            <a:off x="3327400" y="3778250"/>
            <a:ext cx="44450" cy="146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3" name="Line 21"/>
          <p:cNvSpPr>
            <a:spLocks noChangeShapeType="1"/>
          </p:cNvSpPr>
          <p:nvPr/>
        </p:nvSpPr>
        <p:spPr bwMode="auto">
          <a:xfrm>
            <a:off x="3333750" y="37147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4" name="Line 22"/>
          <p:cNvSpPr>
            <a:spLocks noChangeShapeType="1"/>
          </p:cNvSpPr>
          <p:nvPr/>
        </p:nvSpPr>
        <p:spPr bwMode="auto">
          <a:xfrm>
            <a:off x="3333750" y="38417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5" name="Line 23"/>
          <p:cNvSpPr>
            <a:spLocks noChangeShapeType="1"/>
          </p:cNvSpPr>
          <p:nvPr/>
        </p:nvSpPr>
        <p:spPr bwMode="auto">
          <a:xfrm flipV="1">
            <a:off x="3327400" y="39116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16" name="Line 24"/>
          <p:cNvSpPr>
            <a:spLocks noChangeShapeType="1"/>
          </p:cNvSpPr>
          <p:nvPr/>
        </p:nvSpPr>
        <p:spPr bwMode="auto">
          <a:xfrm>
            <a:off x="3327400" y="3530600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39" name="Line 47"/>
          <p:cNvSpPr>
            <a:spLocks noChangeShapeType="1"/>
          </p:cNvSpPr>
          <p:nvPr/>
        </p:nvSpPr>
        <p:spPr bwMode="auto">
          <a:xfrm flipH="1">
            <a:off x="2178050" y="2260600"/>
            <a:ext cx="139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40" name="Line 48"/>
          <p:cNvSpPr>
            <a:spLocks noChangeShapeType="1"/>
          </p:cNvSpPr>
          <p:nvPr/>
        </p:nvSpPr>
        <p:spPr bwMode="auto">
          <a:xfrm>
            <a:off x="2063750" y="2260600"/>
            <a:ext cx="1143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41" name="Line 49"/>
          <p:cNvSpPr>
            <a:spLocks noChangeShapeType="1"/>
          </p:cNvSpPr>
          <p:nvPr/>
        </p:nvSpPr>
        <p:spPr bwMode="auto">
          <a:xfrm flipH="1">
            <a:off x="2051050" y="225425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42" name="Oval 50"/>
          <p:cNvSpPr>
            <a:spLocks noChangeArrowheads="1"/>
          </p:cNvSpPr>
          <p:nvPr/>
        </p:nvSpPr>
        <p:spPr bwMode="auto">
          <a:xfrm>
            <a:off x="2165350" y="2451100"/>
            <a:ext cx="50800" cy="508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43" name="Line 51"/>
          <p:cNvSpPr>
            <a:spLocks noChangeShapeType="1"/>
          </p:cNvSpPr>
          <p:nvPr/>
        </p:nvSpPr>
        <p:spPr bwMode="auto">
          <a:xfrm flipH="1">
            <a:off x="1797050" y="2260600"/>
            <a:ext cx="139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44" name="Line 52"/>
          <p:cNvSpPr>
            <a:spLocks noChangeShapeType="1"/>
          </p:cNvSpPr>
          <p:nvPr/>
        </p:nvSpPr>
        <p:spPr bwMode="auto">
          <a:xfrm>
            <a:off x="1682750" y="2260600"/>
            <a:ext cx="1143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45" name="Line 53"/>
          <p:cNvSpPr>
            <a:spLocks noChangeShapeType="1"/>
          </p:cNvSpPr>
          <p:nvPr/>
        </p:nvSpPr>
        <p:spPr bwMode="auto">
          <a:xfrm flipH="1">
            <a:off x="1670050" y="225425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46" name="Oval 54"/>
          <p:cNvSpPr>
            <a:spLocks noChangeArrowheads="1"/>
          </p:cNvSpPr>
          <p:nvPr/>
        </p:nvSpPr>
        <p:spPr bwMode="auto">
          <a:xfrm>
            <a:off x="1784350" y="2451100"/>
            <a:ext cx="50800" cy="508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47" name="Line 55"/>
          <p:cNvSpPr>
            <a:spLocks noChangeShapeType="1"/>
          </p:cNvSpPr>
          <p:nvPr/>
        </p:nvSpPr>
        <p:spPr bwMode="auto">
          <a:xfrm flipH="1">
            <a:off x="1416050" y="2260600"/>
            <a:ext cx="139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48" name="Line 56"/>
          <p:cNvSpPr>
            <a:spLocks noChangeShapeType="1"/>
          </p:cNvSpPr>
          <p:nvPr/>
        </p:nvSpPr>
        <p:spPr bwMode="auto">
          <a:xfrm>
            <a:off x="1301750" y="2260600"/>
            <a:ext cx="1143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49" name="Line 57"/>
          <p:cNvSpPr>
            <a:spLocks noChangeShapeType="1"/>
          </p:cNvSpPr>
          <p:nvPr/>
        </p:nvSpPr>
        <p:spPr bwMode="auto">
          <a:xfrm flipH="1">
            <a:off x="1289050" y="225425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50" name="Oval 58"/>
          <p:cNvSpPr>
            <a:spLocks noChangeArrowheads="1"/>
          </p:cNvSpPr>
          <p:nvPr/>
        </p:nvSpPr>
        <p:spPr bwMode="auto">
          <a:xfrm>
            <a:off x="1403350" y="2451100"/>
            <a:ext cx="50800" cy="508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51" name="Line 59"/>
          <p:cNvSpPr>
            <a:spLocks noChangeShapeType="1"/>
          </p:cNvSpPr>
          <p:nvPr/>
        </p:nvSpPr>
        <p:spPr bwMode="auto">
          <a:xfrm flipH="1">
            <a:off x="1035050" y="2260600"/>
            <a:ext cx="139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52" name="Line 60"/>
          <p:cNvSpPr>
            <a:spLocks noChangeShapeType="1"/>
          </p:cNvSpPr>
          <p:nvPr/>
        </p:nvSpPr>
        <p:spPr bwMode="auto">
          <a:xfrm>
            <a:off x="920750" y="2260600"/>
            <a:ext cx="1143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53" name="Line 61"/>
          <p:cNvSpPr>
            <a:spLocks noChangeShapeType="1"/>
          </p:cNvSpPr>
          <p:nvPr/>
        </p:nvSpPr>
        <p:spPr bwMode="auto">
          <a:xfrm flipH="1">
            <a:off x="908050" y="225425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54" name="Oval 62"/>
          <p:cNvSpPr>
            <a:spLocks noChangeArrowheads="1"/>
          </p:cNvSpPr>
          <p:nvPr/>
        </p:nvSpPr>
        <p:spPr bwMode="auto">
          <a:xfrm>
            <a:off x="1022350" y="2451100"/>
            <a:ext cx="50800" cy="508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55" name="Line 63"/>
          <p:cNvSpPr>
            <a:spLocks noChangeShapeType="1"/>
          </p:cNvSpPr>
          <p:nvPr/>
        </p:nvSpPr>
        <p:spPr bwMode="auto">
          <a:xfrm>
            <a:off x="2508250" y="330835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56" name="Line 64"/>
          <p:cNvSpPr>
            <a:spLocks noChangeShapeType="1"/>
          </p:cNvSpPr>
          <p:nvPr/>
        </p:nvSpPr>
        <p:spPr bwMode="auto">
          <a:xfrm>
            <a:off x="2508250" y="36131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57" name="Line 65"/>
          <p:cNvSpPr>
            <a:spLocks noChangeShapeType="1"/>
          </p:cNvSpPr>
          <p:nvPr/>
        </p:nvSpPr>
        <p:spPr bwMode="auto">
          <a:xfrm flipV="1">
            <a:off x="2501900" y="330200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58" name="Line 66"/>
          <p:cNvSpPr>
            <a:spLocks noChangeShapeType="1"/>
          </p:cNvSpPr>
          <p:nvPr/>
        </p:nvSpPr>
        <p:spPr bwMode="auto">
          <a:xfrm>
            <a:off x="2501900" y="3213100"/>
            <a:ext cx="0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59" name="Arc 67"/>
          <p:cNvSpPr>
            <a:spLocks/>
          </p:cNvSpPr>
          <p:nvPr/>
        </p:nvSpPr>
        <p:spPr bwMode="auto">
          <a:xfrm>
            <a:off x="2806700" y="332263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60" name="Arc 68"/>
          <p:cNvSpPr>
            <a:spLocks/>
          </p:cNvSpPr>
          <p:nvPr/>
        </p:nvSpPr>
        <p:spPr bwMode="auto">
          <a:xfrm>
            <a:off x="2806700" y="331628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61" name="Arc 69"/>
          <p:cNvSpPr>
            <a:spLocks/>
          </p:cNvSpPr>
          <p:nvPr/>
        </p:nvSpPr>
        <p:spPr bwMode="auto">
          <a:xfrm>
            <a:off x="2806700" y="346075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62" name="Arc 70"/>
          <p:cNvSpPr>
            <a:spLocks/>
          </p:cNvSpPr>
          <p:nvPr/>
        </p:nvSpPr>
        <p:spPr bwMode="auto">
          <a:xfrm>
            <a:off x="2806700" y="346075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63" name="Line 71"/>
          <p:cNvSpPr>
            <a:spLocks noChangeShapeType="1"/>
          </p:cNvSpPr>
          <p:nvPr/>
        </p:nvSpPr>
        <p:spPr bwMode="auto">
          <a:xfrm>
            <a:off x="2508250" y="394335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64" name="Line 72"/>
          <p:cNvSpPr>
            <a:spLocks noChangeShapeType="1"/>
          </p:cNvSpPr>
          <p:nvPr/>
        </p:nvSpPr>
        <p:spPr bwMode="auto">
          <a:xfrm>
            <a:off x="2508250" y="42481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65" name="Line 73"/>
          <p:cNvSpPr>
            <a:spLocks noChangeShapeType="1"/>
          </p:cNvSpPr>
          <p:nvPr/>
        </p:nvSpPr>
        <p:spPr bwMode="auto">
          <a:xfrm flipV="1">
            <a:off x="2501900" y="393700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66" name="Line 74"/>
          <p:cNvSpPr>
            <a:spLocks noChangeShapeType="1"/>
          </p:cNvSpPr>
          <p:nvPr/>
        </p:nvSpPr>
        <p:spPr bwMode="auto">
          <a:xfrm>
            <a:off x="2501900" y="3848100"/>
            <a:ext cx="0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67" name="Arc 75"/>
          <p:cNvSpPr>
            <a:spLocks/>
          </p:cNvSpPr>
          <p:nvPr/>
        </p:nvSpPr>
        <p:spPr bwMode="auto">
          <a:xfrm>
            <a:off x="2806700" y="395763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68" name="Arc 76"/>
          <p:cNvSpPr>
            <a:spLocks/>
          </p:cNvSpPr>
          <p:nvPr/>
        </p:nvSpPr>
        <p:spPr bwMode="auto">
          <a:xfrm>
            <a:off x="2806700" y="395128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69" name="Arc 77"/>
          <p:cNvSpPr>
            <a:spLocks/>
          </p:cNvSpPr>
          <p:nvPr/>
        </p:nvSpPr>
        <p:spPr bwMode="auto">
          <a:xfrm>
            <a:off x="2806700" y="409575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70" name="Arc 78"/>
          <p:cNvSpPr>
            <a:spLocks/>
          </p:cNvSpPr>
          <p:nvPr/>
        </p:nvSpPr>
        <p:spPr bwMode="auto">
          <a:xfrm>
            <a:off x="2806700" y="409575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71" name="Line 79"/>
          <p:cNvSpPr>
            <a:spLocks noChangeShapeType="1"/>
          </p:cNvSpPr>
          <p:nvPr/>
        </p:nvSpPr>
        <p:spPr bwMode="auto">
          <a:xfrm>
            <a:off x="2508250" y="457835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72" name="Line 80"/>
          <p:cNvSpPr>
            <a:spLocks noChangeShapeType="1"/>
          </p:cNvSpPr>
          <p:nvPr/>
        </p:nvSpPr>
        <p:spPr bwMode="auto">
          <a:xfrm>
            <a:off x="2508250" y="48831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73" name="Line 81"/>
          <p:cNvSpPr>
            <a:spLocks noChangeShapeType="1"/>
          </p:cNvSpPr>
          <p:nvPr/>
        </p:nvSpPr>
        <p:spPr bwMode="auto">
          <a:xfrm flipV="1">
            <a:off x="2501900" y="457200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74" name="Line 82"/>
          <p:cNvSpPr>
            <a:spLocks noChangeShapeType="1"/>
          </p:cNvSpPr>
          <p:nvPr/>
        </p:nvSpPr>
        <p:spPr bwMode="auto">
          <a:xfrm>
            <a:off x="2501900" y="4483100"/>
            <a:ext cx="0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75" name="Arc 83"/>
          <p:cNvSpPr>
            <a:spLocks/>
          </p:cNvSpPr>
          <p:nvPr/>
        </p:nvSpPr>
        <p:spPr bwMode="auto">
          <a:xfrm>
            <a:off x="2806700" y="459263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76" name="Arc 84"/>
          <p:cNvSpPr>
            <a:spLocks/>
          </p:cNvSpPr>
          <p:nvPr/>
        </p:nvSpPr>
        <p:spPr bwMode="auto">
          <a:xfrm>
            <a:off x="2806700" y="458628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77" name="Arc 85"/>
          <p:cNvSpPr>
            <a:spLocks/>
          </p:cNvSpPr>
          <p:nvPr/>
        </p:nvSpPr>
        <p:spPr bwMode="auto">
          <a:xfrm>
            <a:off x="2806700" y="473075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78" name="Arc 86"/>
          <p:cNvSpPr>
            <a:spLocks/>
          </p:cNvSpPr>
          <p:nvPr/>
        </p:nvSpPr>
        <p:spPr bwMode="auto">
          <a:xfrm>
            <a:off x="2806700" y="473075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94" name="Line 102"/>
          <p:cNvSpPr>
            <a:spLocks noChangeShapeType="1"/>
          </p:cNvSpPr>
          <p:nvPr/>
        </p:nvSpPr>
        <p:spPr bwMode="auto">
          <a:xfrm>
            <a:off x="2952750" y="2825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95" name="Line 103"/>
          <p:cNvSpPr>
            <a:spLocks noChangeShapeType="1"/>
          </p:cNvSpPr>
          <p:nvPr/>
        </p:nvSpPr>
        <p:spPr bwMode="auto">
          <a:xfrm>
            <a:off x="3206750" y="3587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96" name="Line 104"/>
          <p:cNvSpPr>
            <a:spLocks noChangeShapeType="1"/>
          </p:cNvSpPr>
          <p:nvPr/>
        </p:nvSpPr>
        <p:spPr bwMode="auto">
          <a:xfrm>
            <a:off x="3079750" y="2825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97" name="Line 105"/>
          <p:cNvSpPr>
            <a:spLocks noChangeShapeType="1"/>
          </p:cNvSpPr>
          <p:nvPr/>
        </p:nvSpPr>
        <p:spPr bwMode="auto">
          <a:xfrm>
            <a:off x="3200400" y="2832100"/>
            <a:ext cx="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98" name="Line 106"/>
          <p:cNvSpPr>
            <a:spLocks noChangeShapeType="1"/>
          </p:cNvSpPr>
          <p:nvPr/>
        </p:nvSpPr>
        <p:spPr bwMode="auto">
          <a:xfrm>
            <a:off x="2952750" y="4095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699" name="Line 107"/>
          <p:cNvSpPr>
            <a:spLocks noChangeShapeType="1"/>
          </p:cNvSpPr>
          <p:nvPr/>
        </p:nvSpPr>
        <p:spPr bwMode="auto">
          <a:xfrm>
            <a:off x="3206750" y="3841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00" name="Line 108"/>
          <p:cNvSpPr>
            <a:spLocks noChangeShapeType="1"/>
          </p:cNvSpPr>
          <p:nvPr/>
        </p:nvSpPr>
        <p:spPr bwMode="auto">
          <a:xfrm>
            <a:off x="3079750" y="3841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01" name="Line 109"/>
          <p:cNvSpPr>
            <a:spLocks noChangeShapeType="1"/>
          </p:cNvSpPr>
          <p:nvPr/>
        </p:nvSpPr>
        <p:spPr bwMode="auto">
          <a:xfrm>
            <a:off x="3073400" y="38481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02" name="Line 110"/>
          <p:cNvSpPr>
            <a:spLocks noChangeShapeType="1"/>
          </p:cNvSpPr>
          <p:nvPr/>
        </p:nvSpPr>
        <p:spPr bwMode="auto">
          <a:xfrm>
            <a:off x="2952750" y="4730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03" name="Line 111"/>
          <p:cNvSpPr>
            <a:spLocks noChangeShapeType="1"/>
          </p:cNvSpPr>
          <p:nvPr/>
        </p:nvSpPr>
        <p:spPr bwMode="auto">
          <a:xfrm>
            <a:off x="3206750" y="3968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04" name="Line 112"/>
          <p:cNvSpPr>
            <a:spLocks noChangeShapeType="1"/>
          </p:cNvSpPr>
          <p:nvPr/>
        </p:nvSpPr>
        <p:spPr bwMode="auto">
          <a:xfrm>
            <a:off x="3200400" y="3975100"/>
            <a:ext cx="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05" name="Line 113"/>
          <p:cNvSpPr>
            <a:spLocks noChangeShapeType="1"/>
          </p:cNvSpPr>
          <p:nvPr/>
        </p:nvSpPr>
        <p:spPr bwMode="auto">
          <a:xfrm>
            <a:off x="3079750" y="4730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06" name="Line 114"/>
          <p:cNvSpPr>
            <a:spLocks noChangeShapeType="1"/>
          </p:cNvSpPr>
          <p:nvPr/>
        </p:nvSpPr>
        <p:spPr bwMode="auto">
          <a:xfrm>
            <a:off x="3778250" y="3778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08" name="Line 116"/>
          <p:cNvSpPr>
            <a:spLocks noChangeShapeType="1"/>
          </p:cNvSpPr>
          <p:nvPr/>
        </p:nvSpPr>
        <p:spPr bwMode="auto">
          <a:xfrm>
            <a:off x="1041400" y="21336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09" name="Line 117"/>
          <p:cNvSpPr>
            <a:spLocks noChangeShapeType="1"/>
          </p:cNvSpPr>
          <p:nvPr/>
        </p:nvSpPr>
        <p:spPr bwMode="auto">
          <a:xfrm>
            <a:off x="2381250" y="3905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10" name="Line 118"/>
          <p:cNvSpPr>
            <a:spLocks noChangeShapeType="1"/>
          </p:cNvSpPr>
          <p:nvPr/>
        </p:nvSpPr>
        <p:spPr bwMode="auto">
          <a:xfrm>
            <a:off x="2381250" y="4540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12" name="Line 120"/>
          <p:cNvSpPr>
            <a:spLocks noChangeShapeType="1"/>
          </p:cNvSpPr>
          <p:nvPr/>
        </p:nvSpPr>
        <p:spPr bwMode="auto">
          <a:xfrm>
            <a:off x="857250" y="21272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13" name="Rectangle 121"/>
          <p:cNvSpPr>
            <a:spLocks noChangeArrowheads="1"/>
          </p:cNvSpPr>
          <p:nvPr/>
        </p:nvSpPr>
        <p:spPr bwMode="auto">
          <a:xfrm>
            <a:off x="838200" y="2114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14" name="Line 122"/>
          <p:cNvSpPr>
            <a:spLocks noChangeShapeType="1"/>
          </p:cNvSpPr>
          <p:nvPr/>
        </p:nvSpPr>
        <p:spPr bwMode="auto">
          <a:xfrm>
            <a:off x="850900" y="194310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15" name="Line 123"/>
          <p:cNvSpPr>
            <a:spLocks noChangeShapeType="1"/>
          </p:cNvSpPr>
          <p:nvPr/>
        </p:nvSpPr>
        <p:spPr bwMode="auto">
          <a:xfrm>
            <a:off x="850900" y="2133600"/>
            <a:ext cx="0" cy="176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16" name="Rectangle 124"/>
          <p:cNvSpPr>
            <a:spLocks noChangeArrowheads="1"/>
          </p:cNvSpPr>
          <p:nvPr/>
        </p:nvSpPr>
        <p:spPr bwMode="auto">
          <a:xfrm>
            <a:off x="838200" y="3892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17" name="Line 125"/>
          <p:cNvSpPr>
            <a:spLocks noChangeShapeType="1"/>
          </p:cNvSpPr>
          <p:nvPr/>
        </p:nvSpPr>
        <p:spPr bwMode="auto">
          <a:xfrm>
            <a:off x="850900" y="3911600"/>
            <a:ext cx="0" cy="622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18" name="Rectangle 126"/>
          <p:cNvSpPr>
            <a:spLocks noChangeArrowheads="1"/>
          </p:cNvSpPr>
          <p:nvPr/>
        </p:nvSpPr>
        <p:spPr bwMode="auto">
          <a:xfrm>
            <a:off x="838200" y="4527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19" name="Line 127"/>
          <p:cNvSpPr>
            <a:spLocks noChangeShapeType="1"/>
          </p:cNvSpPr>
          <p:nvPr/>
        </p:nvSpPr>
        <p:spPr bwMode="auto">
          <a:xfrm>
            <a:off x="850900" y="4546600"/>
            <a:ext cx="0" cy="876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21" name="Line 129"/>
          <p:cNvSpPr>
            <a:spLocks noChangeShapeType="1"/>
          </p:cNvSpPr>
          <p:nvPr/>
        </p:nvSpPr>
        <p:spPr bwMode="auto">
          <a:xfrm>
            <a:off x="850900" y="5435600"/>
            <a:ext cx="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22" name="Line 130"/>
          <p:cNvSpPr>
            <a:spLocks noChangeShapeType="1"/>
          </p:cNvSpPr>
          <p:nvPr/>
        </p:nvSpPr>
        <p:spPr bwMode="auto">
          <a:xfrm>
            <a:off x="857250" y="3905250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23" name="Line 131"/>
          <p:cNvSpPr>
            <a:spLocks noChangeShapeType="1"/>
          </p:cNvSpPr>
          <p:nvPr/>
        </p:nvSpPr>
        <p:spPr bwMode="auto">
          <a:xfrm>
            <a:off x="857250" y="4540250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25" name="Line 133"/>
          <p:cNvSpPr>
            <a:spLocks noChangeShapeType="1"/>
          </p:cNvSpPr>
          <p:nvPr/>
        </p:nvSpPr>
        <p:spPr bwMode="auto">
          <a:xfrm>
            <a:off x="1803400" y="21336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26" name="Line 134"/>
          <p:cNvSpPr>
            <a:spLocks noChangeShapeType="1"/>
          </p:cNvSpPr>
          <p:nvPr/>
        </p:nvSpPr>
        <p:spPr bwMode="auto">
          <a:xfrm>
            <a:off x="2381250" y="4159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27" name="Line 135"/>
          <p:cNvSpPr>
            <a:spLocks noChangeShapeType="1"/>
          </p:cNvSpPr>
          <p:nvPr/>
        </p:nvSpPr>
        <p:spPr bwMode="auto">
          <a:xfrm>
            <a:off x="2381250" y="4794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29" name="Line 137"/>
          <p:cNvSpPr>
            <a:spLocks noChangeShapeType="1"/>
          </p:cNvSpPr>
          <p:nvPr/>
        </p:nvSpPr>
        <p:spPr bwMode="auto">
          <a:xfrm>
            <a:off x="1619250" y="21272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30" name="Rectangle 138"/>
          <p:cNvSpPr>
            <a:spLocks noChangeArrowheads="1"/>
          </p:cNvSpPr>
          <p:nvPr/>
        </p:nvSpPr>
        <p:spPr bwMode="auto">
          <a:xfrm>
            <a:off x="1600200" y="2114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31" name="Line 139"/>
          <p:cNvSpPr>
            <a:spLocks noChangeShapeType="1"/>
          </p:cNvSpPr>
          <p:nvPr/>
        </p:nvSpPr>
        <p:spPr bwMode="auto">
          <a:xfrm>
            <a:off x="1612900" y="194310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32" name="Line 140"/>
          <p:cNvSpPr>
            <a:spLocks noChangeShapeType="1"/>
          </p:cNvSpPr>
          <p:nvPr/>
        </p:nvSpPr>
        <p:spPr bwMode="auto">
          <a:xfrm>
            <a:off x="1612900" y="2133600"/>
            <a:ext cx="0" cy="201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33" name="Rectangle 141"/>
          <p:cNvSpPr>
            <a:spLocks noChangeArrowheads="1"/>
          </p:cNvSpPr>
          <p:nvPr/>
        </p:nvSpPr>
        <p:spPr bwMode="auto">
          <a:xfrm>
            <a:off x="1600200" y="4146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34" name="Line 142"/>
          <p:cNvSpPr>
            <a:spLocks noChangeShapeType="1"/>
          </p:cNvSpPr>
          <p:nvPr/>
        </p:nvSpPr>
        <p:spPr bwMode="auto">
          <a:xfrm>
            <a:off x="1612900" y="4165600"/>
            <a:ext cx="0" cy="622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35" name="Rectangle 143"/>
          <p:cNvSpPr>
            <a:spLocks noChangeArrowheads="1"/>
          </p:cNvSpPr>
          <p:nvPr/>
        </p:nvSpPr>
        <p:spPr bwMode="auto">
          <a:xfrm>
            <a:off x="1600200" y="4781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36" name="Line 144"/>
          <p:cNvSpPr>
            <a:spLocks noChangeShapeType="1"/>
          </p:cNvSpPr>
          <p:nvPr/>
        </p:nvSpPr>
        <p:spPr bwMode="auto">
          <a:xfrm>
            <a:off x="1612900" y="4800600"/>
            <a:ext cx="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38" name="Line 146"/>
          <p:cNvSpPr>
            <a:spLocks noChangeShapeType="1"/>
          </p:cNvSpPr>
          <p:nvPr/>
        </p:nvSpPr>
        <p:spPr bwMode="auto">
          <a:xfrm>
            <a:off x="1612900" y="556260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39" name="Line 147"/>
          <p:cNvSpPr>
            <a:spLocks noChangeShapeType="1"/>
          </p:cNvSpPr>
          <p:nvPr/>
        </p:nvSpPr>
        <p:spPr bwMode="auto">
          <a:xfrm>
            <a:off x="1619250" y="4159250"/>
            <a:ext cx="74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40" name="Line 148"/>
          <p:cNvSpPr>
            <a:spLocks noChangeShapeType="1"/>
          </p:cNvSpPr>
          <p:nvPr/>
        </p:nvSpPr>
        <p:spPr bwMode="auto">
          <a:xfrm>
            <a:off x="1619250" y="4794250"/>
            <a:ext cx="74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45" name="Line 153"/>
          <p:cNvSpPr>
            <a:spLocks noChangeShapeType="1"/>
          </p:cNvSpPr>
          <p:nvPr/>
        </p:nvSpPr>
        <p:spPr bwMode="auto">
          <a:xfrm>
            <a:off x="1041400" y="25146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46" name="Rectangle 154"/>
          <p:cNvSpPr>
            <a:spLocks noChangeArrowheads="1"/>
          </p:cNvSpPr>
          <p:nvPr/>
        </p:nvSpPr>
        <p:spPr bwMode="auto">
          <a:xfrm>
            <a:off x="1028700" y="2622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47" name="Line 155"/>
          <p:cNvSpPr>
            <a:spLocks noChangeShapeType="1"/>
          </p:cNvSpPr>
          <p:nvPr/>
        </p:nvSpPr>
        <p:spPr bwMode="auto">
          <a:xfrm>
            <a:off x="2381250" y="2635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48" name="Line 156"/>
          <p:cNvSpPr>
            <a:spLocks noChangeShapeType="1"/>
          </p:cNvSpPr>
          <p:nvPr/>
        </p:nvSpPr>
        <p:spPr bwMode="auto">
          <a:xfrm>
            <a:off x="2381250" y="3270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49" name="Line 157"/>
          <p:cNvSpPr>
            <a:spLocks noChangeShapeType="1"/>
          </p:cNvSpPr>
          <p:nvPr/>
        </p:nvSpPr>
        <p:spPr bwMode="auto">
          <a:xfrm>
            <a:off x="1041400" y="2641600"/>
            <a:ext cx="0" cy="622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50" name="Rectangle 158"/>
          <p:cNvSpPr>
            <a:spLocks noChangeArrowheads="1"/>
          </p:cNvSpPr>
          <p:nvPr/>
        </p:nvSpPr>
        <p:spPr bwMode="auto">
          <a:xfrm>
            <a:off x="1028700" y="3257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51" name="Line 159"/>
          <p:cNvSpPr>
            <a:spLocks noChangeShapeType="1"/>
          </p:cNvSpPr>
          <p:nvPr/>
        </p:nvSpPr>
        <p:spPr bwMode="auto">
          <a:xfrm>
            <a:off x="1041400" y="3276600"/>
            <a:ext cx="0" cy="297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52" name="Line 160"/>
          <p:cNvSpPr>
            <a:spLocks noChangeShapeType="1"/>
          </p:cNvSpPr>
          <p:nvPr/>
        </p:nvSpPr>
        <p:spPr bwMode="auto">
          <a:xfrm>
            <a:off x="1047750" y="2635250"/>
            <a:ext cx="132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53" name="Line 161"/>
          <p:cNvSpPr>
            <a:spLocks noChangeShapeType="1"/>
          </p:cNvSpPr>
          <p:nvPr/>
        </p:nvSpPr>
        <p:spPr bwMode="auto">
          <a:xfrm>
            <a:off x="1047750" y="3270250"/>
            <a:ext cx="132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54" name="Line 162"/>
          <p:cNvSpPr>
            <a:spLocks noChangeShapeType="1"/>
          </p:cNvSpPr>
          <p:nvPr/>
        </p:nvSpPr>
        <p:spPr bwMode="auto">
          <a:xfrm>
            <a:off x="1803400" y="25146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55" name="Line 163"/>
          <p:cNvSpPr>
            <a:spLocks noChangeShapeType="1"/>
          </p:cNvSpPr>
          <p:nvPr/>
        </p:nvSpPr>
        <p:spPr bwMode="auto">
          <a:xfrm>
            <a:off x="2381250" y="2889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56" name="Line 164"/>
          <p:cNvSpPr>
            <a:spLocks noChangeShapeType="1"/>
          </p:cNvSpPr>
          <p:nvPr/>
        </p:nvSpPr>
        <p:spPr bwMode="auto">
          <a:xfrm>
            <a:off x="2381250" y="3524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57" name="Line 165"/>
          <p:cNvSpPr>
            <a:spLocks noChangeShapeType="1"/>
          </p:cNvSpPr>
          <p:nvPr/>
        </p:nvSpPr>
        <p:spPr bwMode="auto">
          <a:xfrm>
            <a:off x="1803400" y="26416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58" name="Rectangle 166"/>
          <p:cNvSpPr>
            <a:spLocks noChangeArrowheads="1"/>
          </p:cNvSpPr>
          <p:nvPr/>
        </p:nvSpPr>
        <p:spPr bwMode="auto">
          <a:xfrm>
            <a:off x="1790700" y="2876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59" name="Line 167"/>
          <p:cNvSpPr>
            <a:spLocks noChangeShapeType="1"/>
          </p:cNvSpPr>
          <p:nvPr/>
        </p:nvSpPr>
        <p:spPr bwMode="auto">
          <a:xfrm>
            <a:off x="1803400" y="2895600"/>
            <a:ext cx="0" cy="622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60" name="Rectangle 168"/>
          <p:cNvSpPr>
            <a:spLocks noChangeArrowheads="1"/>
          </p:cNvSpPr>
          <p:nvPr/>
        </p:nvSpPr>
        <p:spPr bwMode="auto">
          <a:xfrm>
            <a:off x="1790700" y="3511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61" name="Line 169"/>
          <p:cNvSpPr>
            <a:spLocks noChangeShapeType="1"/>
          </p:cNvSpPr>
          <p:nvPr/>
        </p:nvSpPr>
        <p:spPr bwMode="auto">
          <a:xfrm>
            <a:off x="1803400" y="3530600"/>
            <a:ext cx="0" cy="271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62" name="Line 170"/>
          <p:cNvSpPr>
            <a:spLocks noChangeShapeType="1"/>
          </p:cNvSpPr>
          <p:nvPr/>
        </p:nvSpPr>
        <p:spPr bwMode="auto">
          <a:xfrm>
            <a:off x="1809750" y="2889250"/>
            <a:ext cx="558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63" name="Line 171"/>
          <p:cNvSpPr>
            <a:spLocks noChangeShapeType="1"/>
          </p:cNvSpPr>
          <p:nvPr/>
        </p:nvSpPr>
        <p:spPr bwMode="auto">
          <a:xfrm>
            <a:off x="1809750" y="3524250"/>
            <a:ext cx="558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64" name="Line 172"/>
          <p:cNvSpPr>
            <a:spLocks noChangeShapeType="1"/>
          </p:cNvSpPr>
          <p:nvPr/>
        </p:nvSpPr>
        <p:spPr bwMode="auto">
          <a:xfrm>
            <a:off x="3206750" y="3714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65" name="Line 173"/>
          <p:cNvSpPr>
            <a:spLocks noChangeShapeType="1"/>
          </p:cNvSpPr>
          <p:nvPr/>
        </p:nvSpPr>
        <p:spPr bwMode="auto">
          <a:xfrm>
            <a:off x="2952750" y="3460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66" name="Line 174"/>
          <p:cNvSpPr>
            <a:spLocks noChangeShapeType="1"/>
          </p:cNvSpPr>
          <p:nvPr/>
        </p:nvSpPr>
        <p:spPr bwMode="auto">
          <a:xfrm>
            <a:off x="3073400" y="34671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67" name="Line 175"/>
          <p:cNvSpPr>
            <a:spLocks noChangeShapeType="1"/>
          </p:cNvSpPr>
          <p:nvPr/>
        </p:nvSpPr>
        <p:spPr bwMode="auto">
          <a:xfrm>
            <a:off x="3079750" y="3714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68" name="Line 176"/>
          <p:cNvSpPr>
            <a:spLocks noChangeShapeType="1"/>
          </p:cNvSpPr>
          <p:nvPr/>
        </p:nvSpPr>
        <p:spPr bwMode="auto">
          <a:xfrm>
            <a:off x="1422400" y="25146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69" name="Line 177"/>
          <p:cNvSpPr>
            <a:spLocks noChangeShapeType="1"/>
          </p:cNvSpPr>
          <p:nvPr/>
        </p:nvSpPr>
        <p:spPr bwMode="auto">
          <a:xfrm>
            <a:off x="2381250" y="2762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70" name="Line 178"/>
          <p:cNvSpPr>
            <a:spLocks noChangeShapeType="1"/>
          </p:cNvSpPr>
          <p:nvPr/>
        </p:nvSpPr>
        <p:spPr bwMode="auto">
          <a:xfrm>
            <a:off x="2381250" y="4667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71" name="Line 179"/>
          <p:cNvSpPr>
            <a:spLocks noChangeShapeType="1"/>
          </p:cNvSpPr>
          <p:nvPr/>
        </p:nvSpPr>
        <p:spPr bwMode="auto">
          <a:xfrm>
            <a:off x="1422400" y="26416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72" name="Rectangle 180"/>
          <p:cNvSpPr>
            <a:spLocks noChangeArrowheads="1"/>
          </p:cNvSpPr>
          <p:nvPr/>
        </p:nvSpPr>
        <p:spPr bwMode="auto">
          <a:xfrm>
            <a:off x="1409700" y="2749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73" name="Line 181"/>
          <p:cNvSpPr>
            <a:spLocks noChangeShapeType="1"/>
          </p:cNvSpPr>
          <p:nvPr/>
        </p:nvSpPr>
        <p:spPr bwMode="auto">
          <a:xfrm>
            <a:off x="1422400" y="2768600"/>
            <a:ext cx="0" cy="1892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74" name="Rectangle 182"/>
          <p:cNvSpPr>
            <a:spLocks noChangeArrowheads="1"/>
          </p:cNvSpPr>
          <p:nvPr/>
        </p:nvSpPr>
        <p:spPr bwMode="auto">
          <a:xfrm>
            <a:off x="1409700" y="4654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75" name="Line 183"/>
          <p:cNvSpPr>
            <a:spLocks noChangeShapeType="1"/>
          </p:cNvSpPr>
          <p:nvPr/>
        </p:nvSpPr>
        <p:spPr bwMode="auto">
          <a:xfrm>
            <a:off x="1422400" y="4673600"/>
            <a:ext cx="0" cy="157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76" name="Line 184"/>
          <p:cNvSpPr>
            <a:spLocks noChangeShapeType="1"/>
          </p:cNvSpPr>
          <p:nvPr/>
        </p:nvSpPr>
        <p:spPr bwMode="auto">
          <a:xfrm>
            <a:off x="1428750" y="2762250"/>
            <a:ext cx="939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77" name="Line 185"/>
          <p:cNvSpPr>
            <a:spLocks noChangeShapeType="1"/>
          </p:cNvSpPr>
          <p:nvPr/>
        </p:nvSpPr>
        <p:spPr bwMode="auto">
          <a:xfrm>
            <a:off x="1428750" y="4667250"/>
            <a:ext cx="939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78" name="Line 186"/>
          <p:cNvSpPr>
            <a:spLocks noChangeShapeType="1"/>
          </p:cNvSpPr>
          <p:nvPr/>
        </p:nvSpPr>
        <p:spPr bwMode="auto">
          <a:xfrm>
            <a:off x="2184400" y="25146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79" name="Line 187"/>
          <p:cNvSpPr>
            <a:spLocks noChangeShapeType="1"/>
          </p:cNvSpPr>
          <p:nvPr/>
        </p:nvSpPr>
        <p:spPr bwMode="auto">
          <a:xfrm>
            <a:off x="2381250" y="3016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80" name="Line 188"/>
          <p:cNvSpPr>
            <a:spLocks noChangeShapeType="1"/>
          </p:cNvSpPr>
          <p:nvPr/>
        </p:nvSpPr>
        <p:spPr bwMode="auto">
          <a:xfrm>
            <a:off x="2381250" y="4921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81" name="Line 189"/>
          <p:cNvSpPr>
            <a:spLocks noChangeShapeType="1"/>
          </p:cNvSpPr>
          <p:nvPr/>
        </p:nvSpPr>
        <p:spPr bwMode="auto">
          <a:xfrm>
            <a:off x="2184400" y="26416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82" name="Rectangle 190"/>
          <p:cNvSpPr>
            <a:spLocks noChangeArrowheads="1"/>
          </p:cNvSpPr>
          <p:nvPr/>
        </p:nvSpPr>
        <p:spPr bwMode="auto">
          <a:xfrm>
            <a:off x="2171700" y="3003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83" name="Line 191"/>
          <p:cNvSpPr>
            <a:spLocks noChangeShapeType="1"/>
          </p:cNvSpPr>
          <p:nvPr/>
        </p:nvSpPr>
        <p:spPr bwMode="auto">
          <a:xfrm>
            <a:off x="2184400" y="3022600"/>
            <a:ext cx="0" cy="1892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84" name="Rectangle 192"/>
          <p:cNvSpPr>
            <a:spLocks noChangeArrowheads="1"/>
          </p:cNvSpPr>
          <p:nvPr/>
        </p:nvSpPr>
        <p:spPr bwMode="auto">
          <a:xfrm>
            <a:off x="2171700" y="4908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85" name="Line 193"/>
          <p:cNvSpPr>
            <a:spLocks noChangeShapeType="1"/>
          </p:cNvSpPr>
          <p:nvPr/>
        </p:nvSpPr>
        <p:spPr bwMode="auto">
          <a:xfrm>
            <a:off x="2184400" y="4927600"/>
            <a:ext cx="0" cy="132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86" name="Line 194"/>
          <p:cNvSpPr>
            <a:spLocks noChangeShapeType="1"/>
          </p:cNvSpPr>
          <p:nvPr/>
        </p:nvSpPr>
        <p:spPr bwMode="auto">
          <a:xfrm>
            <a:off x="2190750" y="30162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87" name="Line 195"/>
          <p:cNvSpPr>
            <a:spLocks noChangeShapeType="1"/>
          </p:cNvSpPr>
          <p:nvPr/>
        </p:nvSpPr>
        <p:spPr bwMode="auto">
          <a:xfrm>
            <a:off x="2190750" y="49212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88" name="Line 196"/>
          <p:cNvSpPr>
            <a:spLocks noChangeShapeType="1"/>
          </p:cNvSpPr>
          <p:nvPr/>
        </p:nvSpPr>
        <p:spPr bwMode="auto">
          <a:xfrm>
            <a:off x="1422400" y="21336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89" name="Line 197"/>
          <p:cNvSpPr>
            <a:spLocks noChangeShapeType="1"/>
          </p:cNvSpPr>
          <p:nvPr/>
        </p:nvSpPr>
        <p:spPr bwMode="auto">
          <a:xfrm>
            <a:off x="2381250" y="3397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90" name="Line 198"/>
          <p:cNvSpPr>
            <a:spLocks noChangeShapeType="1"/>
          </p:cNvSpPr>
          <p:nvPr/>
        </p:nvSpPr>
        <p:spPr bwMode="auto">
          <a:xfrm>
            <a:off x="2381250" y="4032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92" name="Line 200"/>
          <p:cNvSpPr>
            <a:spLocks noChangeShapeType="1"/>
          </p:cNvSpPr>
          <p:nvPr/>
        </p:nvSpPr>
        <p:spPr bwMode="auto">
          <a:xfrm>
            <a:off x="1238250" y="21272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93" name="Rectangle 201"/>
          <p:cNvSpPr>
            <a:spLocks noChangeArrowheads="1"/>
          </p:cNvSpPr>
          <p:nvPr/>
        </p:nvSpPr>
        <p:spPr bwMode="auto">
          <a:xfrm>
            <a:off x="1219200" y="2114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94" name="Line 202"/>
          <p:cNvSpPr>
            <a:spLocks noChangeShapeType="1"/>
          </p:cNvSpPr>
          <p:nvPr/>
        </p:nvSpPr>
        <p:spPr bwMode="auto">
          <a:xfrm>
            <a:off x="1231900" y="194310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95" name="Line 203"/>
          <p:cNvSpPr>
            <a:spLocks noChangeShapeType="1"/>
          </p:cNvSpPr>
          <p:nvPr/>
        </p:nvSpPr>
        <p:spPr bwMode="auto">
          <a:xfrm>
            <a:off x="1231900" y="2133600"/>
            <a:ext cx="0" cy="1257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96" name="Rectangle 204"/>
          <p:cNvSpPr>
            <a:spLocks noChangeArrowheads="1"/>
          </p:cNvSpPr>
          <p:nvPr/>
        </p:nvSpPr>
        <p:spPr bwMode="auto">
          <a:xfrm>
            <a:off x="1219200" y="3384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97" name="Line 205"/>
          <p:cNvSpPr>
            <a:spLocks noChangeShapeType="1"/>
          </p:cNvSpPr>
          <p:nvPr/>
        </p:nvSpPr>
        <p:spPr bwMode="auto">
          <a:xfrm>
            <a:off x="1231900" y="3403600"/>
            <a:ext cx="0" cy="622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98" name="Rectangle 206"/>
          <p:cNvSpPr>
            <a:spLocks noChangeArrowheads="1"/>
          </p:cNvSpPr>
          <p:nvPr/>
        </p:nvSpPr>
        <p:spPr bwMode="auto">
          <a:xfrm>
            <a:off x="1219200" y="4019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799" name="Line 207"/>
          <p:cNvSpPr>
            <a:spLocks noChangeShapeType="1"/>
          </p:cNvSpPr>
          <p:nvPr/>
        </p:nvSpPr>
        <p:spPr bwMode="auto">
          <a:xfrm>
            <a:off x="1231900" y="4038600"/>
            <a:ext cx="0" cy="1892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01" name="Line 209"/>
          <p:cNvSpPr>
            <a:spLocks noChangeShapeType="1"/>
          </p:cNvSpPr>
          <p:nvPr/>
        </p:nvSpPr>
        <p:spPr bwMode="auto">
          <a:xfrm>
            <a:off x="1231900" y="59436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02" name="Line 210"/>
          <p:cNvSpPr>
            <a:spLocks noChangeShapeType="1"/>
          </p:cNvSpPr>
          <p:nvPr/>
        </p:nvSpPr>
        <p:spPr bwMode="auto">
          <a:xfrm>
            <a:off x="1238250" y="3397250"/>
            <a:ext cx="1130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03" name="Line 211"/>
          <p:cNvSpPr>
            <a:spLocks noChangeShapeType="1"/>
          </p:cNvSpPr>
          <p:nvPr/>
        </p:nvSpPr>
        <p:spPr bwMode="auto">
          <a:xfrm>
            <a:off x="1238250" y="4032250"/>
            <a:ext cx="1130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05" name="Line 213"/>
          <p:cNvSpPr>
            <a:spLocks noChangeShapeType="1"/>
          </p:cNvSpPr>
          <p:nvPr/>
        </p:nvSpPr>
        <p:spPr bwMode="auto">
          <a:xfrm>
            <a:off x="2184400" y="21336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06" name="Line 214"/>
          <p:cNvSpPr>
            <a:spLocks noChangeShapeType="1"/>
          </p:cNvSpPr>
          <p:nvPr/>
        </p:nvSpPr>
        <p:spPr bwMode="auto">
          <a:xfrm>
            <a:off x="2381250" y="3651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07" name="Line 215"/>
          <p:cNvSpPr>
            <a:spLocks noChangeShapeType="1"/>
          </p:cNvSpPr>
          <p:nvPr/>
        </p:nvSpPr>
        <p:spPr bwMode="auto">
          <a:xfrm>
            <a:off x="2381250" y="4286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09" name="Line 217"/>
          <p:cNvSpPr>
            <a:spLocks noChangeShapeType="1"/>
          </p:cNvSpPr>
          <p:nvPr/>
        </p:nvSpPr>
        <p:spPr bwMode="auto">
          <a:xfrm>
            <a:off x="2000250" y="21272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10" name="Rectangle 218"/>
          <p:cNvSpPr>
            <a:spLocks noChangeArrowheads="1"/>
          </p:cNvSpPr>
          <p:nvPr/>
        </p:nvSpPr>
        <p:spPr bwMode="auto">
          <a:xfrm>
            <a:off x="1981200" y="2114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11" name="Line 219"/>
          <p:cNvSpPr>
            <a:spLocks noChangeShapeType="1"/>
          </p:cNvSpPr>
          <p:nvPr/>
        </p:nvSpPr>
        <p:spPr bwMode="auto">
          <a:xfrm>
            <a:off x="1993900" y="194310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12" name="Line 220"/>
          <p:cNvSpPr>
            <a:spLocks noChangeShapeType="1"/>
          </p:cNvSpPr>
          <p:nvPr/>
        </p:nvSpPr>
        <p:spPr bwMode="auto">
          <a:xfrm>
            <a:off x="1993900" y="2133600"/>
            <a:ext cx="0" cy="151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13" name="Rectangle 221"/>
          <p:cNvSpPr>
            <a:spLocks noChangeArrowheads="1"/>
          </p:cNvSpPr>
          <p:nvPr/>
        </p:nvSpPr>
        <p:spPr bwMode="auto">
          <a:xfrm>
            <a:off x="1981200" y="3638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14" name="Line 222"/>
          <p:cNvSpPr>
            <a:spLocks noChangeShapeType="1"/>
          </p:cNvSpPr>
          <p:nvPr/>
        </p:nvSpPr>
        <p:spPr bwMode="auto">
          <a:xfrm>
            <a:off x="1993900" y="3657600"/>
            <a:ext cx="0" cy="622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15" name="Rectangle 223"/>
          <p:cNvSpPr>
            <a:spLocks noChangeArrowheads="1"/>
          </p:cNvSpPr>
          <p:nvPr/>
        </p:nvSpPr>
        <p:spPr bwMode="auto">
          <a:xfrm>
            <a:off x="1981200" y="4273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16" name="Line 224"/>
          <p:cNvSpPr>
            <a:spLocks noChangeShapeType="1"/>
          </p:cNvSpPr>
          <p:nvPr/>
        </p:nvSpPr>
        <p:spPr bwMode="auto">
          <a:xfrm>
            <a:off x="1993900" y="4292600"/>
            <a:ext cx="0" cy="176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18" name="Line 226"/>
          <p:cNvSpPr>
            <a:spLocks noChangeShapeType="1"/>
          </p:cNvSpPr>
          <p:nvPr/>
        </p:nvSpPr>
        <p:spPr bwMode="auto">
          <a:xfrm>
            <a:off x="1993900" y="607060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19" name="Line 227"/>
          <p:cNvSpPr>
            <a:spLocks noChangeShapeType="1"/>
          </p:cNvSpPr>
          <p:nvPr/>
        </p:nvSpPr>
        <p:spPr bwMode="auto">
          <a:xfrm>
            <a:off x="2000250" y="3651250"/>
            <a:ext cx="368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20" name="Line 228"/>
          <p:cNvSpPr>
            <a:spLocks noChangeShapeType="1"/>
          </p:cNvSpPr>
          <p:nvPr/>
        </p:nvSpPr>
        <p:spPr bwMode="auto">
          <a:xfrm>
            <a:off x="2000250" y="4286250"/>
            <a:ext cx="368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825" name="Rectangle 233"/>
          <p:cNvSpPr>
            <a:spLocks noChangeArrowheads="1"/>
          </p:cNvSpPr>
          <p:nvPr/>
        </p:nvSpPr>
        <p:spPr bwMode="auto">
          <a:xfrm>
            <a:off x="736600" y="1670050"/>
            <a:ext cx="1739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tabLst>
                <a:tab pos="393700" algn="l"/>
                <a:tab pos="736600" algn="l"/>
                <a:tab pos="11430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	B	C	D</a:t>
            </a:r>
          </a:p>
        </p:txBody>
      </p:sp>
      <p:sp>
        <p:nvSpPr>
          <p:cNvPr id="238826" name="Rectangle 234"/>
          <p:cNvSpPr>
            <a:spLocks noChangeArrowheads="1"/>
          </p:cNvSpPr>
          <p:nvPr/>
        </p:nvSpPr>
        <p:spPr bwMode="auto">
          <a:xfrm>
            <a:off x="3962400" y="3638550"/>
            <a:ext cx="762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tabLst>
                <a:tab pos="393700" algn="l"/>
                <a:tab pos="736600" algn="l"/>
                <a:tab pos="11430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EQ</a:t>
            </a:r>
          </a:p>
        </p:txBody>
      </p:sp>
      <p:sp>
        <p:nvSpPr>
          <p:cNvPr id="238874" name="Rectangle 2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Design example: two-bit comparator (cont’d)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24400" y="2830379"/>
            <a:ext cx="3514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Canonical </a:t>
            </a:r>
            <a:r>
              <a:rPr lang="en-US" altLang="ko-KR" dirty="0" err="1" smtClean="0"/>
              <a:t>SoP</a:t>
            </a:r>
            <a:r>
              <a:rPr lang="en-US" altLang="ko-KR" dirty="0" smtClean="0"/>
              <a:t> (Sum of Product)</a:t>
            </a:r>
          </a:p>
          <a:p>
            <a:endParaRPr lang="en-US" altLang="ko-KR" dirty="0"/>
          </a:p>
          <a:p>
            <a:r>
              <a:rPr lang="en-US" altLang="ko-KR" dirty="0" smtClean="0"/>
              <a:t>Product then Sum</a:t>
            </a:r>
          </a:p>
          <a:p>
            <a:r>
              <a:rPr lang="en-US" altLang="ko-KR" dirty="0" smtClean="0"/>
              <a:t>AND then OR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6719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8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02680" y="6478588"/>
            <a:ext cx="2163762" cy="463550"/>
          </a:xfrm>
        </p:spPr>
        <p:txBody>
          <a:bodyPr/>
          <a:lstStyle/>
          <a:p>
            <a:fld id="{2E0BEAA6-D6BD-4FB7-A781-ED0551D8617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6099" name="Rectangle 83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426450" cy="849313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Demultiplexers as general-purpose logic (cont’d)</a:t>
            </a:r>
          </a:p>
        </p:txBody>
      </p:sp>
      <p:sp>
        <p:nvSpPr>
          <p:cNvPr id="8610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463550" y="988142"/>
            <a:ext cx="8375650" cy="5147546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F1 = A'BC'D + A'B'CD + ABCD</a:t>
            </a:r>
          </a:p>
          <a:p>
            <a:r>
              <a:rPr lang="en-US" altLang="ko-KR" dirty="0" smtClean="0">
                <a:ea typeface="굴림" pitchFamily="50" charset="-127"/>
              </a:rPr>
              <a:t>F2 = ABC'D' + ABC</a:t>
            </a:r>
          </a:p>
          <a:p>
            <a:endParaRPr lang="en-US" altLang="ko-KR" dirty="0">
              <a:ea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53150" y="1560743"/>
            <a:ext cx="2832100" cy="3117389"/>
            <a:chOff x="6237542" y="1587346"/>
            <a:chExt cx="2832100" cy="3117389"/>
          </a:xfrm>
        </p:grpSpPr>
        <p:sp>
          <p:nvSpPr>
            <p:cNvPr id="110" name="Oval 50"/>
            <p:cNvSpPr>
              <a:spLocks noChangeArrowheads="1"/>
            </p:cNvSpPr>
            <p:nvPr/>
          </p:nvSpPr>
          <p:spPr bwMode="auto">
            <a:xfrm>
              <a:off x="6763361" y="2846388"/>
              <a:ext cx="508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Oval 50"/>
            <p:cNvSpPr>
              <a:spLocks noChangeArrowheads="1"/>
            </p:cNvSpPr>
            <p:nvPr/>
          </p:nvSpPr>
          <p:spPr bwMode="auto">
            <a:xfrm>
              <a:off x="6897942" y="3055938"/>
              <a:ext cx="508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237542" y="1587346"/>
              <a:ext cx="2832100" cy="3117389"/>
              <a:chOff x="6237542" y="1587346"/>
              <a:chExt cx="2832100" cy="3117389"/>
            </a:xfrm>
          </p:grpSpPr>
          <p:sp>
            <p:nvSpPr>
              <p:cNvPr id="112" name="Line 21"/>
              <p:cNvSpPr>
                <a:spLocks noChangeShapeType="1"/>
              </p:cNvSpPr>
              <p:nvPr/>
            </p:nvSpPr>
            <p:spPr bwMode="auto">
              <a:xfrm flipH="1" flipV="1">
                <a:off x="6923342" y="1985810"/>
                <a:ext cx="12700" cy="1070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6237542" y="1587346"/>
                <a:ext cx="2832100" cy="3117389"/>
                <a:chOff x="6237542" y="1587346"/>
                <a:chExt cx="2832100" cy="3117389"/>
              </a:xfrm>
            </p:grpSpPr>
            <p:grpSp>
              <p:nvGrpSpPr>
                <p:cNvPr id="3" name="그룹 2"/>
                <p:cNvGrpSpPr/>
                <p:nvPr/>
              </p:nvGrpSpPr>
              <p:grpSpPr>
                <a:xfrm>
                  <a:off x="7539292" y="1587346"/>
                  <a:ext cx="1530350" cy="773906"/>
                  <a:chOff x="7539292" y="1587346"/>
                  <a:chExt cx="1530350" cy="773906"/>
                </a:xfrm>
              </p:grpSpPr>
              <p:sp>
                <p:nvSpPr>
                  <p:cNvPr id="93" name="Arc 5"/>
                  <p:cNvSpPr>
                    <a:spLocks/>
                  </p:cNvSpPr>
                  <p:nvPr/>
                </p:nvSpPr>
                <p:spPr bwMode="auto">
                  <a:xfrm>
                    <a:off x="7539292" y="1606396"/>
                    <a:ext cx="660400" cy="37941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" name="Arc 6"/>
                  <p:cNvSpPr>
                    <a:spLocks/>
                  </p:cNvSpPr>
                  <p:nvPr/>
                </p:nvSpPr>
                <p:spPr bwMode="auto">
                  <a:xfrm>
                    <a:off x="7545642" y="1587346"/>
                    <a:ext cx="666750" cy="354013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" name="Arc 7"/>
                  <p:cNvSpPr>
                    <a:spLocks/>
                  </p:cNvSpPr>
                  <p:nvPr/>
                </p:nvSpPr>
                <p:spPr bwMode="auto">
                  <a:xfrm>
                    <a:off x="7577392" y="1795310"/>
                    <a:ext cx="615950" cy="215900"/>
                  </a:xfrm>
                  <a:custGeom>
                    <a:avLst/>
                    <a:gdLst>
                      <a:gd name="G0" fmla="+- 0 0 0"/>
                      <a:gd name="G1" fmla="+- 0 0 0"/>
                      <a:gd name="G2" fmla="+- 21600 0 0"/>
                      <a:gd name="T0" fmla="*/ 21600 w 21600"/>
                      <a:gd name="T1" fmla="*/ 0 h 21600"/>
                      <a:gd name="T2" fmla="*/ 0 w 21600"/>
                      <a:gd name="T3" fmla="*/ 21600 h 21600"/>
                      <a:gd name="T4" fmla="*/ 0 w 21600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" name="Arc 8"/>
                  <p:cNvSpPr>
                    <a:spLocks/>
                  </p:cNvSpPr>
                  <p:nvPr/>
                </p:nvSpPr>
                <p:spPr bwMode="auto">
                  <a:xfrm>
                    <a:off x="7583742" y="1903259"/>
                    <a:ext cx="628650" cy="330202"/>
                  </a:xfrm>
                  <a:custGeom>
                    <a:avLst/>
                    <a:gdLst>
                      <a:gd name="G0" fmla="+- 0 0 0"/>
                      <a:gd name="G1" fmla="+- 0 0 0"/>
                      <a:gd name="G2" fmla="+- 21600 0 0"/>
                      <a:gd name="T0" fmla="*/ 21600 w 21600"/>
                      <a:gd name="T1" fmla="*/ 0 h 21600"/>
                      <a:gd name="T2" fmla="*/ 0 w 21600"/>
                      <a:gd name="T3" fmla="*/ 21600 h 21600"/>
                      <a:gd name="T4" fmla="*/ 0 w 21600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" name="Arc 9"/>
                  <p:cNvSpPr>
                    <a:spLocks/>
                  </p:cNvSpPr>
                  <p:nvPr/>
                </p:nvSpPr>
                <p:spPr bwMode="auto">
                  <a:xfrm>
                    <a:off x="7545642" y="1795310"/>
                    <a:ext cx="65193" cy="438150"/>
                  </a:xfrm>
                  <a:custGeom>
                    <a:avLst/>
                    <a:gdLst>
                      <a:gd name="G0" fmla="+- 0 0 0"/>
                      <a:gd name="G1" fmla="+- 0 0 0"/>
                      <a:gd name="G2" fmla="+- 21600 0 0"/>
                      <a:gd name="T0" fmla="*/ 21600 w 21600"/>
                      <a:gd name="T1" fmla="*/ 0 h 21600"/>
                      <a:gd name="T2" fmla="*/ 0 w 21600"/>
                      <a:gd name="T3" fmla="*/ 21600 h 21600"/>
                      <a:gd name="T4" fmla="*/ 0 w 21600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" name="Arc 10"/>
                  <p:cNvSpPr>
                    <a:spLocks/>
                  </p:cNvSpPr>
                  <p:nvPr/>
                </p:nvSpPr>
                <p:spPr bwMode="auto">
                  <a:xfrm>
                    <a:off x="7545642" y="1801660"/>
                    <a:ext cx="69850" cy="438150"/>
                  </a:xfrm>
                  <a:custGeom>
                    <a:avLst/>
                    <a:gdLst>
                      <a:gd name="G0" fmla="+- 0 0 0"/>
                      <a:gd name="G1" fmla="+- 0 0 0"/>
                      <a:gd name="G2" fmla="+- 21600 0 0"/>
                      <a:gd name="T0" fmla="*/ 21600 w 21600"/>
                      <a:gd name="T1" fmla="*/ 0 h 21600"/>
                      <a:gd name="T2" fmla="*/ 0 w 21600"/>
                      <a:gd name="T3" fmla="*/ 21600 h 21600"/>
                      <a:gd name="T4" fmla="*/ 0 w 21600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02792" y="1795310"/>
                    <a:ext cx="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" name="Arc 12"/>
                  <p:cNvSpPr>
                    <a:spLocks/>
                  </p:cNvSpPr>
                  <p:nvPr/>
                </p:nvSpPr>
                <p:spPr bwMode="auto">
                  <a:xfrm>
                    <a:off x="7545642" y="1606396"/>
                    <a:ext cx="65193" cy="386603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1" name="Arc 13"/>
                  <p:cNvSpPr>
                    <a:spLocks/>
                  </p:cNvSpPr>
                  <p:nvPr/>
                </p:nvSpPr>
                <p:spPr bwMode="auto">
                  <a:xfrm>
                    <a:off x="7545642" y="1587346"/>
                    <a:ext cx="69850" cy="425263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8225092" y="1941360"/>
                    <a:ext cx="16510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8434642" y="1764352"/>
                    <a:ext cx="635000" cy="5969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tIns="26988" rIns="19050" bIns="26988"/>
                  <a:lstStyle/>
                  <a:p>
                    <a:pPr eaLnBrk="0" hangingPunct="0">
                      <a:lnSpc>
                        <a:spcPts val="1700"/>
                      </a:lnSpc>
                      <a:spcAft>
                        <a:spcPts val="2000"/>
                      </a:spcAft>
                      <a:tabLst>
                        <a:tab pos="457200" algn="l"/>
                        <a:tab pos="914400" algn="l"/>
                        <a:tab pos="1371600" algn="l"/>
                      </a:tabLst>
                    </a:pPr>
                    <a:r>
                      <a:rPr lang="en-US" altLang="ko-KR" sz="1600" dirty="0" smtClean="0">
                        <a:solidFill>
                          <a:srgbClr val="000000"/>
                        </a:solidFill>
                        <a:latin typeface="Tahoma" pitchFamily="34" charset="0"/>
                        <a:ea typeface="굴림" pitchFamily="50" charset="-127"/>
                      </a:rPr>
                      <a:t>EQ</a:t>
                    </a:r>
                    <a:endParaRPr lang="en-US" altLang="ko-KR" sz="1600" dirty="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endParaRPr>
                  </a:p>
                </p:txBody>
              </p:sp>
            </p:grpSp>
            <p:grpSp>
              <p:nvGrpSpPr>
                <p:cNvPr id="2" name="그룹 1"/>
                <p:cNvGrpSpPr/>
                <p:nvPr/>
              </p:nvGrpSpPr>
              <p:grpSpPr>
                <a:xfrm>
                  <a:off x="6237542" y="1604810"/>
                  <a:ext cx="1352550" cy="3099925"/>
                  <a:chOff x="6237542" y="1604810"/>
                  <a:chExt cx="1352550" cy="3099925"/>
                </a:xfrm>
              </p:grpSpPr>
              <p:sp>
                <p:nvSpPr>
                  <p:cNvPr id="10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6650292" y="1604810"/>
                    <a:ext cx="93980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6802692" y="1795310"/>
                    <a:ext cx="78740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6980492" y="1985810"/>
                    <a:ext cx="60960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643942" y="1611160"/>
                    <a:ext cx="6350" cy="79866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45492" y="2408238"/>
                    <a:ext cx="30480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" name="Line 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763361" y="1815946"/>
                    <a:ext cx="7581" cy="109394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3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6237542" y="4697619"/>
                    <a:ext cx="856432" cy="711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" name="Line 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093974" y="2233459"/>
                    <a:ext cx="7168" cy="243222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7088442" y="2233458"/>
                    <a:ext cx="501650" cy="635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sp>
        <p:nvSpPr>
          <p:cNvPr id="118" name="TextBox 117"/>
          <p:cNvSpPr txBox="1"/>
          <p:nvPr/>
        </p:nvSpPr>
        <p:spPr>
          <a:xfrm>
            <a:off x="896642" y="2122309"/>
            <a:ext cx="217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Product then Sum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AND then OR </a:t>
            </a:r>
          </a:p>
          <a:p>
            <a:endParaRPr lang="ko-KR" altLang="en-US" b="1" dirty="0"/>
          </a:p>
        </p:txBody>
      </p:sp>
      <p:grpSp>
        <p:nvGrpSpPr>
          <p:cNvPr id="121" name="Group 99"/>
          <p:cNvGrpSpPr>
            <a:grpSpLocks/>
          </p:cNvGrpSpPr>
          <p:nvPr/>
        </p:nvGrpSpPr>
        <p:grpSpPr bwMode="auto">
          <a:xfrm>
            <a:off x="6254750" y="2689225"/>
            <a:ext cx="2730500" cy="3167063"/>
            <a:chOff x="3744" y="1617"/>
            <a:chExt cx="1720" cy="1995"/>
          </a:xfrm>
        </p:grpSpPr>
        <p:sp>
          <p:nvSpPr>
            <p:cNvPr id="122" name="Arc 5"/>
            <p:cNvSpPr>
              <a:spLocks/>
            </p:cNvSpPr>
            <p:nvPr/>
          </p:nvSpPr>
          <p:spPr bwMode="auto">
            <a:xfrm>
              <a:off x="4500" y="1629"/>
              <a:ext cx="412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Arc 6"/>
            <p:cNvSpPr>
              <a:spLocks/>
            </p:cNvSpPr>
            <p:nvPr/>
          </p:nvSpPr>
          <p:spPr bwMode="auto">
            <a:xfrm>
              <a:off x="4504" y="1617"/>
              <a:ext cx="42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Arc 7"/>
            <p:cNvSpPr>
              <a:spLocks/>
            </p:cNvSpPr>
            <p:nvPr/>
          </p:nvSpPr>
          <p:spPr bwMode="auto">
            <a:xfrm>
              <a:off x="4524" y="1748"/>
              <a:ext cx="38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5" name="Arc 8"/>
            <p:cNvSpPr>
              <a:spLocks/>
            </p:cNvSpPr>
            <p:nvPr/>
          </p:nvSpPr>
          <p:spPr bwMode="auto">
            <a:xfrm>
              <a:off x="4528" y="1752"/>
              <a:ext cx="396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6" name="Arc 9"/>
            <p:cNvSpPr>
              <a:spLocks/>
            </p:cNvSpPr>
            <p:nvPr/>
          </p:nvSpPr>
          <p:spPr bwMode="auto">
            <a:xfrm>
              <a:off x="4504" y="1748"/>
              <a:ext cx="56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Arc 10"/>
            <p:cNvSpPr>
              <a:spLocks/>
            </p:cNvSpPr>
            <p:nvPr/>
          </p:nvSpPr>
          <p:spPr bwMode="auto">
            <a:xfrm>
              <a:off x="4504" y="1752"/>
              <a:ext cx="60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4540" y="174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9" name="Arc 12"/>
            <p:cNvSpPr>
              <a:spLocks/>
            </p:cNvSpPr>
            <p:nvPr/>
          </p:nvSpPr>
          <p:spPr bwMode="auto">
            <a:xfrm>
              <a:off x="4504" y="1629"/>
              <a:ext cx="56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" name="Arc 13"/>
            <p:cNvSpPr>
              <a:spLocks/>
            </p:cNvSpPr>
            <p:nvPr/>
          </p:nvSpPr>
          <p:spPr bwMode="auto">
            <a:xfrm>
              <a:off x="4504" y="1617"/>
              <a:ext cx="6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940" y="1628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2" name="Line 15"/>
            <p:cNvSpPr>
              <a:spLocks noChangeShapeType="1"/>
            </p:cNvSpPr>
            <p:nvPr/>
          </p:nvSpPr>
          <p:spPr bwMode="auto">
            <a:xfrm>
              <a:off x="4036" y="1748"/>
              <a:ext cx="4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4148" y="1868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" name="Line 17"/>
            <p:cNvSpPr>
              <a:spLocks noChangeShapeType="1"/>
            </p:cNvSpPr>
            <p:nvPr/>
          </p:nvSpPr>
          <p:spPr bwMode="auto">
            <a:xfrm>
              <a:off x="4932" y="174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5" name="Line 18"/>
            <p:cNvSpPr>
              <a:spLocks noChangeShapeType="1"/>
            </p:cNvSpPr>
            <p:nvPr/>
          </p:nvSpPr>
          <p:spPr bwMode="auto">
            <a:xfrm>
              <a:off x="3936" y="1632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" name="Line 19"/>
            <p:cNvSpPr>
              <a:spLocks noChangeShapeType="1"/>
            </p:cNvSpPr>
            <p:nvPr/>
          </p:nvSpPr>
          <p:spPr bwMode="auto">
            <a:xfrm flipH="1">
              <a:off x="3744" y="187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7" name="Line 20"/>
            <p:cNvSpPr>
              <a:spLocks noChangeShapeType="1"/>
            </p:cNvSpPr>
            <p:nvPr/>
          </p:nvSpPr>
          <p:spPr bwMode="auto">
            <a:xfrm>
              <a:off x="3744" y="216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 flipV="1">
              <a:off x="4032" y="1744"/>
              <a:ext cx="0" cy="4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9" name="Line 22"/>
            <p:cNvSpPr>
              <a:spLocks noChangeShapeType="1"/>
            </p:cNvSpPr>
            <p:nvPr/>
          </p:nvSpPr>
          <p:spPr bwMode="auto">
            <a:xfrm>
              <a:off x="3772" y="3612"/>
              <a:ext cx="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" name="Line 23"/>
            <p:cNvSpPr>
              <a:spLocks noChangeShapeType="1"/>
            </p:cNvSpPr>
            <p:nvPr/>
          </p:nvSpPr>
          <p:spPr bwMode="auto">
            <a:xfrm flipV="1">
              <a:off x="4128" y="1864"/>
              <a:ext cx="8" cy="17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" name="Rectangle 80"/>
            <p:cNvSpPr>
              <a:spLocks noChangeArrowheads="1"/>
            </p:cNvSpPr>
            <p:nvPr/>
          </p:nvSpPr>
          <p:spPr bwMode="auto">
            <a:xfrm>
              <a:off x="5064" y="1652"/>
              <a:ext cx="400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F1</a:t>
              </a:r>
            </a:p>
          </p:txBody>
        </p:sp>
      </p:grpSp>
      <p:grpSp>
        <p:nvGrpSpPr>
          <p:cNvPr id="142" name="Group 100"/>
          <p:cNvGrpSpPr>
            <a:grpSpLocks/>
          </p:cNvGrpSpPr>
          <p:nvPr/>
        </p:nvGrpSpPr>
        <p:grpSpPr bwMode="auto">
          <a:xfrm>
            <a:off x="6254750" y="4084638"/>
            <a:ext cx="2705100" cy="1524000"/>
            <a:chOff x="3744" y="2496"/>
            <a:chExt cx="1704" cy="960"/>
          </a:xfrm>
        </p:grpSpPr>
        <p:sp>
          <p:nvSpPr>
            <p:cNvPr id="143" name="Arc 24"/>
            <p:cNvSpPr>
              <a:spLocks/>
            </p:cNvSpPr>
            <p:nvPr/>
          </p:nvSpPr>
          <p:spPr bwMode="auto">
            <a:xfrm>
              <a:off x="4500" y="2501"/>
              <a:ext cx="412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" name="Arc 25"/>
            <p:cNvSpPr>
              <a:spLocks/>
            </p:cNvSpPr>
            <p:nvPr/>
          </p:nvSpPr>
          <p:spPr bwMode="auto">
            <a:xfrm>
              <a:off x="4504" y="2497"/>
              <a:ext cx="42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" name="Arc 26"/>
            <p:cNvSpPr>
              <a:spLocks/>
            </p:cNvSpPr>
            <p:nvPr/>
          </p:nvSpPr>
          <p:spPr bwMode="auto">
            <a:xfrm>
              <a:off x="4524" y="2628"/>
              <a:ext cx="38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" name="Arc 27"/>
            <p:cNvSpPr>
              <a:spLocks/>
            </p:cNvSpPr>
            <p:nvPr/>
          </p:nvSpPr>
          <p:spPr bwMode="auto">
            <a:xfrm>
              <a:off x="4528" y="2632"/>
              <a:ext cx="39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7" name="Arc 28"/>
            <p:cNvSpPr>
              <a:spLocks/>
            </p:cNvSpPr>
            <p:nvPr/>
          </p:nvSpPr>
          <p:spPr bwMode="auto">
            <a:xfrm>
              <a:off x="4504" y="2628"/>
              <a:ext cx="56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8" name="Arc 29"/>
            <p:cNvSpPr>
              <a:spLocks/>
            </p:cNvSpPr>
            <p:nvPr/>
          </p:nvSpPr>
          <p:spPr bwMode="auto">
            <a:xfrm>
              <a:off x="4504" y="2632"/>
              <a:ext cx="60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9" name="Line 30"/>
            <p:cNvSpPr>
              <a:spLocks noChangeShapeType="1"/>
            </p:cNvSpPr>
            <p:nvPr/>
          </p:nvSpPr>
          <p:spPr bwMode="auto">
            <a:xfrm>
              <a:off x="4540" y="263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" name="Arc 31"/>
            <p:cNvSpPr>
              <a:spLocks/>
            </p:cNvSpPr>
            <p:nvPr/>
          </p:nvSpPr>
          <p:spPr bwMode="auto">
            <a:xfrm>
              <a:off x="4504" y="2501"/>
              <a:ext cx="56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1" name="Arc 32"/>
            <p:cNvSpPr>
              <a:spLocks/>
            </p:cNvSpPr>
            <p:nvPr/>
          </p:nvSpPr>
          <p:spPr bwMode="auto">
            <a:xfrm>
              <a:off x="4504" y="2497"/>
              <a:ext cx="6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2" name="Line 33"/>
            <p:cNvSpPr>
              <a:spLocks noChangeShapeType="1"/>
            </p:cNvSpPr>
            <p:nvPr/>
          </p:nvSpPr>
          <p:spPr bwMode="auto">
            <a:xfrm>
              <a:off x="3932" y="2500"/>
              <a:ext cx="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" name="Line 34"/>
            <p:cNvSpPr>
              <a:spLocks noChangeShapeType="1"/>
            </p:cNvSpPr>
            <p:nvPr/>
          </p:nvSpPr>
          <p:spPr bwMode="auto">
            <a:xfrm>
              <a:off x="4036" y="2636"/>
              <a:ext cx="4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" name="Line 35"/>
            <p:cNvSpPr>
              <a:spLocks noChangeShapeType="1"/>
            </p:cNvSpPr>
            <p:nvPr/>
          </p:nvSpPr>
          <p:spPr bwMode="auto">
            <a:xfrm>
              <a:off x="4140" y="2756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5" name="Line 36"/>
            <p:cNvSpPr>
              <a:spLocks noChangeShapeType="1"/>
            </p:cNvSpPr>
            <p:nvPr/>
          </p:nvSpPr>
          <p:spPr bwMode="auto">
            <a:xfrm>
              <a:off x="4932" y="263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6" name="Line 37"/>
            <p:cNvSpPr>
              <a:spLocks noChangeShapeType="1"/>
            </p:cNvSpPr>
            <p:nvPr/>
          </p:nvSpPr>
          <p:spPr bwMode="auto">
            <a:xfrm>
              <a:off x="4032" y="2648"/>
              <a:ext cx="0" cy="8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" name="Line 38"/>
            <p:cNvSpPr>
              <a:spLocks noChangeShapeType="1"/>
            </p:cNvSpPr>
            <p:nvPr/>
          </p:nvSpPr>
          <p:spPr bwMode="auto">
            <a:xfrm flipH="1">
              <a:off x="3764" y="3456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8" name="Line 39"/>
            <p:cNvSpPr>
              <a:spLocks noChangeShapeType="1"/>
            </p:cNvSpPr>
            <p:nvPr/>
          </p:nvSpPr>
          <p:spPr bwMode="auto">
            <a:xfrm>
              <a:off x="3744" y="316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9" name="Line 40"/>
            <p:cNvSpPr>
              <a:spLocks noChangeShapeType="1"/>
            </p:cNvSpPr>
            <p:nvPr/>
          </p:nvSpPr>
          <p:spPr bwMode="auto">
            <a:xfrm>
              <a:off x="3936" y="2496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0" name="Oval 47"/>
            <p:cNvSpPr>
              <a:spLocks noChangeArrowheads="1"/>
            </p:cNvSpPr>
            <p:nvPr/>
          </p:nvSpPr>
          <p:spPr bwMode="auto">
            <a:xfrm>
              <a:off x="4132" y="2748"/>
              <a:ext cx="24" cy="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1" name="Oval 48"/>
            <p:cNvSpPr>
              <a:spLocks noChangeArrowheads="1"/>
            </p:cNvSpPr>
            <p:nvPr/>
          </p:nvSpPr>
          <p:spPr bwMode="auto">
            <a:xfrm>
              <a:off x="4128" y="2736"/>
              <a:ext cx="32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2" name="Rectangle 81"/>
            <p:cNvSpPr>
              <a:spLocks noChangeArrowheads="1"/>
            </p:cNvSpPr>
            <p:nvPr/>
          </p:nvSpPr>
          <p:spPr bwMode="auto">
            <a:xfrm>
              <a:off x="5048" y="2548"/>
              <a:ext cx="400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F2</a:t>
              </a:r>
            </a:p>
          </p:txBody>
        </p:sp>
      </p:grpSp>
      <p:grpSp>
        <p:nvGrpSpPr>
          <p:cNvPr id="173" name="Group 102"/>
          <p:cNvGrpSpPr>
            <a:grpSpLocks/>
          </p:cNvGrpSpPr>
          <p:nvPr/>
        </p:nvGrpSpPr>
        <p:grpSpPr bwMode="auto">
          <a:xfrm>
            <a:off x="2943225" y="2255838"/>
            <a:ext cx="3276600" cy="4635500"/>
            <a:chOff x="1728" y="1344"/>
            <a:chExt cx="2064" cy="2920"/>
          </a:xfrm>
        </p:grpSpPr>
        <p:sp>
          <p:nvSpPr>
            <p:cNvPr id="174" name="Rectangle 52"/>
            <p:cNvSpPr>
              <a:spLocks noChangeArrowheads="1"/>
            </p:cNvSpPr>
            <p:nvPr/>
          </p:nvSpPr>
          <p:spPr bwMode="auto">
            <a:xfrm>
              <a:off x="2456" y="3888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75" name="Rectangle 53"/>
            <p:cNvSpPr>
              <a:spLocks noChangeArrowheads="1"/>
            </p:cNvSpPr>
            <p:nvPr/>
          </p:nvSpPr>
          <p:spPr bwMode="auto">
            <a:xfrm>
              <a:off x="2608" y="3888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76" name="Rectangle 54"/>
            <p:cNvSpPr>
              <a:spLocks noChangeArrowheads="1"/>
            </p:cNvSpPr>
            <p:nvPr/>
          </p:nvSpPr>
          <p:spPr bwMode="auto">
            <a:xfrm>
              <a:off x="2928" y="1344"/>
              <a:ext cx="864" cy="2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spcAft>
                  <a:spcPts val="2000"/>
                </a:spcAft>
                <a:tabLst>
                  <a:tab pos="6858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A'B'C'D'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A'B'C'D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2	A'B'CD'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3	A'B'CD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	A'BC'D'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5	A'BC'D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6	A'BCD'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7	A'BCD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8	AB'C'D'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9	AB'C'D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	AB'CD'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	AB'CD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12	ABC'D'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13	ABC'D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14	ABCD'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15	ABCD</a:t>
              </a:r>
            </a:p>
          </p:txBody>
        </p:sp>
        <p:sp>
          <p:nvSpPr>
            <p:cNvPr id="177" name="Rectangle 55"/>
            <p:cNvSpPr>
              <a:spLocks noChangeArrowheads="1"/>
            </p:cNvSpPr>
            <p:nvPr/>
          </p:nvSpPr>
          <p:spPr bwMode="auto">
            <a:xfrm>
              <a:off x="2336" y="2404"/>
              <a:ext cx="696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4:16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DEC</a:t>
              </a:r>
            </a:p>
          </p:txBody>
        </p:sp>
        <p:sp>
          <p:nvSpPr>
            <p:cNvPr id="178" name="Rectangle 56"/>
            <p:cNvSpPr>
              <a:spLocks noChangeArrowheads="1"/>
            </p:cNvSpPr>
            <p:nvPr/>
          </p:nvSpPr>
          <p:spPr bwMode="auto">
            <a:xfrm>
              <a:off x="1728" y="2496"/>
              <a:ext cx="49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Enable</a:t>
              </a:r>
            </a:p>
          </p:txBody>
        </p:sp>
        <p:sp>
          <p:nvSpPr>
            <p:cNvPr id="179" name="Rectangle 57"/>
            <p:cNvSpPr>
              <a:spLocks noChangeArrowheads="1"/>
            </p:cNvSpPr>
            <p:nvPr/>
          </p:nvSpPr>
          <p:spPr bwMode="auto">
            <a:xfrm>
              <a:off x="2400" y="1344"/>
              <a:ext cx="720" cy="23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0" name="Line 58"/>
            <p:cNvSpPr>
              <a:spLocks noChangeShapeType="1"/>
            </p:cNvSpPr>
            <p:nvPr/>
          </p:nvSpPr>
          <p:spPr bwMode="auto">
            <a:xfrm>
              <a:off x="2160" y="2592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" name="Line 59"/>
            <p:cNvSpPr>
              <a:spLocks noChangeShapeType="1"/>
            </p:cNvSpPr>
            <p:nvPr/>
          </p:nvSpPr>
          <p:spPr bwMode="auto">
            <a:xfrm>
              <a:off x="2496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2" name="Line 60"/>
            <p:cNvSpPr>
              <a:spLocks noChangeShapeType="1"/>
            </p:cNvSpPr>
            <p:nvPr/>
          </p:nvSpPr>
          <p:spPr bwMode="auto">
            <a:xfrm>
              <a:off x="2640" y="3696"/>
              <a:ext cx="1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" name="Line 61"/>
            <p:cNvSpPr>
              <a:spLocks noChangeShapeType="1"/>
            </p:cNvSpPr>
            <p:nvPr/>
          </p:nvSpPr>
          <p:spPr bwMode="auto">
            <a:xfrm>
              <a:off x="2928" y="3696"/>
              <a:ext cx="1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" name="Line 62"/>
            <p:cNvSpPr>
              <a:spLocks noChangeShapeType="1"/>
            </p:cNvSpPr>
            <p:nvPr/>
          </p:nvSpPr>
          <p:spPr bwMode="auto">
            <a:xfrm>
              <a:off x="3120" y="1440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" name="Line 63"/>
            <p:cNvSpPr>
              <a:spLocks noChangeShapeType="1"/>
            </p:cNvSpPr>
            <p:nvPr/>
          </p:nvSpPr>
          <p:spPr bwMode="auto">
            <a:xfrm flipV="1">
              <a:off x="3120" y="1584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" name="Line 77"/>
            <p:cNvSpPr>
              <a:spLocks noChangeShapeType="1"/>
            </p:cNvSpPr>
            <p:nvPr/>
          </p:nvSpPr>
          <p:spPr bwMode="auto">
            <a:xfrm flipH="1">
              <a:off x="2784" y="3696"/>
              <a:ext cx="1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" name="Rectangle 78"/>
            <p:cNvSpPr>
              <a:spLocks noChangeArrowheads="1"/>
            </p:cNvSpPr>
            <p:nvPr/>
          </p:nvSpPr>
          <p:spPr bwMode="auto">
            <a:xfrm>
              <a:off x="2752" y="3888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88" name="Rectangle 79"/>
            <p:cNvSpPr>
              <a:spLocks noChangeArrowheads="1"/>
            </p:cNvSpPr>
            <p:nvPr/>
          </p:nvSpPr>
          <p:spPr bwMode="auto">
            <a:xfrm>
              <a:off x="2888" y="3888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9" name="Line 85"/>
            <p:cNvSpPr>
              <a:spLocks noChangeShapeType="1"/>
            </p:cNvSpPr>
            <p:nvPr/>
          </p:nvSpPr>
          <p:spPr bwMode="auto">
            <a:xfrm>
              <a:off x="3120" y="1728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0" name="Line 86"/>
            <p:cNvSpPr>
              <a:spLocks noChangeShapeType="1"/>
            </p:cNvSpPr>
            <p:nvPr/>
          </p:nvSpPr>
          <p:spPr bwMode="auto">
            <a:xfrm flipV="1">
              <a:off x="3120" y="1872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1" name="Line 87"/>
            <p:cNvSpPr>
              <a:spLocks noChangeShapeType="1"/>
            </p:cNvSpPr>
            <p:nvPr/>
          </p:nvSpPr>
          <p:spPr bwMode="auto">
            <a:xfrm>
              <a:off x="3120" y="2016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2" name="Line 88"/>
            <p:cNvSpPr>
              <a:spLocks noChangeShapeType="1"/>
            </p:cNvSpPr>
            <p:nvPr/>
          </p:nvSpPr>
          <p:spPr bwMode="auto">
            <a:xfrm flipV="1">
              <a:off x="3120" y="2160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3" name="Line 89"/>
            <p:cNvSpPr>
              <a:spLocks noChangeShapeType="1"/>
            </p:cNvSpPr>
            <p:nvPr/>
          </p:nvSpPr>
          <p:spPr bwMode="auto">
            <a:xfrm>
              <a:off x="3120" y="2304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" name="Line 90"/>
            <p:cNvSpPr>
              <a:spLocks noChangeShapeType="1"/>
            </p:cNvSpPr>
            <p:nvPr/>
          </p:nvSpPr>
          <p:spPr bwMode="auto">
            <a:xfrm flipV="1">
              <a:off x="3120" y="2448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" name="Line 91"/>
            <p:cNvSpPr>
              <a:spLocks noChangeShapeType="1"/>
            </p:cNvSpPr>
            <p:nvPr/>
          </p:nvSpPr>
          <p:spPr bwMode="auto">
            <a:xfrm>
              <a:off x="3120" y="2592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6" name="Line 92"/>
            <p:cNvSpPr>
              <a:spLocks noChangeShapeType="1"/>
            </p:cNvSpPr>
            <p:nvPr/>
          </p:nvSpPr>
          <p:spPr bwMode="auto">
            <a:xfrm flipV="1">
              <a:off x="3120" y="2736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7" name="Line 93"/>
            <p:cNvSpPr>
              <a:spLocks noChangeShapeType="1"/>
            </p:cNvSpPr>
            <p:nvPr/>
          </p:nvSpPr>
          <p:spPr bwMode="auto">
            <a:xfrm>
              <a:off x="3120" y="2880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8" name="Line 94"/>
            <p:cNvSpPr>
              <a:spLocks noChangeShapeType="1"/>
            </p:cNvSpPr>
            <p:nvPr/>
          </p:nvSpPr>
          <p:spPr bwMode="auto">
            <a:xfrm flipV="1">
              <a:off x="3120" y="3024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9" name="Line 95"/>
            <p:cNvSpPr>
              <a:spLocks noChangeShapeType="1"/>
            </p:cNvSpPr>
            <p:nvPr/>
          </p:nvSpPr>
          <p:spPr bwMode="auto">
            <a:xfrm>
              <a:off x="3120" y="3168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0" name="Line 96"/>
            <p:cNvSpPr>
              <a:spLocks noChangeShapeType="1"/>
            </p:cNvSpPr>
            <p:nvPr/>
          </p:nvSpPr>
          <p:spPr bwMode="auto">
            <a:xfrm flipV="1">
              <a:off x="3120" y="3312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" name="Line 97"/>
            <p:cNvSpPr>
              <a:spLocks noChangeShapeType="1"/>
            </p:cNvSpPr>
            <p:nvPr/>
          </p:nvSpPr>
          <p:spPr bwMode="auto">
            <a:xfrm>
              <a:off x="3120" y="3456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2" name="Line 98"/>
            <p:cNvSpPr>
              <a:spLocks noChangeShapeType="1"/>
            </p:cNvSpPr>
            <p:nvPr/>
          </p:nvSpPr>
          <p:spPr bwMode="auto">
            <a:xfrm flipV="1">
              <a:off x="3120" y="3600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68413" y="1810924"/>
            <a:ext cx="357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굴림" pitchFamily="50" charset="-127"/>
              </a:rPr>
              <a:t>EQ = m0+m5+m10+m15</a:t>
            </a:r>
          </a:p>
        </p:txBody>
      </p:sp>
    </p:spTree>
    <p:extLst>
      <p:ext uri="{BB962C8B-B14F-4D97-AF65-F5344CB8AC3E}">
        <p14:creationId xmlns:p14="http://schemas.microsoft.com/office/powerpoint/2010/main" val="38021614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7E02-F67A-41C9-82F0-8DC475FC9A1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720850" y="3895616"/>
            <a:ext cx="5727700" cy="2311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0142" name="Group 30"/>
          <p:cNvGrpSpPr>
            <a:grpSpLocks/>
          </p:cNvGrpSpPr>
          <p:nvPr/>
        </p:nvGrpSpPr>
        <p:grpSpPr bwMode="auto">
          <a:xfrm>
            <a:off x="2133600" y="3559066"/>
            <a:ext cx="1600200" cy="2254250"/>
            <a:chOff x="1344" y="2084"/>
            <a:chExt cx="1008" cy="1420"/>
          </a:xfrm>
        </p:grpSpPr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1344" y="2592"/>
              <a:ext cx="1008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0" name="Rectangle 8"/>
            <p:cNvSpPr>
              <a:spLocks noChangeArrowheads="1"/>
            </p:cNvSpPr>
            <p:nvPr/>
          </p:nvSpPr>
          <p:spPr bwMode="auto">
            <a:xfrm>
              <a:off x="1656" y="2084"/>
              <a:ext cx="5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•   •   •</a:t>
              </a:r>
            </a:p>
          </p:txBody>
        </p:sp>
        <p:sp>
          <p:nvSpPr>
            <p:cNvPr id="90122" name="Rectangle 10"/>
            <p:cNvSpPr>
              <a:spLocks noChangeArrowheads="1"/>
            </p:cNvSpPr>
            <p:nvPr/>
          </p:nvSpPr>
          <p:spPr bwMode="auto">
            <a:xfrm>
              <a:off x="1624" y="2292"/>
              <a:ext cx="584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inputs</a:t>
              </a:r>
            </a:p>
          </p:txBody>
        </p:sp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1520" y="2864"/>
              <a:ext cx="688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AND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array</a:t>
              </a:r>
            </a:p>
          </p:txBody>
        </p:sp>
        <p:sp>
          <p:nvSpPr>
            <p:cNvPr id="90127" name="Line 15"/>
            <p:cNvSpPr>
              <a:spLocks noChangeShapeType="1"/>
            </p:cNvSpPr>
            <p:nvPr/>
          </p:nvSpPr>
          <p:spPr bwMode="auto">
            <a:xfrm>
              <a:off x="2256" y="2112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>
              <a:off x="1632" y="2112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1440" y="2112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5270500" y="4365516"/>
            <a:ext cx="1854200" cy="2286000"/>
            <a:chOff x="3320" y="2592"/>
            <a:chExt cx="1168" cy="1440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3408" y="2592"/>
              <a:ext cx="1008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1" name="Rectangle 9"/>
            <p:cNvSpPr>
              <a:spLocks noChangeArrowheads="1"/>
            </p:cNvSpPr>
            <p:nvPr/>
          </p:nvSpPr>
          <p:spPr bwMode="auto">
            <a:xfrm>
              <a:off x="3688" y="3740"/>
              <a:ext cx="68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•   •   •</a:t>
              </a:r>
            </a:p>
          </p:txBody>
        </p:sp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3592" y="3516"/>
              <a:ext cx="744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outputs</a:t>
              </a:r>
            </a:p>
          </p:txBody>
        </p:sp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3320" y="2796"/>
              <a:ext cx="1168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OR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array</a:t>
              </a:r>
            </a:p>
          </p:txBody>
        </p:sp>
        <p:sp>
          <p:nvSpPr>
            <p:cNvPr id="90130" name="Line 18"/>
            <p:cNvSpPr>
              <a:spLocks noChangeShapeType="1"/>
            </p:cNvSpPr>
            <p:nvPr/>
          </p:nvSpPr>
          <p:spPr bwMode="auto">
            <a:xfrm>
              <a:off x="4320" y="3504"/>
              <a:ext cx="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1" name="Line 19"/>
            <p:cNvSpPr>
              <a:spLocks noChangeShapeType="1"/>
            </p:cNvSpPr>
            <p:nvPr/>
          </p:nvSpPr>
          <p:spPr bwMode="auto">
            <a:xfrm flipH="1">
              <a:off x="3696" y="3504"/>
              <a:ext cx="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2" name="Line 20"/>
            <p:cNvSpPr>
              <a:spLocks noChangeShapeType="1"/>
            </p:cNvSpPr>
            <p:nvPr/>
          </p:nvSpPr>
          <p:spPr bwMode="auto">
            <a:xfrm flipH="1">
              <a:off x="3504" y="3504"/>
              <a:ext cx="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0141" name="Group 29"/>
          <p:cNvGrpSpPr>
            <a:grpSpLocks/>
          </p:cNvGrpSpPr>
          <p:nvPr/>
        </p:nvGrpSpPr>
        <p:grpSpPr bwMode="auto">
          <a:xfrm>
            <a:off x="3733800" y="4594116"/>
            <a:ext cx="1676400" cy="1263650"/>
            <a:chOff x="2352" y="2736"/>
            <a:chExt cx="1056" cy="796"/>
          </a:xfrm>
        </p:grpSpPr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2360" y="2940"/>
              <a:ext cx="920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product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terms</a:t>
              </a:r>
            </a:p>
          </p:txBody>
        </p:sp>
        <p:sp>
          <p:nvSpPr>
            <p:cNvPr id="90133" name="Line 21"/>
            <p:cNvSpPr>
              <a:spLocks noChangeShapeType="1"/>
            </p:cNvSpPr>
            <p:nvPr/>
          </p:nvSpPr>
          <p:spPr bwMode="auto">
            <a:xfrm>
              <a:off x="2352" y="2736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4" name="Line 22"/>
            <p:cNvSpPr>
              <a:spLocks noChangeShapeType="1"/>
            </p:cNvSpPr>
            <p:nvPr/>
          </p:nvSpPr>
          <p:spPr bwMode="auto">
            <a:xfrm flipV="1">
              <a:off x="2352" y="2880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5" name="Line 23"/>
            <p:cNvSpPr>
              <a:spLocks noChangeShapeType="1"/>
            </p:cNvSpPr>
            <p:nvPr/>
          </p:nvSpPr>
          <p:spPr bwMode="auto">
            <a:xfrm flipV="1">
              <a:off x="2352" y="3408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013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Programmable logic arrays</a:t>
            </a:r>
          </a:p>
        </p:txBody>
      </p:sp>
      <p:sp>
        <p:nvSpPr>
          <p:cNvPr id="9013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12750" y="1223854"/>
            <a:ext cx="8343900" cy="4589462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Pre-fabricated building block </a:t>
            </a:r>
            <a:r>
              <a:rPr lang="en-US" altLang="ko-KR" dirty="0">
                <a:ea typeface="굴림" pitchFamily="50" charset="-127"/>
              </a:rPr>
              <a:t>of 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many AND/OR gates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actually NOR or NAND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"</a:t>
            </a:r>
            <a:r>
              <a:rPr lang="en-US" altLang="ko-KR" b="1" dirty="0">
                <a:ea typeface="굴림" pitchFamily="50" charset="-127"/>
              </a:rPr>
              <a:t>personalized</a:t>
            </a:r>
            <a:r>
              <a:rPr lang="en-US" altLang="ko-KR" dirty="0">
                <a:ea typeface="굴림" pitchFamily="50" charset="-127"/>
              </a:rPr>
              <a:t>" </a:t>
            </a:r>
            <a:r>
              <a:rPr lang="en-US" altLang="ko-KR" dirty="0" smtClean="0">
                <a:ea typeface="굴림" pitchFamily="50" charset="-127"/>
              </a:rPr>
              <a:t>or “</a:t>
            </a:r>
            <a:r>
              <a:rPr lang="en-US" altLang="ko-KR" b="1" dirty="0" smtClean="0">
                <a:ea typeface="굴림" pitchFamily="50" charset="-127"/>
              </a:rPr>
              <a:t>customized</a:t>
            </a:r>
            <a:r>
              <a:rPr lang="en-US" altLang="ko-KR" dirty="0" smtClean="0">
                <a:ea typeface="굴림" pitchFamily="50" charset="-127"/>
              </a:rPr>
              <a:t>” by </a:t>
            </a:r>
            <a:r>
              <a:rPr lang="en-US" altLang="ko-KR" dirty="0">
                <a:ea typeface="굴림" pitchFamily="50" charset="-127"/>
              </a:rPr>
              <a:t>making/breaking connections among the gates</a:t>
            </a:r>
          </a:p>
          <a:p>
            <a:pPr lvl="1"/>
            <a:r>
              <a:rPr lang="en-US" altLang="ko-KR" b="1" dirty="0">
                <a:ea typeface="굴림" pitchFamily="50" charset="-127"/>
              </a:rPr>
              <a:t>programmable</a:t>
            </a:r>
            <a:r>
              <a:rPr lang="en-US" altLang="ko-KR" dirty="0">
                <a:ea typeface="굴림" pitchFamily="50" charset="-127"/>
              </a:rPr>
              <a:t> array block diagram for sum of products form</a:t>
            </a:r>
          </a:p>
        </p:txBody>
      </p:sp>
    </p:spTree>
    <p:extLst>
      <p:ext uri="{BB962C8B-B14F-4D97-AF65-F5344CB8AC3E}">
        <p14:creationId xmlns:p14="http://schemas.microsoft.com/office/powerpoint/2010/main" val="30602182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FED2-48CD-446B-8CEA-4C1E6BB48A0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117600" y="2540000"/>
            <a:ext cx="1231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example: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616200" y="2273300"/>
            <a:ext cx="19685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F0 = A  + B' C'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F1 = A C'  +  A B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F2 = B' C'  +  A B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F3 = B' C  +  A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549400" y="3797300"/>
            <a:ext cx="218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personality matrix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5715000" y="3937000"/>
            <a:ext cx="31877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 = uncomplemented in term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 = complemented in term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– = does not participate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5727700" y="5194300"/>
            <a:ext cx="3302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 = term connected to output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 = no connection to output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5359400" y="3606800"/>
            <a:ext cx="1384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input side:</a:t>
            </a: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5359400" y="4902200"/>
            <a:ext cx="157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output side:</a:t>
            </a:r>
          </a:p>
        </p:txBody>
      </p:sp>
      <p:grpSp>
        <p:nvGrpSpPr>
          <p:cNvPr id="92171" name="Group 11"/>
          <p:cNvGrpSpPr>
            <a:grpSpLocks/>
          </p:cNvGrpSpPr>
          <p:nvPr/>
        </p:nvGrpSpPr>
        <p:grpSpPr bwMode="auto">
          <a:xfrm>
            <a:off x="425450" y="4425950"/>
            <a:ext cx="4514850" cy="2000250"/>
            <a:chOff x="268" y="2444"/>
            <a:chExt cx="2844" cy="1260"/>
          </a:xfrm>
        </p:grpSpPr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336" y="2448"/>
              <a:ext cx="2776" cy="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114300" algn="l"/>
                  <a:tab pos="1143000" algn="l"/>
                  <a:tab pos="1600200" algn="l"/>
                  <a:tab pos="2057400" algn="l"/>
                  <a:tab pos="2514600" algn="l"/>
                  <a:tab pos="2971800" algn="l"/>
                  <a:tab pos="3429000" algn="l"/>
                  <a:tab pos="3886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product	inputs		outputs</a:t>
              </a:r>
            </a:p>
            <a:p>
              <a:pPr eaLnBrk="0" hangingPunct="0">
                <a:lnSpc>
                  <a:spcPts val="2100"/>
                </a:lnSpc>
                <a:tabLst>
                  <a:tab pos="114300" algn="l"/>
                  <a:tab pos="1143000" algn="l"/>
                  <a:tab pos="1600200" algn="l"/>
                  <a:tab pos="2057400" algn="l"/>
                  <a:tab pos="2514600" algn="l"/>
                  <a:tab pos="2971800" algn="l"/>
                  <a:tab pos="3429000" algn="l"/>
                  <a:tab pos="3886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term	A	B	C	F0	F1	F2	F3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	1	1	–	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B'C	–	0	1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AC'	1	–	0	0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B'C'	–	0	0	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1	–	–	1	0	0	1</a:t>
              </a:r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>
              <a:off x="268" y="2792"/>
              <a:ext cx="27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1880" y="2452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>
              <a:off x="1008" y="2444"/>
              <a:ext cx="0" cy="1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2182" name="Group 22"/>
          <p:cNvGrpSpPr>
            <a:grpSpLocks/>
          </p:cNvGrpSpPr>
          <p:nvPr/>
        </p:nvGrpSpPr>
        <p:grpSpPr bwMode="auto">
          <a:xfrm>
            <a:off x="4641850" y="5124450"/>
            <a:ext cx="2533650" cy="1428750"/>
            <a:chOff x="2924" y="3228"/>
            <a:chExt cx="1596" cy="900"/>
          </a:xfrm>
        </p:grpSpPr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3392" y="3712"/>
              <a:ext cx="112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reuse of terms</a:t>
              </a:r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H="1" flipV="1">
              <a:off x="2940" y="3228"/>
              <a:ext cx="440" cy="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flipH="1" flipV="1">
              <a:off x="2924" y="3732"/>
              <a:ext cx="456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flipH="1">
              <a:off x="2940" y="3812"/>
              <a:ext cx="432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218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Enabling concept</a:t>
            </a:r>
          </a:p>
        </p:txBody>
      </p:sp>
      <p:sp>
        <p:nvSpPr>
          <p:cNvPr id="92181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Shared product </a:t>
            </a:r>
            <a:r>
              <a:rPr lang="en-US" altLang="ko-KR" b="1" dirty="0">
                <a:ea typeface="굴림" pitchFamily="50" charset="-127"/>
              </a:rPr>
              <a:t>terms among outputs</a:t>
            </a:r>
          </a:p>
        </p:txBody>
      </p:sp>
    </p:spTree>
    <p:extLst>
      <p:ext uri="{BB962C8B-B14F-4D97-AF65-F5344CB8AC3E}">
        <p14:creationId xmlns:p14="http://schemas.microsoft.com/office/powerpoint/2010/main" val="264531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3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DA3B-497D-47F4-ABCF-975C9956D45C}" type="slidenum">
              <a:rPr lang="en-US" altLang="en-US"/>
              <a:pPr/>
              <a:t>28</a:t>
            </a:fld>
            <a:endParaRPr lang="en-US" altLang="en-US"/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3581400" y="2438400"/>
            <a:ext cx="4838700" cy="4049713"/>
            <a:chOff x="1252" y="1084"/>
            <a:chExt cx="3288" cy="2752"/>
          </a:xfrm>
        </p:grpSpPr>
        <p:sp>
          <p:nvSpPr>
            <p:cNvPr id="94213" name="Arc 5"/>
            <p:cNvSpPr>
              <a:spLocks/>
            </p:cNvSpPr>
            <p:nvPr/>
          </p:nvSpPr>
          <p:spPr bwMode="auto">
            <a:xfrm>
              <a:off x="2721" y="3392"/>
              <a:ext cx="100" cy="30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14" name="Arc 6"/>
            <p:cNvSpPr>
              <a:spLocks/>
            </p:cNvSpPr>
            <p:nvPr/>
          </p:nvSpPr>
          <p:spPr bwMode="auto">
            <a:xfrm>
              <a:off x="2725" y="3392"/>
              <a:ext cx="100" cy="30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15" name="Arc 7"/>
            <p:cNvSpPr>
              <a:spLocks/>
            </p:cNvSpPr>
            <p:nvPr/>
          </p:nvSpPr>
          <p:spPr bwMode="auto">
            <a:xfrm>
              <a:off x="2816" y="3392"/>
              <a:ext cx="96" cy="30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16" name="Arc 8"/>
            <p:cNvSpPr>
              <a:spLocks/>
            </p:cNvSpPr>
            <p:nvPr/>
          </p:nvSpPr>
          <p:spPr bwMode="auto">
            <a:xfrm>
              <a:off x="2816" y="3392"/>
              <a:ext cx="100" cy="3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17" name="Arc 9"/>
            <p:cNvSpPr>
              <a:spLocks/>
            </p:cNvSpPr>
            <p:nvPr/>
          </p:nvSpPr>
          <p:spPr bwMode="auto">
            <a:xfrm>
              <a:off x="2824" y="3388"/>
              <a:ext cx="88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18" name="Arc 10"/>
            <p:cNvSpPr>
              <a:spLocks/>
            </p:cNvSpPr>
            <p:nvPr/>
          </p:nvSpPr>
          <p:spPr bwMode="auto">
            <a:xfrm>
              <a:off x="2820" y="3388"/>
              <a:ext cx="96" cy="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19" name="Arc 11"/>
            <p:cNvSpPr>
              <a:spLocks/>
            </p:cNvSpPr>
            <p:nvPr/>
          </p:nvSpPr>
          <p:spPr bwMode="auto">
            <a:xfrm>
              <a:off x="2721" y="3388"/>
              <a:ext cx="100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0" name="Arc 12"/>
            <p:cNvSpPr>
              <a:spLocks/>
            </p:cNvSpPr>
            <p:nvPr/>
          </p:nvSpPr>
          <p:spPr bwMode="auto">
            <a:xfrm>
              <a:off x="2725" y="3388"/>
              <a:ext cx="100" cy="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H="1">
              <a:off x="2908" y="338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>
              <a:off x="2596" y="338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>
              <a:off x="2808" y="3388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4" name="Arc 16"/>
            <p:cNvSpPr>
              <a:spLocks/>
            </p:cNvSpPr>
            <p:nvPr/>
          </p:nvSpPr>
          <p:spPr bwMode="auto">
            <a:xfrm>
              <a:off x="3209" y="3392"/>
              <a:ext cx="96" cy="30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5" name="Arc 17"/>
            <p:cNvSpPr>
              <a:spLocks/>
            </p:cNvSpPr>
            <p:nvPr/>
          </p:nvSpPr>
          <p:spPr bwMode="auto">
            <a:xfrm>
              <a:off x="3205" y="3392"/>
              <a:ext cx="100" cy="30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6" name="Arc 18"/>
            <p:cNvSpPr>
              <a:spLocks/>
            </p:cNvSpPr>
            <p:nvPr/>
          </p:nvSpPr>
          <p:spPr bwMode="auto">
            <a:xfrm>
              <a:off x="3296" y="3392"/>
              <a:ext cx="96" cy="30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7" name="Arc 19"/>
            <p:cNvSpPr>
              <a:spLocks/>
            </p:cNvSpPr>
            <p:nvPr/>
          </p:nvSpPr>
          <p:spPr bwMode="auto">
            <a:xfrm>
              <a:off x="3296" y="3392"/>
              <a:ext cx="100" cy="3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8" name="Arc 20"/>
            <p:cNvSpPr>
              <a:spLocks/>
            </p:cNvSpPr>
            <p:nvPr/>
          </p:nvSpPr>
          <p:spPr bwMode="auto">
            <a:xfrm>
              <a:off x="3308" y="3388"/>
              <a:ext cx="84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9" name="Arc 21"/>
            <p:cNvSpPr>
              <a:spLocks/>
            </p:cNvSpPr>
            <p:nvPr/>
          </p:nvSpPr>
          <p:spPr bwMode="auto">
            <a:xfrm>
              <a:off x="3304" y="3388"/>
              <a:ext cx="92" cy="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0" name="Arc 22"/>
            <p:cNvSpPr>
              <a:spLocks/>
            </p:cNvSpPr>
            <p:nvPr/>
          </p:nvSpPr>
          <p:spPr bwMode="auto">
            <a:xfrm>
              <a:off x="3209" y="3388"/>
              <a:ext cx="96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1" name="Arc 23"/>
            <p:cNvSpPr>
              <a:spLocks/>
            </p:cNvSpPr>
            <p:nvPr/>
          </p:nvSpPr>
          <p:spPr bwMode="auto">
            <a:xfrm>
              <a:off x="3205" y="3388"/>
              <a:ext cx="100" cy="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H="1">
              <a:off x="3388" y="338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>
              <a:off x="3084" y="33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>
              <a:off x="3296" y="3388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5" name="Arc 27"/>
            <p:cNvSpPr>
              <a:spLocks/>
            </p:cNvSpPr>
            <p:nvPr/>
          </p:nvSpPr>
          <p:spPr bwMode="auto">
            <a:xfrm>
              <a:off x="3681" y="3392"/>
              <a:ext cx="100" cy="30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6" name="Arc 28"/>
            <p:cNvSpPr>
              <a:spLocks/>
            </p:cNvSpPr>
            <p:nvPr/>
          </p:nvSpPr>
          <p:spPr bwMode="auto">
            <a:xfrm>
              <a:off x="3677" y="3392"/>
              <a:ext cx="100" cy="30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7" name="Arc 29"/>
            <p:cNvSpPr>
              <a:spLocks/>
            </p:cNvSpPr>
            <p:nvPr/>
          </p:nvSpPr>
          <p:spPr bwMode="auto">
            <a:xfrm>
              <a:off x="3772" y="3392"/>
              <a:ext cx="100" cy="30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8" name="Arc 30"/>
            <p:cNvSpPr>
              <a:spLocks/>
            </p:cNvSpPr>
            <p:nvPr/>
          </p:nvSpPr>
          <p:spPr bwMode="auto">
            <a:xfrm>
              <a:off x="3772" y="3392"/>
              <a:ext cx="104" cy="3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9" name="Arc 31"/>
            <p:cNvSpPr>
              <a:spLocks/>
            </p:cNvSpPr>
            <p:nvPr/>
          </p:nvSpPr>
          <p:spPr bwMode="auto">
            <a:xfrm>
              <a:off x="3784" y="3388"/>
              <a:ext cx="88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40" name="Arc 32"/>
            <p:cNvSpPr>
              <a:spLocks/>
            </p:cNvSpPr>
            <p:nvPr/>
          </p:nvSpPr>
          <p:spPr bwMode="auto">
            <a:xfrm>
              <a:off x="3780" y="3388"/>
              <a:ext cx="96" cy="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41" name="Arc 33"/>
            <p:cNvSpPr>
              <a:spLocks/>
            </p:cNvSpPr>
            <p:nvPr/>
          </p:nvSpPr>
          <p:spPr bwMode="auto">
            <a:xfrm>
              <a:off x="3681" y="3388"/>
              <a:ext cx="100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42" name="Arc 34"/>
            <p:cNvSpPr>
              <a:spLocks/>
            </p:cNvSpPr>
            <p:nvPr/>
          </p:nvSpPr>
          <p:spPr bwMode="auto">
            <a:xfrm>
              <a:off x="3677" y="3388"/>
              <a:ext cx="100" cy="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flipH="1">
              <a:off x="3868" y="338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>
              <a:off x="3556" y="33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>
              <a:off x="3768" y="3388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46" name="Arc 38"/>
            <p:cNvSpPr>
              <a:spLocks/>
            </p:cNvSpPr>
            <p:nvPr/>
          </p:nvSpPr>
          <p:spPr bwMode="auto">
            <a:xfrm>
              <a:off x="4161" y="3392"/>
              <a:ext cx="96" cy="30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47" name="Arc 39"/>
            <p:cNvSpPr>
              <a:spLocks/>
            </p:cNvSpPr>
            <p:nvPr/>
          </p:nvSpPr>
          <p:spPr bwMode="auto">
            <a:xfrm>
              <a:off x="4157" y="3392"/>
              <a:ext cx="100" cy="30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48" name="Arc 40"/>
            <p:cNvSpPr>
              <a:spLocks/>
            </p:cNvSpPr>
            <p:nvPr/>
          </p:nvSpPr>
          <p:spPr bwMode="auto">
            <a:xfrm>
              <a:off x="4248" y="3392"/>
              <a:ext cx="96" cy="30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49" name="Arc 41"/>
            <p:cNvSpPr>
              <a:spLocks/>
            </p:cNvSpPr>
            <p:nvPr/>
          </p:nvSpPr>
          <p:spPr bwMode="auto">
            <a:xfrm>
              <a:off x="4248" y="3392"/>
              <a:ext cx="100" cy="3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50" name="Arc 42"/>
            <p:cNvSpPr>
              <a:spLocks/>
            </p:cNvSpPr>
            <p:nvPr/>
          </p:nvSpPr>
          <p:spPr bwMode="auto">
            <a:xfrm>
              <a:off x="4256" y="3388"/>
              <a:ext cx="88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51" name="Arc 43"/>
            <p:cNvSpPr>
              <a:spLocks/>
            </p:cNvSpPr>
            <p:nvPr/>
          </p:nvSpPr>
          <p:spPr bwMode="auto">
            <a:xfrm>
              <a:off x="4256" y="3388"/>
              <a:ext cx="92" cy="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52" name="Arc 44"/>
            <p:cNvSpPr>
              <a:spLocks/>
            </p:cNvSpPr>
            <p:nvPr/>
          </p:nvSpPr>
          <p:spPr bwMode="auto">
            <a:xfrm>
              <a:off x="4161" y="3388"/>
              <a:ext cx="96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53" name="Arc 45"/>
            <p:cNvSpPr>
              <a:spLocks/>
            </p:cNvSpPr>
            <p:nvPr/>
          </p:nvSpPr>
          <p:spPr bwMode="auto">
            <a:xfrm>
              <a:off x="4157" y="3388"/>
              <a:ext cx="100" cy="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flipH="1">
              <a:off x="4340" y="338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>
              <a:off x="4028" y="338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>
              <a:off x="4240" y="3388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H="1">
              <a:off x="1340" y="1244"/>
              <a:ext cx="96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>
              <a:off x="1260" y="1244"/>
              <a:ext cx="8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flipH="1">
              <a:off x="1252" y="124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60" name="Oval 52"/>
            <p:cNvSpPr>
              <a:spLocks noChangeArrowheads="1"/>
            </p:cNvSpPr>
            <p:nvPr/>
          </p:nvSpPr>
          <p:spPr bwMode="auto">
            <a:xfrm>
              <a:off x="1332" y="1372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H="1">
              <a:off x="1596" y="1244"/>
              <a:ext cx="96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>
              <a:off x="1516" y="1244"/>
              <a:ext cx="8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flipH="1">
              <a:off x="1508" y="124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64" name="Oval 56"/>
            <p:cNvSpPr>
              <a:spLocks noChangeArrowheads="1"/>
            </p:cNvSpPr>
            <p:nvPr/>
          </p:nvSpPr>
          <p:spPr bwMode="auto">
            <a:xfrm>
              <a:off x="1588" y="1372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H="1">
              <a:off x="1860" y="1244"/>
              <a:ext cx="88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>
              <a:off x="1780" y="1244"/>
              <a:ext cx="8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flipH="1">
              <a:off x="1772" y="124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68" name="Oval 60"/>
            <p:cNvSpPr>
              <a:spLocks noChangeArrowheads="1"/>
            </p:cNvSpPr>
            <p:nvPr/>
          </p:nvSpPr>
          <p:spPr bwMode="auto">
            <a:xfrm>
              <a:off x="1852" y="1372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>
              <a:off x="2164" y="1552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>
              <a:off x="2164" y="175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flipV="1">
              <a:off x="2160" y="1548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>
              <a:off x="2160" y="1492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73" name="Arc 65"/>
            <p:cNvSpPr>
              <a:spLocks/>
            </p:cNvSpPr>
            <p:nvPr/>
          </p:nvSpPr>
          <p:spPr bwMode="auto">
            <a:xfrm>
              <a:off x="2372" y="1569"/>
              <a:ext cx="92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74" name="Arc 66"/>
            <p:cNvSpPr>
              <a:spLocks/>
            </p:cNvSpPr>
            <p:nvPr/>
          </p:nvSpPr>
          <p:spPr bwMode="auto">
            <a:xfrm>
              <a:off x="2376" y="1557"/>
              <a:ext cx="100" cy="1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75" name="Arc 67"/>
            <p:cNvSpPr>
              <a:spLocks/>
            </p:cNvSpPr>
            <p:nvPr/>
          </p:nvSpPr>
          <p:spPr bwMode="auto">
            <a:xfrm>
              <a:off x="2372" y="165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76" name="Arc 68"/>
            <p:cNvSpPr>
              <a:spLocks/>
            </p:cNvSpPr>
            <p:nvPr/>
          </p:nvSpPr>
          <p:spPr bwMode="auto">
            <a:xfrm>
              <a:off x="2376" y="1652"/>
              <a:ext cx="100" cy="10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>
              <a:off x="2164" y="238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>
              <a:off x="2164" y="257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flipV="1">
              <a:off x="2160" y="238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>
              <a:off x="2160" y="2324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81" name="Arc 73"/>
            <p:cNvSpPr>
              <a:spLocks/>
            </p:cNvSpPr>
            <p:nvPr/>
          </p:nvSpPr>
          <p:spPr bwMode="auto">
            <a:xfrm>
              <a:off x="2372" y="2393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82" name="Arc 74"/>
            <p:cNvSpPr>
              <a:spLocks/>
            </p:cNvSpPr>
            <p:nvPr/>
          </p:nvSpPr>
          <p:spPr bwMode="auto">
            <a:xfrm>
              <a:off x="2376" y="2389"/>
              <a:ext cx="100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83" name="Arc 75"/>
            <p:cNvSpPr>
              <a:spLocks/>
            </p:cNvSpPr>
            <p:nvPr/>
          </p:nvSpPr>
          <p:spPr bwMode="auto">
            <a:xfrm>
              <a:off x="2372" y="2480"/>
              <a:ext cx="9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84" name="Arc 76"/>
            <p:cNvSpPr>
              <a:spLocks/>
            </p:cNvSpPr>
            <p:nvPr/>
          </p:nvSpPr>
          <p:spPr bwMode="auto">
            <a:xfrm>
              <a:off x="2376" y="2480"/>
              <a:ext cx="100" cy="1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>
              <a:off x="2164" y="2792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>
              <a:off x="2164" y="300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flipV="1">
              <a:off x="2160" y="2788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>
              <a:off x="2160" y="2732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89" name="Arc 81"/>
            <p:cNvSpPr>
              <a:spLocks/>
            </p:cNvSpPr>
            <p:nvPr/>
          </p:nvSpPr>
          <p:spPr bwMode="auto">
            <a:xfrm>
              <a:off x="2372" y="2801"/>
              <a:ext cx="92" cy="10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90" name="Arc 82"/>
            <p:cNvSpPr>
              <a:spLocks/>
            </p:cNvSpPr>
            <p:nvPr/>
          </p:nvSpPr>
          <p:spPr bwMode="auto">
            <a:xfrm>
              <a:off x="2376" y="2797"/>
              <a:ext cx="100" cy="1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91" name="Arc 83"/>
            <p:cNvSpPr>
              <a:spLocks/>
            </p:cNvSpPr>
            <p:nvPr/>
          </p:nvSpPr>
          <p:spPr bwMode="auto">
            <a:xfrm>
              <a:off x="2372" y="2896"/>
              <a:ext cx="92" cy="10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92" name="Arc 84"/>
            <p:cNvSpPr>
              <a:spLocks/>
            </p:cNvSpPr>
            <p:nvPr/>
          </p:nvSpPr>
          <p:spPr bwMode="auto">
            <a:xfrm>
              <a:off x="2376" y="2896"/>
              <a:ext cx="100" cy="1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>
              <a:off x="2164" y="3208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>
              <a:off x="2164" y="340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flipV="1">
              <a:off x="2160" y="3204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>
              <a:off x="2160" y="3148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97" name="Arc 89"/>
            <p:cNvSpPr>
              <a:spLocks/>
            </p:cNvSpPr>
            <p:nvPr/>
          </p:nvSpPr>
          <p:spPr bwMode="auto">
            <a:xfrm>
              <a:off x="2372" y="321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98" name="Arc 90"/>
            <p:cNvSpPr>
              <a:spLocks/>
            </p:cNvSpPr>
            <p:nvPr/>
          </p:nvSpPr>
          <p:spPr bwMode="auto">
            <a:xfrm>
              <a:off x="2376" y="3213"/>
              <a:ext cx="100" cy="10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99" name="Arc 91"/>
            <p:cNvSpPr>
              <a:spLocks/>
            </p:cNvSpPr>
            <p:nvPr/>
          </p:nvSpPr>
          <p:spPr bwMode="auto">
            <a:xfrm>
              <a:off x="2372" y="330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00" name="Arc 92"/>
            <p:cNvSpPr>
              <a:spLocks/>
            </p:cNvSpPr>
            <p:nvPr/>
          </p:nvSpPr>
          <p:spPr bwMode="auto">
            <a:xfrm>
              <a:off x="2376" y="3312"/>
              <a:ext cx="100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>
              <a:off x="2164" y="1968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>
              <a:off x="2164" y="216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flipV="1">
              <a:off x="2160" y="196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>
              <a:off x="2160" y="1908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05" name="Arc 97"/>
            <p:cNvSpPr>
              <a:spLocks/>
            </p:cNvSpPr>
            <p:nvPr/>
          </p:nvSpPr>
          <p:spPr bwMode="auto">
            <a:xfrm>
              <a:off x="2372" y="197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06" name="Arc 98"/>
            <p:cNvSpPr>
              <a:spLocks/>
            </p:cNvSpPr>
            <p:nvPr/>
          </p:nvSpPr>
          <p:spPr bwMode="auto">
            <a:xfrm>
              <a:off x="2376" y="1973"/>
              <a:ext cx="100" cy="10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07" name="Arc 99"/>
            <p:cNvSpPr>
              <a:spLocks/>
            </p:cNvSpPr>
            <p:nvPr/>
          </p:nvSpPr>
          <p:spPr bwMode="auto">
            <a:xfrm>
              <a:off x="2372" y="206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08" name="Arc 100"/>
            <p:cNvSpPr>
              <a:spLocks/>
            </p:cNvSpPr>
            <p:nvPr/>
          </p:nvSpPr>
          <p:spPr bwMode="auto">
            <a:xfrm>
              <a:off x="2376" y="2068"/>
              <a:ext cx="100" cy="10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>
              <a:off x="2808" y="368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>
              <a:off x="2808" y="375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>
              <a:off x="3296" y="368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>
              <a:off x="3296" y="375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>
              <a:off x="3768" y="368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>
              <a:off x="3768" y="375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>
              <a:off x="2468" y="33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>
              <a:off x="2992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17" name="Rectangle 109"/>
            <p:cNvSpPr>
              <a:spLocks noChangeArrowheads="1"/>
            </p:cNvSpPr>
            <p:nvPr/>
          </p:nvSpPr>
          <p:spPr bwMode="auto">
            <a:xfrm>
              <a:off x="2984" y="329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>
              <a:off x="3464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19" name="Rectangle 111"/>
            <p:cNvSpPr>
              <a:spLocks noChangeArrowheads="1"/>
            </p:cNvSpPr>
            <p:nvPr/>
          </p:nvSpPr>
          <p:spPr bwMode="auto">
            <a:xfrm>
              <a:off x="3456" y="329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>
              <a:off x="3944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21" name="Rectangle 113"/>
            <p:cNvSpPr>
              <a:spLocks noChangeArrowheads="1"/>
            </p:cNvSpPr>
            <p:nvPr/>
          </p:nvSpPr>
          <p:spPr bwMode="auto">
            <a:xfrm>
              <a:off x="3936" y="329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>
              <a:off x="4416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23" name="Rectangle 115"/>
            <p:cNvSpPr>
              <a:spLocks noChangeArrowheads="1"/>
            </p:cNvSpPr>
            <p:nvPr/>
          </p:nvSpPr>
          <p:spPr bwMode="auto">
            <a:xfrm>
              <a:off x="4408" y="329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>
              <a:off x="2556" y="330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>
              <a:off x="2996" y="3304"/>
              <a:ext cx="4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>
              <a:off x="3468" y="3304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>
              <a:off x="3948" y="3304"/>
              <a:ext cx="4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28" name="Line 120"/>
            <p:cNvSpPr>
              <a:spLocks noChangeShapeType="1"/>
            </p:cNvSpPr>
            <p:nvPr/>
          </p:nvSpPr>
          <p:spPr bwMode="auto">
            <a:xfrm>
              <a:off x="4420" y="33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29" name="Line 121"/>
            <p:cNvSpPr>
              <a:spLocks noChangeShapeType="1"/>
            </p:cNvSpPr>
            <p:nvPr/>
          </p:nvSpPr>
          <p:spPr bwMode="auto">
            <a:xfrm>
              <a:off x="2468" y="289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30" name="Line 122"/>
            <p:cNvSpPr>
              <a:spLocks noChangeShapeType="1"/>
            </p:cNvSpPr>
            <p:nvPr/>
          </p:nvSpPr>
          <p:spPr bwMode="auto">
            <a:xfrm>
              <a:off x="2896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31" name="Line 123"/>
            <p:cNvSpPr>
              <a:spLocks noChangeShapeType="1"/>
            </p:cNvSpPr>
            <p:nvPr/>
          </p:nvSpPr>
          <p:spPr bwMode="auto">
            <a:xfrm>
              <a:off x="3376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32" name="Line 124"/>
            <p:cNvSpPr>
              <a:spLocks noChangeShapeType="1"/>
            </p:cNvSpPr>
            <p:nvPr/>
          </p:nvSpPr>
          <p:spPr bwMode="auto">
            <a:xfrm>
              <a:off x="3856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33" name="Line 125"/>
            <p:cNvSpPr>
              <a:spLocks noChangeShapeType="1"/>
            </p:cNvSpPr>
            <p:nvPr/>
          </p:nvSpPr>
          <p:spPr bwMode="auto">
            <a:xfrm>
              <a:off x="4328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34" name="Line 126"/>
            <p:cNvSpPr>
              <a:spLocks noChangeShapeType="1"/>
            </p:cNvSpPr>
            <p:nvPr/>
          </p:nvSpPr>
          <p:spPr bwMode="auto">
            <a:xfrm>
              <a:off x="2556" y="289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35" name="Rectangle 127"/>
            <p:cNvSpPr>
              <a:spLocks noChangeArrowheads="1"/>
            </p:cNvSpPr>
            <p:nvPr/>
          </p:nvSpPr>
          <p:spPr bwMode="auto">
            <a:xfrm>
              <a:off x="2888" y="288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36" name="Line 128"/>
            <p:cNvSpPr>
              <a:spLocks noChangeShapeType="1"/>
            </p:cNvSpPr>
            <p:nvPr/>
          </p:nvSpPr>
          <p:spPr bwMode="auto">
            <a:xfrm>
              <a:off x="2900" y="2896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37" name="Rectangle 129"/>
            <p:cNvSpPr>
              <a:spLocks noChangeArrowheads="1"/>
            </p:cNvSpPr>
            <p:nvPr/>
          </p:nvSpPr>
          <p:spPr bwMode="auto">
            <a:xfrm>
              <a:off x="3368" y="288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38" name="Line 130"/>
            <p:cNvSpPr>
              <a:spLocks noChangeShapeType="1"/>
            </p:cNvSpPr>
            <p:nvPr/>
          </p:nvSpPr>
          <p:spPr bwMode="auto">
            <a:xfrm>
              <a:off x="3380" y="2896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39" name="Rectangle 131"/>
            <p:cNvSpPr>
              <a:spLocks noChangeArrowheads="1"/>
            </p:cNvSpPr>
            <p:nvPr/>
          </p:nvSpPr>
          <p:spPr bwMode="auto">
            <a:xfrm>
              <a:off x="3848" y="288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40" name="Line 132"/>
            <p:cNvSpPr>
              <a:spLocks noChangeShapeType="1"/>
            </p:cNvSpPr>
            <p:nvPr/>
          </p:nvSpPr>
          <p:spPr bwMode="auto">
            <a:xfrm>
              <a:off x="3860" y="2896"/>
              <a:ext cx="4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41" name="Rectangle 133"/>
            <p:cNvSpPr>
              <a:spLocks noChangeArrowheads="1"/>
            </p:cNvSpPr>
            <p:nvPr/>
          </p:nvSpPr>
          <p:spPr bwMode="auto">
            <a:xfrm>
              <a:off x="4320" y="288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42" name="Line 134"/>
            <p:cNvSpPr>
              <a:spLocks noChangeShapeType="1"/>
            </p:cNvSpPr>
            <p:nvPr/>
          </p:nvSpPr>
          <p:spPr bwMode="auto">
            <a:xfrm>
              <a:off x="4332" y="289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43" name="Line 135"/>
            <p:cNvSpPr>
              <a:spLocks noChangeShapeType="1"/>
            </p:cNvSpPr>
            <p:nvPr/>
          </p:nvSpPr>
          <p:spPr bwMode="auto">
            <a:xfrm>
              <a:off x="2896" y="290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44" name="Line 136"/>
            <p:cNvSpPr>
              <a:spLocks noChangeShapeType="1"/>
            </p:cNvSpPr>
            <p:nvPr/>
          </p:nvSpPr>
          <p:spPr bwMode="auto">
            <a:xfrm>
              <a:off x="3376" y="290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45" name="Line 137"/>
            <p:cNvSpPr>
              <a:spLocks noChangeShapeType="1"/>
            </p:cNvSpPr>
            <p:nvPr/>
          </p:nvSpPr>
          <p:spPr bwMode="auto">
            <a:xfrm>
              <a:off x="3856" y="290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46" name="Line 138"/>
            <p:cNvSpPr>
              <a:spLocks noChangeShapeType="1"/>
            </p:cNvSpPr>
            <p:nvPr/>
          </p:nvSpPr>
          <p:spPr bwMode="auto">
            <a:xfrm>
              <a:off x="4328" y="290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47" name="Line 139"/>
            <p:cNvSpPr>
              <a:spLocks noChangeShapeType="1"/>
            </p:cNvSpPr>
            <p:nvPr/>
          </p:nvSpPr>
          <p:spPr bwMode="auto">
            <a:xfrm>
              <a:off x="2468" y="248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48" name="Line 140"/>
            <p:cNvSpPr>
              <a:spLocks noChangeShapeType="1"/>
            </p:cNvSpPr>
            <p:nvPr/>
          </p:nvSpPr>
          <p:spPr bwMode="auto">
            <a:xfrm>
              <a:off x="2808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49" name="Line 141"/>
            <p:cNvSpPr>
              <a:spLocks noChangeShapeType="1"/>
            </p:cNvSpPr>
            <p:nvPr/>
          </p:nvSpPr>
          <p:spPr bwMode="auto">
            <a:xfrm>
              <a:off x="3296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50" name="Line 142"/>
            <p:cNvSpPr>
              <a:spLocks noChangeShapeType="1"/>
            </p:cNvSpPr>
            <p:nvPr/>
          </p:nvSpPr>
          <p:spPr bwMode="auto">
            <a:xfrm>
              <a:off x="3768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51" name="Line 143"/>
            <p:cNvSpPr>
              <a:spLocks noChangeShapeType="1"/>
            </p:cNvSpPr>
            <p:nvPr/>
          </p:nvSpPr>
          <p:spPr bwMode="auto">
            <a:xfrm>
              <a:off x="4240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52" name="Line 144"/>
            <p:cNvSpPr>
              <a:spLocks noChangeShapeType="1"/>
            </p:cNvSpPr>
            <p:nvPr/>
          </p:nvSpPr>
          <p:spPr bwMode="auto">
            <a:xfrm>
              <a:off x="2556" y="2480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53" name="Rectangle 145"/>
            <p:cNvSpPr>
              <a:spLocks noChangeArrowheads="1"/>
            </p:cNvSpPr>
            <p:nvPr/>
          </p:nvSpPr>
          <p:spPr bwMode="auto">
            <a:xfrm>
              <a:off x="2800" y="247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54" name="Line 146"/>
            <p:cNvSpPr>
              <a:spLocks noChangeShapeType="1"/>
            </p:cNvSpPr>
            <p:nvPr/>
          </p:nvSpPr>
          <p:spPr bwMode="auto">
            <a:xfrm>
              <a:off x="2812" y="2480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55" name="Rectangle 147"/>
            <p:cNvSpPr>
              <a:spLocks noChangeArrowheads="1"/>
            </p:cNvSpPr>
            <p:nvPr/>
          </p:nvSpPr>
          <p:spPr bwMode="auto">
            <a:xfrm>
              <a:off x="3288" y="247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56" name="Line 148"/>
            <p:cNvSpPr>
              <a:spLocks noChangeShapeType="1"/>
            </p:cNvSpPr>
            <p:nvPr/>
          </p:nvSpPr>
          <p:spPr bwMode="auto">
            <a:xfrm>
              <a:off x="3300" y="2480"/>
              <a:ext cx="4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57" name="Rectangle 149"/>
            <p:cNvSpPr>
              <a:spLocks noChangeArrowheads="1"/>
            </p:cNvSpPr>
            <p:nvPr/>
          </p:nvSpPr>
          <p:spPr bwMode="auto">
            <a:xfrm>
              <a:off x="3760" y="247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58" name="Line 150"/>
            <p:cNvSpPr>
              <a:spLocks noChangeShapeType="1"/>
            </p:cNvSpPr>
            <p:nvPr/>
          </p:nvSpPr>
          <p:spPr bwMode="auto">
            <a:xfrm>
              <a:off x="3772" y="2480"/>
              <a:ext cx="4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59" name="Rectangle 151"/>
            <p:cNvSpPr>
              <a:spLocks noChangeArrowheads="1"/>
            </p:cNvSpPr>
            <p:nvPr/>
          </p:nvSpPr>
          <p:spPr bwMode="auto">
            <a:xfrm>
              <a:off x="4232" y="247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60" name="Line 152"/>
            <p:cNvSpPr>
              <a:spLocks noChangeShapeType="1"/>
            </p:cNvSpPr>
            <p:nvPr/>
          </p:nvSpPr>
          <p:spPr bwMode="auto">
            <a:xfrm>
              <a:off x="4244" y="248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61" name="Line 153"/>
            <p:cNvSpPr>
              <a:spLocks noChangeShapeType="1"/>
            </p:cNvSpPr>
            <p:nvPr/>
          </p:nvSpPr>
          <p:spPr bwMode="auto">
            <a:xfrm>
              <a:off x="2808" y="2484"/>
              <a:ext cx="0" cy="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62" name="Line 154"/>
            <p:cNvSpPr>
              <a:spLocks noChangeShapeType="1"/>
            </p:cNvSpPr>
            <p:nvPr/>
          </p:nvSpPr>
          <p:spPr bwMode="auto">
            <a:xfrm>
              <a:off x="3296" y="2484"/>
              <a:ext cx="0" cy="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63" name="Line 155"/>
            <p:cNvSpPr>
              <a:spLocks noChangeShapeType="1"/>
            </p:cNvSpPr>
            <p:nvPr/>
          </p:nvSpPr>
          <p:spPr bwMode="auto">
            <a:xfrm>
              <a:off x="3768" y="2484"/>
              <a:ext cx="0" cy="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64" name="Line 156"/>
            <p:cNvSpPr>
              <a:spLocks noChangeShapeType="1"/>
            </p:cNvSpPr>
            <p:nvPr/>
          </p:nvSpPr>
          <p:spPr bwMode="auto">
            <a:xfrm>
              <a:off x="4240" y="2484"/>
              <a:ext cx="0" cy="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65" name="Line 157"/>
            <p:cNvSpPr>
              <a:spLocks noChangeShapeType="1"/>
            </p:cNvSpPr>
            <p:nvPr/>
          </p:nvSpPr>
          <p:spPr bwMode="auto">
            <a:xfrm>
              <a:off x="4240" y="368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66" name="Line 158"/>
            <p:cNvSpPr>
              <a:spLocks noChangeShapeType="1"/>
            </p:cNvSpPr>
            <p:nvPr/>
          </p:nvSpPr>
          <p:spPr bwMode="auto">
            <a:xfrm>
              <a:off x="4240" y="375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67" name="Line 159"/>
            <p:cNvSpPr>
              <a:spLocks noChangeShapeType="1"/>
            </p:cNvSpPr>
            <p:nvPr/>
          </p:nvSpPr>
          <p:spPr bwMode="auto">
            <a:xfrm>
              <a:off x="1344" y="11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68" name="Line 160"/>
            <p:cNvSpPr>
              <a:spLocks noChangeShapeType="1"/>
            </p:cNvSpPr>
            <p:nvPr/>
          </p:nvSpPr>
          <p:spPr bwMode="auto">
            <a:xfrm>
              <a:off x="2084" y="153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69" name="Line 161"/>
            <p:cNvSpPr>
              <a:spLocks noChangeShapeType="1"/>
            </p:cNvSpPr>
            <p:nvPr/>
          </p:nvSpPr>
          <p:spPr bwMode="auto">
            <a:xfrm>
              <a:off x="2084" y="2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70" name="Line 162"/>
            <p:cNvSpPr>
              <a:spLocks noChangeShapeType="1"/>
            </p:cNvSpPr>
            <p:nvPr/>
          </p:nvSpPr>
          <p:spPr bwMode="auto">
            <a:xfrm>
              <a:off x="2084" y="277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71" name="Line 163"/>
            <p:cNvSpPr>
              <a:spLocks noChangeShapeType="1"/>
            </p:cNvSpPr>
            <p:nvPr/>
          </p:nvSpPr>
          <p:spPr bwMode="auto">
            <a:xfrm>
              <a:off x="2084" y="318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72" name="Line 164"/>
            <p:cNvSpPr>
              <a:spLocks noChangeShapeType="1"/>
            </p:cNvSpPr>
            <p:nvPr/>
          </p:nvSpPr>
          <p:spPr bwMode="auto">
            <a:xfrm>
              <a:off x="2084" y="194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73" name="Line 165"/>
            <p:cNvSpPr>
              <a:spLocks noChangeShapeType="1"/>
            </p:cNvSpPr>
            <p:nvPr/>
          </p:nvSpPr>
          <p:spPr bwMode="auto">
            <a:xfrm>
              <a:off x="1348" y="116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74" name="Rectangle 166"/>
            <p:cNvSpPr>
              <a:spLocks noChangeArrowheads="1"/>
            </p:cNvSpPr>
            <p:nvPr/>
          </p:nvSpPr>
          <p:spPr bwMode="auto">
            <a:xfrm>
              <a:off x="1464" y="1144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75" name="Line 167"/>
            <p:cNvSpPr>
              <a:spLocks noChangeShapeType="1"/>
            </p:cNvSpPr>
            <p:nvPr/>
          </p:nvSpPr>
          <p:spPr bwMode="auto">
            <a:xfrm>
              <a:off x="1472" y="108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76" name="Line 168"/>
            <p:cNvSpPr>
              <a:spLocks noChangeShapeType="1"/>
            </p:cNvSpPr>
            <p:nvPr/>
          </p:nvSpPr>
          <p:spPr bwMode="auto">
            <a:xfrm>
              <a:off x="1472" y="1164"/>
              <a:ext cx="0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77" name="Rectangle 169"/>
            <p:cNvSpPr>
              <a:spLocks noChangeArrowheads="1"/>
            </p:cNvSpPr>
            <p:nvPr/>
          </p:nvSpPr>
          <p:spPr bwMode="auto">
            <a:xfrm>
              <a:off x="1464" y="152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78" name="Line 170"/>
            <p:cNvSpPr>
              <a:spLocks noChangeShapeType="1"/>
            </p:cNvSpPr>
            <p:nvPr/>
          </p:nvSpPr>
          <p:spPr bwMode="auto">
            <a:xfrm>
              <a:off x="1472" y="154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79" name="Rectangle 171"/>
            <p:cNvSpPr>
              <a:spLocks noChangeArrowheads="1"/>
            </p:cNvSpPr>
            <p:nvPr/>
          </p:nvSpPr>
          <p:spPr bwMode="auto">
            <a:xfrm>
              <a:off x="1464" y="1936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80" name="Line 172"/>
            <p:cNvSpPr>
              <a:spLocks noChangeShapeType="1"/>
            </p:cNvSpPr>
            <p:nvPr/>
          </p:nvSpPr>
          <p:spPr bwMode="auto">
            <a:xfrm>
              <a:off x="1472" y="1948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81" name="Rectangle 173"/>
            <p:cNvSpPr>
              <a:spLocks noChangeArrowheads="1"/>
            </p:cNvSpPr>
            <p:nvPr/>
          </p:nvSpPr>
          <p:spPr bwMode="auto">
            <a:xfrm>
              <a:off x="1464" y="2344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82" name="Line 174"/>
            <p:cNvSpPr>
              <a:spLocks noChangeShapeType="1"/>
            </p:cNvSpPr>
            <p:nvPr/>
          </p:nvSpPr>
          <p:spPr bwMode="auto">
            <a:xfrm>
              <a:off x="1472" y="2356"/>
              <a:ext cx="0" cy="4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83" name="Rectangle 175"/>
            <p:cNvSpPr>
              <a:spLocks noChangeArrowheads="1"/>
            </p:cNvSpPr>
            <p:nvPr/>
          </p:nvSpPr>
          <p:spPr bwMode="auto">
            <a:xfrm>
              <a:off x="1464" y="2768"/>
              <a:ext cx="32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84" name="Line 176"/>
            <p:cNvSpPr>
              <a:spLocks noChangeShapeType="1"/>
            </p:cNvSpPr>
            <p:nvPr/>
          </p:nvSpPr>
          <p:spPr bwMode="auto">
            <a:xfrm>
              <a:off x="1472" y="278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85" name="Rectangle 177"/>
            <p:cNvSpPr>
              <a:spLocks noChangeArrowheads="1"/>
            </p:cNvSpPr>
            <p:nvPr/>
          </p:nvSpPr>
          <p:spPr bwMode="auto">
            <a:xfrm>
              <a:off x="1464" y="317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86" name="Line 178"/>
            <p:cNvSpPr>
              <a:spLocks noChangeShapeType="1"/>
            </p:cNvSpPr>
            <p:nvPr/>
          </p:nvSpPr>
          <p:spPr bwMode="auto">
            <a:xfrm>
              <a:off x="1472" y="3188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87" name="Line 179"/>
            <p:cNvSpPr>
              <a:spLocks noChangeShapeType="1"/>
            </p:cNvSpPr>
            <p:nvPr/>
          </p:nvSpPr>
          <p:spPr bwMode="auto">
            <a:xfrm>
              <a:off x="1476" y="1536"/>
              <a:ext cx="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88" name="Line 180"/>
            <p:cNvSpPr>
              <a:spLocks noChangeShapeType="1"/>
            </p:cNvSpPr>
            <p:nvPr/>
          </p:nvSpPr>
          <p:spPr bwMode="auto">
            <a:xfrm>
              <a:off x="1476" y="1944"/>
              <a:ext cx="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89" name="Line 181"/>
            <p:cNvSpPr>
              <a:spLocks noChangeShapeType="1"/>
            </p:cNvSpPr>
            <p:nvPr/>
          </p:nvSpPr>
          <p:spPr bwMode="auto">
            <a:xfrm>
              <a:off x="1476" y="2352"/>
              <a:ext cx="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90" name="Line 182"/>
            <p:cNvSpPr>
              <a:spLocks noChangeShapeType="1"/>
            </p:cNvSpPr>
            <p:nvPr/>
          </p:nvSpPr>
          <p:spPr bwMode="auto">
            <a:xfrm>
              <a:off x="1476" y="2776"/>
              <a:ext cx="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91" name="Line 183"/>
            <p:cNvSpPr>
              <a:spLocks noChangeShapeType="1"/>
            </p:cNvSpPr>
            <p:nvPr/>
          </p:nvSpPr>
          <p:spPr bwMode="auto">
            <a:xfrm>
              <a:off x="1476" y="3184"/>
              <a:ext cx="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92" name="Line 184"/>
            <p:cNvSpPr>
              <a:spLocks noChangeShapeType="1"/>
            </p:cNvSpPr>
            <p:nvPr/>
          </p:nvSpPr>
          <p:spPr bwMode="auto">
            <a:xfrm>
              <a:off x="1600" y="11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93" name="Line 185"/>
            <p:cNvSpPr>
              <a:spLocks noChangeShapeType="1"/>
            </p:cNvSpPr>
            <p:nvPr/>
          </p:nvSpPr>
          <p:spPr bwMode="auto">
            <a:xfrm>
              <a:off x="2084" y="16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94" name="Line 186"/>
            <p:cNvSpPr>
              <a:spLocks noChangeShapeType="1"/>
            </p:cNvSpPr>
            <p:nvPr/>
          </p:nvSpPr>
          <p:spPr bwMode="auto">
            <a:xfrm>
              <a:off x="2084" y="252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95" name="Line 187"/>
            <p:cNvSpPr>
              <a:spLocks noChangeShapeType="1"/>
            </p:cNvSpPr>
            <p:nvPr/>
          </p:nvSpPr>
          <p:spPr bwMode="auto">
            <a:xfrm>
              <a:off x="2084" y="293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96" name="Line 188"/>
            <p:cNvSpPr>
              <a:spLocks noChangeShapeType="1"/>
            </p:cNvSpPr>
            <p:nvPr/>
          </p:nvSpPr>
          <p:spPr bwMode="auto">
            <a:xfrm>
              <a:off x="2084" y="334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97" name="Line 189"/>
            <p:cNvSpPr>
              <a:spLocks noChangeShapeType="1"/>
            </p:cNvSpPr>
            <p:nvPr/>
          </p:nvSpPr>
          <p:spPr bwMode="auto">
            <a:xfrm>
              <a:off x="2084" y="21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98" name="Line 190"/>
            <p:cNvSpPr>
              <a:spLocks noChangeShapeType="1"/>
            </p:cNvSpPr>
            <p:nvPr/>
          </p:nvSpPr>
          <p:spPr bwMode="auto">
            <a:xfrm>
              <a:off x="1604" y="116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399" name="Rectangle 191"/>
            <p:cNvSpPr>
              <a:spLocks noChangeArrowheads="1"/>
            </p:cNvSpPr>
            <p:nvPr/>
          </p:nvSpPr>
          <p:spPr bwMode="auto">
            <a:xfrm>
              <a:off x="1720" y="1144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00" name="Line 192"/>
            <p:cNvSpPr>
              <a:spLocks noChangeShapeType="1"/>
            </p:cNvSpPr>
            <p:nvPr/>
          </p:nvSpPr>
          <p:spPr bwMode="auto">
            <a:xfrm>
              <a:off x="1728" y="108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01" name="Line 193"/>
            <p:cNvSpPr>
              <a:spLocks noChangeShapeType="1"/>
            </p:cNvSpPr>
            <p:nvPr/>
          </p:nvSpPr>
          <p:spPr bwMode="auto">
            <a:xfrm>
              <a:off x="1728" y="1164"/>
              <a:ext cx="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02" name="Rectangle 194"/>
            <p:cNvSpPr>
              <a:spLocks noChangeArrowheads="1"/>
            </p:cNvSpPr>
            <p:nvPr/>
          </p:nvSpPr>
          <p:spPr bwMode="auto">
            <a:xfrm>
              <a:off x="1720" y="168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03" name="Line 195"/>
            <p:cNvSpPr>
              <a:spLocks noChangeShapeType="1"/>
            </p:cNvSpPr>
            <p:nvPr/>
          </p:nvSpPr>
          <p:spPr bwMode="auto">
            <a:xfrm>
              <a:off x="1728" y="170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04" name="Rectangle 196"/>
            <p:cNvSpPr>
              <a:spLocks noChangeArrowheads="1"/>
            </p:cNvSpPr>
            <p:nvPr/>
          </p:nvSpPr>
          <p:spPr bwMode="auto">
            <a:xfrm>
              <a:off x="1720" y="2096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05" name="Line 197"/>
            <p:cNvSpPr>
              <a:spLocks noChangeShapeType="1"/>
            </p:cNvSpPr>
            <p:nvPr/>
          </p:nvSpPr>
          <p:spPr bwMode="auto">
            <a:xfrm>
              <a:off x="1728" y="2108"/>
              <a:ext cx="0" cy="4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06" name="Rectangle 198"/>
            <p:cNvSpPr>
              <a:spLocks noChangeArrowheads="1"/>
            </p:cNvSpPr>
            <p:nvPr/>
          </p:nvSpPr>
          <p:spPr bwMode="auto">
            <a:xfrm>
              <a:off x="1720" y="2520"/>
              <a:ext cx="32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07" name="Line 199"/>
            <p:cNvSpPr>
              <a:spLocks noChangeShapeType="1"/>
            </p:cNvSpPr>
            <p:nvPr/>
          </p:nvSpPr>
          <p:spPr bwMode="auto">
            <a:xfrm>
              <a:off x="1728" y="2532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08" name="Rectangle 200"/>
            <p:cNvSpPr>
              <a:spLocks noChangeArrowheads="1"/>
            </p:cNvSpPr>
            <p:nvPr/>
          </p:nvSpPr>
          <p:spPr bwMode="auto">
            <a:xfrm>
              <a:off x="1720" y="292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09" name="Line 201"/>
            <p:cNvSpPr>
              <a:spLocks noChangeShapeType="1"/>
            </p:cNvSpPr>
            <p:nvPr/>
          </p:nvSpPr>
          <p:spPr bwMode="auto">
            <a:xfrm>
              <a:off x="1728" y="294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10" name="Rectangle 202"/>
            <p:cNvSpPr>
              <a:spLocks noChangeArrowheads="1"/>
            </p:cNvSpPr>
            <p:nvPr/>
          </p:nvSpPr>
          <p:spPr bwMode="auto">
            <a:xfrm>
              <a:off x="1720" y="333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11" name="Line 203"/>
            <p:cNvSpPr>
              <a:spLocks noChangeShapeType="1"/>
            </p:cNvSpPr>
            <p:nvPr/>
          </p:nvSpPr>
          <p:spPr bwMode="auto">
            <a:xfrm>
              <a:off x="1728" y="3348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12" name="Line 204"/>
            <p:cNvSpPr>
              <a:spLocks noChangeShapeType="1"/>
            </p:cNvSpPr>
            <p:nvPr/>
          </p:nvSpPr>
          <p:spPr bwMode="auto">
            <a:xfrm>
              <a:off x="1732" y="1696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13" name="Line 205"/>
            <p:cNvSpPr>
              <a:spLocks noChangeShapeType="1"/>
            </p:cNvSpPr>
            <p:nvPr/>
          </p:nvSpPr>
          <p:spPr bwMode="auto">
            <a:xfrm>
              <a:off x="1732" y="2104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14" name="Line 206"/>
            <p:cNvSpPr>
              <a:spLocks noChangeShapeType="1"/>
            </p:cNvSpPr>
            <p:nvPr/>
          </p:nvSpPr>
          <p:spPr bwMode="auto">
            <a:xfrm>
              <a:off x="1732" y="2528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15" name="Line 207"/>
            <p:cNvSpPr>
              <a:spLocks noChangeShapeType="1"/>
            </p:cNvSpPr>
            <p:nvPr/>
          </p:nvSpPr>
          <p:spPr bwMode="auto">
            <a:xfrm>
              <a:off x="1732" y="2936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16" name="Line 208"/>
            <p:cNvSpPr>
              <a:spLocks noChangeShapeType="1"/>
            </p:cNvSpPr>
            <p:nvPr/>
          </p:nvSpPr>
          <p:spPr bwMode="auto">
            <a:xfrm>
              <a:off x="1732" y="3344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17" name="Line 209"/>
            <p:cNvSpPr>
              <a:spLocks noChangeShapeType="1"/>
            </p:cNvSpPr>
            <p:nvPr/>
          </p:nvSpPr>
          <p:spPr bwMode="auto">
            <a:xfrm>
              <a:off x="1864" y="11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18" name="Line 210"/>
            <p:cNvSpPr>
              <a:spLocks noChangeShapeType="1"/>
            </p:cNvSpPr>
            <p:nvPr/>
          </p:nvSpPr>
          <p:spPr bwMode="auto">
            <a:xfrm>
              <a:off x="1868" y="116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19" name="Rectangle 211"/>
            <p:cNvSpPr>
              <a:spLocks noChangeArrowheads="1"/>
            </p:cNvSpPr>
            <p:nvPr/>
          </p:nvSpPr>
          <p:spPr bwMode="auto">
            <a:xfrm>
              <a:off x="1984" y="1144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20" name="Line 212"/>
            <p:cNvSpPr>
              <a:spLocks noChangeShapeType="1"/>
            </p:cNvSpPr>
            <p:nvPr/>
          </p:nvSpPr>
          <p:spPr bwMode="auto">
            <a:xfrm>
              <a:off x="1992" y="108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21" name="Line 213"/>
            <p:cNvSpPr>
              <a:spLocks noChangeShapeType="1"/>
            </p:cNvSpPr>
            <p:nvPr/>
          </p:nvSpPr>
          <p:spPr bwMode="auto">
            <a:xfrm>
              <a:off x="1992" y="1164"/>
              <a:ext cx="0" cy="24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22" name="Line 214"/>
            <p:cNvSpPr>
              <a:spLocks noChangeShapeType="1"/>
            </p:cNvSpPr>
            <p:nvPr/>
          </p:nvSpPr>
          <p:spPr bwMode="auto">
            <a:xfrm>
              <a:off x="1344" y="14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23" name="Line 215"/>
            <p:cNvSpPr>
              <a:spLocks noChangeShapeType="1"/>
            </p:cNvSpPr>
            <p:nvPr/>
          </p:nvSpPr>
          <p:spPr bwMode="auto">
            <a:xfrm>
              <a:off x="1344" y="1492"/>
              <a:ext cx="0" cy="20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24" name="Line 216"/>
            <p:cNvSpPr>
              <a:spLocks noChangeShapeType="1"/>
            </p:cNvSpPr>
            <p:nvPr/>
          </p:nvSpPr>
          <p:spPr bwMode="auto">
            <a:xfrm>
              <a:off x="2640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25" name="Line 217"/>
            <p:cNvSpPr>
              <a:spLocks noChangeShapeType="1"/>
            </p:cNvSpPr>
            <p:nvPr/>
          </p:nvSpPr>
          <p:spPr bwMode="auto">
            <a:xfrm>
              <a:off x="3120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26" name="Line 218"/>
            <p:cNvSpPr>
              <a:spLocks noChangeShapeType="1"/>
            </p:cNvSpPr>
            <p:nvPr/>
          </p:nvSpPr>
          <p:spPr bwMode="auto">
            <a:xfrm>
              <a:off x="3592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27" name="Line 219"/>
            <p:cNvSpPr>
              <a:spLocks noChangeShapeType="1"/>
            </p:cNvSpPr>
            <p:nvPr/>
          </p:nvSpPr>
          <p:spPr bwMode="auto">
            <a:xfrm>
              <a:off x="4072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28" name="Line 220"/>
            <p:cNvSpPr>
              <a:spLocks noChangeShapeType="1"/>
            </p:cNvSpPr>
            <p:nvPr/>
          </p:nvSpPr>
          <p:spPr bwMode="auto">
            <a:xfrm>
              <a:off x="2468" y="165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29" name="Line 221"/>
            <p:cNvSpPr>
              <a:spLocks noChangeShapeType="1"/>
            </p:cNvSpPr>
            <p:nvPr/>
          </p:nvSpPr>
          <p:spPr bwMode="auto">
            <a:xfrm>
              <a:off x="2556" y="165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30" name="Rectangle 222"/>
            <p:cNvSpPr>
              <a:spLocks noChangeArrowheads="1"/>
            </p:cNvSpPr>
            <p:nvPr/>
          </p:nvSpPr>
          <p:spPr bwMode="auto">
            <a:xfrm>
              <a:off x="2632" y="1648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31" name="Line 223"/>
            <p:cNvSpPr>
              <a:spLocks noChangeShapeType="1"/>
            </p:cNvSpPr>
            <p:nvPr/>
          </p:nvSpPr>
          <p:spPr bwMode="auto">
            <a:xfrm>
              <a:off x="2644" y="1656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32" name="Rectangle 224"/>
            <p:cNvSpPr>
              <a:spLocks noChangeArrowheads="1"/>
            </p:cNvSpPr>
            <p:nvPr/>
          </p:nvSpPr>
          <p:spPr bwMode="auto">
            <a:xfrm>
              <a:off x="3112" y="164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33" name="Line 225"/>
            <p:cNvSpPr>
              <a:spLocks noChangeShapeType="1"/>
            </p:cNvSpPr>
            <p:nvPr/>
          </p:nvSpPr>
          <p:spPr bwMode="auto">
            <a:xfrm>
              <a:off x="3124" y="1656"/>
              <a:ext cx="4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34" name="Rectangle 226"/>
            <p:cNvSpPr>
              <a:spLocks noChangeArrowheads="1"/>
            </p:cNvSpPr>
            <p:nvPr/>
          </p:nvSpPr>
          <p:spPr bwMode="auto">
            <a:xfrm>
              <a:off x="3584" y="164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35" name="Line 227"/>
            <p:cNvSpPr>
              <a:spLocks noChangeShapeType="1"/>
            </p:cNvSpPr>
            <p:nvPr/>
          </p:nvSpPr>
          <p:spPr bwMode="auto">
            <a:xfrm>
              <a:off x="3596" y="1656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36" name="Rectangle 228"/>
            <p:cNvSpPr>
              <a:spLocks noChangeArrowheads="1"/>
            </p:cNvSpPr>
            <p:nvPr/>
          </p:nvSpPr>
          <p:spPr bwMode="auto">
            <a:xfrm>
              <a:off x="4064" y="164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37" name="Line 229"/>
            <p:cNvSpPr>
              <a:spLocks noChangeShapeType="1"/>
            </p:cNvSpPr>
            <p:nvPr/>
          </p:nvSpPr>
          <p:spPr bwMode="auto">
            <a:xfrm>
              <a:off x="4076" y="1656"/>
              <a:ext cx="4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38" name="Line 230"/>
            <p:cNvSpPr>
              <a:spLocks noChangeShapeType="1"/>
            </p:cNvSpPr>
            <p:nvPr/>
          </p:nvSpPr>
          <p:spPr bwMode="auto">
            <a:xfrm>
              <a:off x="2640" y="1660"/>
              <a:ext cx="0" cy="1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39" name="Line 231"/>
            <p:cNvSpPr>
              <a:spLocks noChangeShapeType="1"/>
            </p:cNvSpPr>
            <p:nvPr/>
          </p:nvSpPr>
          <p:spPr bwMode="auto">
            <a:xfrm>
              <a:off x="3120" y="1660"/>
              <a:ext cx="0" cy="1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40" name="Line 232"/>
            <p:cNvSpPr>
              <a:spLocks noChangeShapeType="1"/>
            </p:cNvSpPr>
            <p:nvPr/>
          </p:nvSpPr>
          <p:spPr bwMode="auto">
            <a:xfrm>
              <a:off x="3592" y="1660"/>
              <a:ext cx="0" cy="1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41" name="Line 233"/>
            <p:cNvSpPr>
              <a:spLocks noChangeShapeType="1"/>
            </p:cNvSpPr>
            <p:nvPr/>
          </p:nvSpPr>
          <p:spPr bwMode="auto">
            <a:xfrm>
              <a:off x="4072" y="1660"/>
              <a:ext cx="0" cy="1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42" name="Line 234"/>
            <p:cNvSpPr>
              <a:spLocks noChangeShapeType="1"/>
            </p:cNvSpPr>
            <p:nvPr/>
          </p:nvSpPr>
          <p:spPr bwMode="auto">
            <a:xfrm>
              <a:off x="1600" y="14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43" name="Line 235"/>
            <p:cNvSpPr>
              <a:spLocks noChangeShapeType="1"/>
            </p:cNvSpPr>
            <p:nvPr/>
          </p:nvSpPr>
          <p:spPr bwMode="auto">
            <a:xfrm>
              <a:off x="2084" y="161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44" name="Line 236"/>
            <p:cNvSpPr>
              <a:spLocks noChangeShapeType="1"/>
            </p:cNvSpPr>
            <p:nvPr/>
          </p:nvSpPr>
          <p:spPr bwMode="auto">
            <a:xfrm>
              <a:off x="2084" y="24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45" name="Line 237"/>
            <p:cNvSpPr>
              <a:spLocks noChangeShapeType="1"/>
            </p:cNvSpPr>
            <p:nvPr/>
          </p:nvSpPr>
          <p:spPr bwMode="auto">
            <a:xfrm>
              <a:off x="2084" y="284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46" name="Line 238"/>
            <p:cNvSpPr>
              <a:spLocks noChangeShapeType="1"/>
            </p:cNvSpPr>
            <p:nvPr/>
          </p:nvSpPr>
          <p:spPr bwMode="auto">
            <a:xfrm>
              <a:off x="2084" y="32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47" name="Line 239"/>
            <p:cNvSpPr>
              <a:spLocks noChangeShapeType="1"/>
            </p:cNvSpPr>
            <p:nvPr/>
          </p:nvSpPr>
          <p:spPr bwMode="auto">
            <a:xfrm>
              <a:off x="2084" y="20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48" name="Line 240"/>
            <p:cNvSpPr>
              <a:spLocks noChangeShapeType="1"/>
            </p:cNvSpPr>
            <p:nvPr/>
          </p:nvSpPr>
          <p:spPr bwMode="auto">
            <a:xfrm>
              <a:off x="1600" y="1492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49" name="Rectangle 241"/>
            <p:cNvSpPr>
              <a:spLocks noChangeArrowheads="1"/>
            </p:cNvSpPr>
            <p:nvPr/>
          </p:nvSpPr>
          <p:spPr bwMode="auto">
            <a:xfrm>
              <a:off x="1592" y="1608"/>
              <a:ext cx="32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50" name="Line 242"/>
            <p:cNvSpPr>
              <a:spLocks noChangeShapeType="1"/>
            </p:cNvSpPr>
            <p:nvPr/>
          </p:nvSpPr>
          <p:spPr bwMode="auto">
            <a:xfrm>
              <a:off x="1600" y="1620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51" name="Rectangle 243"/>
            <p:cNvSpPr>
              <a:spLocks noChangeArrowheads="1"/>
            </p:cNvSpPr>
            <p:nvPr/>
          </p:nvSpPr>
          <p:spPr bwMode="auto">
            <a:xfrm>
              <a:off x="1592" y="2024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52" name="Line 244"/>
            <p:cNvSpPr>
              <a:spLocks noChangeShapeType="1"/>
            </p:cNvSpPr>
            <p:nvPr/>
          </p:nvSpPr>
          <p:spPr bwMode="auto">
            <a:xfrm>
              <a:off x="1600" y="2036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53" name="Rectangle 245"/>
            <p:cNvSpPr>
              <a:spLocks noChangeArrowheads="1"/>
            </p:cNvSpPr>
            <p:nvPr/>
          </p:nvSpPr>
          <p:spPr bwMode="auto">
            <a:xfrm>
              <a:off x="1592" y="243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54" name="Line 246"/>
            <p:cNvSpPr>
              <a:spLocks noChangeShapeType="1"/>
            </p:cNvSpPr>
            <p:nvPr/>
          </p:nvSpPr>
          <p:spPr bwMode="auto">
            <a:xfrm>
              <a:off x="1600" y="2444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55" name="Rectangle 247"/>
            <p:cNvSpPr>
              <a:spLocks noChangeArrowheads="1"/>
            </p:cNvSpPr>
            <p:nvPr/>
          </p:nvSpPr>
          <p:spPr bwMode="auto">
            <a:xfrm>
              <a:off x="1592" y="2840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56" name="Line 248"/>
            <p:cNvSpPr>
              <a:spLocks noChangeShapeType="1"/>
            </p:cNvSpPr>
            <p:nvPr/>
          </p:nvSpPr>
          <p:spPr bwMode="auto">
            <a:xfrm>
              <a:off x="1600" y="2852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57" name="Rectangle 249"/>
            <p:cNvSpPr>
              <a:spLocks noChangeArrowheads="1"/>
            </p:cNvSpPr>
            <p:nvPr/>
          </p:nvSpPr>
          <p:spPr bwMode="auto">
            <a:xfrm>
              <a:off x="1592" y="3264"/>
              <a:ext cx="32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58" name="Line 250"/>
            <p:cNvSpPr>
              <a:spLocks noChangeShapeType="1"/>
            </p:cNvSpPr>
            <p:nvPr/>
          </p:nvSpPr>
          <p:spPr bwMode="auto">
            <a:xfrm>
              <a:off x="1600" y="3268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59" name="Line 251"/>
            <p:cNvSpPr>
              <a:spLocks noChangeShapeType="1"/>
            </p:cNvSpPr>
            <p:nvPr/>
          </p:nvSpPr>
          <p:spPr bwMode="auto">
            <a:xfrm>
              <a:off x="1604" y="1616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60" name="Line 252"/>
            <p:cNvSpPr>
              <a:spLocks noChangeShapeType="1"/>
            </p:cNvSpPr>
            <p:nvPr/>
          </p:nvSpPr>
          <p:spPr bwMode="auto">
            <a:xfrm>
              <a:off x="1604" y="203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61" name="Line 253"/>
            <p:cNvSpPr>
              <a:spLocks noChangeShapeType="1"/>
            </p:cNvSpPr>
            <p:nvPr/>
          </p:nvSpPr>
          <p:spPr bwMode="auto">
            <a:xfrm>
              <a:off x="1604" y="2440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62" name="Line 254"/>
            <p:cNvSpPr>
              <a:spLocks noChangeShapeType="1"/>
            </p:cNvSpPr>
            <p:nvPr/>
          </p:nvSpPr>
          <p:spPr bwMode="auto">
            <a:xfrm>
              <a:off x="1604" y="2848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63" name="Line 255"/>
            <p:cNvSpPr>
              <a:spLocks noChangeShapeType="1"/>
            </p:cNvSpPr>
            <p:nvPr/>
          </p:nvSpPr>
          <p:spPr bwMode="auto">
            <a:xfrm>
              <a:off x="1604" y="3264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64" name="Line 256"/>
            <p:cNvSpPr>
              <a:spLocks noChangeShapeType="1"/>
            </p:cNvSpPr>
            <p:nvPr/>
          </p:nvSpPr>
          <p:spPr bwMode="auto">
            <a:xfrm>
              <a:off x="1864" y="14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65" name="Line 257"/>
            <p:cNvSpPr>
              <a:spLocks noChangeShapeType="1"/>
            </p:cNvSpPr>
            <p:nvPr/>
          </p:nvSpPr>
          <p:spPr bwMode="auto">
            <a:xfrm>
              <a:off x="2084" y="178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66" name="Line 258"/>
            <p:cNvSpPr>
              <a:spLocks noChangeShapeType="1"/>
            </p:cNvSpPr>
            <p:nvPr/>
          </p:nvSpPr>
          <p:spPr bwMode="auto">
            <a:xfrm>
              <a:off x="2084" y="26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67" name="Line 259"/>
            <p:cNvSpPr>
              <a:spLocks noChangeShapeType="1"/>
            </p:cNvSpPr>
            <p:nvPr/>
          </p:nvSpPr>
          <p:spPr bwMode="auto">
            <a:xfrm>
              <a:off x="208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68" name="Line 260"/>
            <p:cNvSpPr>
              <a:spLocks noChangeShapeType="1"/>
            </p:cNvSpPr>
            <p:nvPr/>
          </p:nvSpPr>
          <p:spPr bwMode="auto">
            <a:xfrm>
              <a:off x="2084" y="34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69" name="Line 261"/>
            <p:cNvSpPr>
              <a:spLocks noChangeShapeType="1"/>
            </p:cNvSpPr>
            <p:nvPr/>
          </p:nvSpPr>
          <p:spPr bwMode="auto">
            <a:xfrm>
              <a:off x="2084" y="21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70" name="Line 262"/>
            <p:cNvSpPr>
              <a:spLocks noChangeShapeType="1"/>
            </p:cNvSpPr>
            <p:nvPr/>
          </p:nvSpPr>
          <p:spPr bwMode="auto">
            <a:xfrm>
              <a:off x="1864" y="1492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71" name="Rectangle 263"/>
            <p:cNvSpPr>
              <a:spLocks noChangeArrowheads="1"/>
            </p:cNvSpPr>
            <p:nvPr/>
          </p:nvSpPr>
          <p:spPr bwMode="auto">
            <a:xfrm>
              <a:off x="1856" y="177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72" name="Line 264"/>
            <p:cNvSpPr>
              <a:spLocks noChangeShapeType="1"/>
            </p:cNvSpPr>
            <p:nvPr/>
          </p:nvSpPr>
          <p:spPr bwMode="auto">
            <a:xfrm>
              <a:off x="1864" y="1788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73" name="Rectangle 265"/>
            <p:cNvSpPr>
              <a:spLocks noChangeArrowheads="1"/>
            </p:cNvSpPr>
            <p:nvPr/>
          </p:nvSpPr>
          <p:spPr bwMode="auto">
            <a:xfrm>
              <a:off x="1856" y="21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74" name="Line 266"/>
            <p:cNvSpPr>
              <a:spLocks noChangeShapeType="1"/>
            </p:cNvSpPr>
            <p:nvPr/>
          </p:nvSpPr>
          <p:spPr bwMode="auto">
            <a:xfrm>
              <a:off x="1864" y="2196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75" name="Rectangle 267"/>
            <p:cNvSpPr>
              <a:spLocks noChangeArrowheads="1"/>
            </p:cNvSpPr>
            <p:nvPr/>
          </p:nvSpPr>
          <p:spPr bwMode="auto">
            <a:xfrm>
              <a:off x="1856" y="259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76" name="Line 268"/>
            <p:cNvSpPr>
              <a:spLocks noChangeShapeType="1"/>
            </p:cNvSpPr>
            <p:nvPr/>
          </p:nvSpPr>
          <p:spPr bwMode="auto">
            <a:xfrm>
              <a:off x="1864" y="2604"/>
              <a:ext cx="0" cy="4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77" name="Rectangle 269"/>
            <p:cNvSpPr>
              <a:spLocks noChangeArrowheads="1"/>
            </p:cNvSpPr>
            <p:nvPr/>
          </p:nvSpPr>
          <p:spPr bwMode="auto">
            <a:xfrm>
              <a:off x="1856" y="301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78" name="Line 270"/>
            <p:cNvSpPr>
              <a:spLocks noChangeShapeType="1"/>
            </p:cNvSpPr>
            <p:nvPr/>
          </p:nvSpPr>
          <p:spPr bwMode="auto">
            <a:xfrm>
              <a:off x="1864" y="3028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79" name="Rectangle 271"/>
            <p:cNvSpPr>
              <a:spLocks noChangeArrowheads="1"/>
            </p:cNvSpPr>
            <p:nvPr/>
          </p:nvSpPr>
          <p:spPr bwMode="auto">
            <a:xfrm>
              <a:off x="1856" y="3424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80" name="Line 272"/>
            <p:cNvSpPr>
              <a:spLocks noChangeShapeType="1"/>
            </p:cNvSpPr>
            <p:nvPr/>
          </p:nvSpPr>
          <p:spPr bwMode="auto">
            <a:xfrm>
              <a:off x="1864" y="343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81" name="Line 273"/>
            <p:cNvSpPr>
              <a:spLocks noChangeShapeType="1"/>
            </p:cNvSpPr>
            <p:nvPr/>
          </p:nvSpPr>
          <p:spPr bwMode="auto">
            <a:xfrm>
              <a:off x="1868" y="17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82" name="Line 274"/>
            <p:cNvSpPr>
              <a:spLocks noChangeShapeType="1"/>
            </p:cNvSpPr>
            <p:nvPr/>
          </p:nvSpPr>
          <p:spPr bwMode="auto">
            <a:xfrm>
              <a:off x="1868" y="219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83" name="Line 275"/>
            <p:cNvSpPr>
              <a:spLocks noChangeShapeType="1"/>
            </p:cNvSpPr>
            <p:nvPr/>
          </p:nvSpPr>
          <p:spPr bwMode="auto">
            <a:xfrm>
              <a:off x="1868" y="260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84" name="Line 276"/>
            <p:cNvSpPr>
              <a:spLocks noChangeShapeType="1"/>
            </p:cNvSpPr>
            <p:nvPr/>
          </p:nvSpPr>
          <p:spPr bwMode="auto">
            <a:xfrm>
              <a:off x="1868" y="302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85" name="Line 277"/>
            <p:cNvSpPr>
              <a:spLocks noChangeShapeType="1"/>
            </p:cNvSpPr>
            <p:nvPr/>
          </p:nvSpPr>
          <p:spPr bwMode="auto">
            <a:xfrm>
              <a:off x="1868" y="343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86" name="Line 278"/>
            <p:cNvSpPr>
              <a:spLocks noChangeShapeType="1"/>
            </p:cNvSpPr>
            <p:nvPr/>
          </p:nvSpPr>
          <p:spPr bwMode="auto">
            <a:xfrm>
              <a:off x="2720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87" name="Line 279"/>
            <p:cNvSpPr>
              <a:spLocks noChangeShapeType="1"/>
            </p:cNvSpPr>
            <p:nvPr/>
          </p:nvSpPr>
          <p:spPr bwMode="auto">
            <a:xfrm>
              <a:off x="3208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88" name="Line 280"/>
            <p:cNvSpPr>
              <a:spLocks noChangeShapeType="1"/>
            </p:cNvSpPr>
            <p:nvPr/>
          </p:nvSpPr>
          <p:spPr bwMode="auto">
            <a:xfrm>
              <a:off x="3680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89" name="Line 281"/>
            <p:cNvSpPr>
              <a:spLocks noChangeShapeType="1"/>
            </p:cNvSpPr>
            <p:nvPr/>
          </p:nvSpPr>
          <p:spPr bwMode="auto">
            <a:xfrm>
              <a:off x="4160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90" name="Line 282"/>
            <p:cNvSpPr>
              <a:spLocks noChangeShapeType="1"/>
            </p:cNvSpPr>
            <p:nvPr/>
          </p:nvSpPr>
          <p:spPr bwMode="auto">
            <a:xfrm>
              <a:off x="2468" y="207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91" name="Line 283"/>
            <p:cNvSpPr>
              <a:spLocks noChangeShapeType="1"/>
            </p:cNvSpPr>
            <p:nvPr/>
          </p:nvSpPr>
          <p:spPr bwMode="auto">
            <a:xfrm>
              <a:off x="2556" y="2072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92" name="Rectangle 284"/>
            <p:cNvSpPr>
              <a:spLocks noChangeArrowheads="1"/>
            </p:cNvSpPr>
            <p:nvPr/>
          </p:nvSpPr>
          <p:spPr bwMode="auto">
            <a:xfrm>
              <a:off x="2720" y="20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93" name="Line 285"/>
            <p:cNvSpPr>
              <a:spLocks noChangeShapeType="1"/>
            </p:cNvSpPr>
            <p:nvPr/>
          </p:nvSpPr>
          <p:spPr bwMode="auto">
            <a:xfrm>
              <a:off x="2724" y="2072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94" name="Rectangle 286"/>
            <p:cNvSpPr>
              <a:spLocks noChangeArrowheads="1"/>
            </p:cNvSpPr>
            <p:nvPr/>
          </p:nvSpPr>
          <p:spPr bwMode="auto">
            <a:xfrm>
              <a:off x="3200" y="2064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95" name="Line 287"/>
            <p:cNvSpPr>
              <a:spLocks noChangeShapeType="1"/>
            </p:cNvSpPr>
            <p:nvPr/>
          </p:nvSpPr>
          <p:spPr bwMode="auto">
            <a:xfrm>
              <a:off x="3212" y="2072"/>
              <a:ext cx="4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96" name="Rectangle 288"/>
            <p:cNvSpPr>
              <a:spLocks noChangeArrowheads="1"/>
            </p:cNvSpPr>
            <p:nvPr/>
          </p:nvSpPr>
          <p:spPr bwMode="auto">
            <a:xfrm>
              <a:off x="3672" y="2064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97" name="Line 289"/>
            <p:cNvSpPr>
              <a:spLocks noChangeShapeType="1"/>
            </p:cNvSpPr>
            <p:nvPr/>
          </p:nvSpPr>
          <p:spPr bwMode="auto">
            <a:xfrm>
              <a:off x="3684" y="207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98" name="Rectangle 290"/>
            <p:cNvSpPr>
              <a:spLocks noChangeArrowheads="1"/>
            </p:cNvSpPr>
            <p:nvPr/>
          </p:nvSpPr>
          <p:spPr bwMode="auto">
            <a:xfrm>
              <a:off x="4152" y="20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499" name="Line 291"/>
            <p:cNvSpPr>
              <a:spLocks noChangeShapeType="1"/>
            </p:cNvSpPr>
            <p:nvPr/>
          </p:nvSpPr>
          <p:spPr bwMode="auto">
            <a:xfrm>
              <a:off x="4164" y="2072"/>
              <a:ext cx="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500" name="Line 292"/>
            <p:cNvSpPr>
              <a:spLocks noChangeShapeType="1"/>
            </p:cNvSpPr>
            <p:nvPr/>
          </p:nvSpPr>
          <p:spPr bwMode="auto">
            <a:xfrm>
              <a:off x="2720" y="2076"/>
              <a:ext cx="0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501" name="Line 293"/>
            <p:cNvSpPr>
              <a:spLocks noChangeShapeType="1"/>
            </p:cNvSpPr>
            <p:nvPr/>
          </p:nvSpPr>
          <p:spPr bwMode="auto">
            <a:xfrm>
              <a:off x="3208" y="2076"/>
              <a:ext cx="0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502" name="Line 294"/>
            <p:cNvSpPr>
              <a:spLocks noChangeShapeType="1"/>
            </p:cNvSpPr>
            <p:nvPr/>
          </p:nvSpPr>
          <p:spPr bwMode="auto">
            <a:xfrm>
              <a:off x="3680" y="2076"/>
              <a:ext cx="0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503" name="Line 295"/>
            <p:cNvSpPr>
              <a:spLocks noChangeShapeType="1"/>
            </p:cNvSpPr>
            <p:nvPr/>
          </p:nvSpPr>
          <p:spPr bwMode="auto">
            <a:xfrm>
              <a:off x="4160" y="2076"/>
              <a:ext cx="0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4504" name="Group 296"/>
            <p:cNvGrpSpPr>
              <a:grpSpLocks/>
            </p:cNvGrpSpPr>
            <p:nvPr/>
          </p:nvGrpSpPr>
          <p:grpSpPr bwMode="auto">
            <a:xfrm>
              <a:off x="1336" y="1448"/>
              <a:ext cx="824" cy="60"/>
              <a:chOff x="1336" y="1448"/>
              <a:chExt cx="824" cy="60"/>
            </a:xfrm>
          </p:grpSpPr>
          <p:sp>
            <p:nvSpPr>
              <p:cNvPr id="94505" name="Line 297"/>
              <p:cNvSpPr>
                <a:spLocks noChangeShapeType="1"/>
              </p:cNvSpPr>
              <p:nvPr/>
            </p:nvSpPr>
            <p:spPr bwMode="auto">
              <a:xfrm>
                <a:off x="1348" y="1456"/>
                <a:ext cx="80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06" name="Line 298"/>
              <p:cNvSpPr>
                <a:spLocks noChangeShapeType="1"/>
              </p:cNvSpPr>
              <p:nvPr/>
            </p:nvSpPr>
            <p:spPr bwMode="auto">
              <a:xfrm>
                <a:off x="2160" y="1460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07" name="Rectangle 299"/>
              <p:cNvSpPr>
                <a:spLocks noChangeArrowheads="1"/>
              </p:cNvSpPr>
              <p:nvPr/>
            </p:nvSpPr>
            <p:spPr bwMode="auto">
              <a:xfrm>
                <a:off x="1336" y="1448"/>
                <a:ext cx="32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4508" name="Group 300"/>
            <p:cNvGrpSpPr>
              <a:grpSpLocks/>
            </p:cNvGrpSpPr>
            <p:nvPr/>
          </p:nvGrpSpPr>
          <p:grpSpPr bwMode="auto">
            <a:xfrm>
              <a:off x="1336" y="1856"/>
              <a:ext cx="824" cy="60"/>
              <a:chOff x="1336" y="1856"/>
              <a:chExt cx="824" cy="60"/>
            </a:xfrm>
          </p:grpSpPr>
          <p:sp>
            <p:nvSpPr>
              <p:cNvPr id="94509" name="Line 301"/>
              <p:cNvSpPr>
                <a:spLocks noChangeShapeType="1"/>
              </p:cNvSpPr>
              <p:nvPr/>
            </p:nvSpPr>
            <p:spPr bwMode="auto">
              <a:xfrm>
                <a:off x="1348" y="1864"/>
                <a:ext cx="80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10" name="Line 302"/>
              <p:cNvSpPr>
                <a:spLocks noChangeShapeType="1"/>
              </p:cNvSpPr>
              <p:nvPr/>
            </p:nvSpPr>
            <p:spPr bwMode="auto">
              <a:xfrm>
                <a:off x="2160" y="1868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11" name="Rectangle 303"/>
              <p:cNvSpPr>
                <a:spLocks noChangeArrowheads="1"/>
              </p:cNvSpPr>
              <p:nvPr/>
            </p:nvSpPr>
            <p:spPr bwMode="auto">
              <a:xfrm>
                <a:off x="1336" y="1856"/>
                <a:ext cx="32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4512" name="Group 304"/>
            <p:cNvGrpSpPr>
              <a:grpSpLocks/>
            </p:cNvGrpSpPr>
            <p:nvPr/>
          </p:nvGrpSpPr>
          <p:grpSpPr bwMode="auto">
            <a:xfrm>
              <a:off x="1336" y="2280"/>
              <a:ext cx="824" cy="60"/>
              <a:chOff x="1336" y="2280"/>
              <a:chExt cx="824" cy="60"/>
            </a:xfrm>
          </p:grpSpPr>
          <p:sp>
            <p:nvSpPr>
              <p:cNvPr id="94513" name="Line 305"/>
              <p:cNvSpPr>
                <a:spLocks noChangeShapeType="1"/>
              </p:cNvSpPr>
              <p:nvPr/>
            </p:nvSpPr>
            <p:spPr bwMode="auto">
              <a:xfrm>
                <a:off x="1348" y="2288"/>
                <a:ext cx="80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14" name="Line 306"/>
              <p:cNvSpPr>
                <a:spLocks noChangeShapeType="1"/>
              </p:cNvSpPr>
              <p:nvPr/>
            </p:nvSpPr>
            <p:spPr bwMode="auto">
              <a:xfrm>
                <a:off x="2160" y="2292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15" name="Rectangle 307"/>
              <p:cNvSpPr>
                <a:spLocks noChangeArrowheads="1"/>
              </p:cNvSpPr>
              <p:nvPr/>
            </p:nvSpPr>
            <p:spPr bwMode="auto">
              <a:xfrm>
                <a:off x="1336" y="2280"/>
                <a:ext cx="32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4516" name="Group 308"/>
            <p:cNvGrpSpPr>
              <a:grpSpLocks/>
            </p:cNvGrpSpPr>
            <p:nvPr/>
          </p:nvGrpSpPr>
          <p:grpSpPr bwMode="auto">
            <a:xfrm>
              <a:off x="1336" y="2696"/>
              <a:ext cx="824" cy="68"/>
              <a:chOff x="1336" y="2696"/>
              <a:chExt cx="824" cy="68"/>
            </a:xfrm>
          </p:grpSpPr>
          <p:sp>
            <p:nvSpPr>
              <p:cNvPr id="94517" name="Line 309"/>
              <p:cNvSpPr>
                <a:spLocks noChangeShapeType="1"/>
              </p:cNvSpPr>
              <p:nvPr/>
            </p:nvSpPr>
            <p:spPr bwMode="auto">
              <a:xfrm>
                <a:off x="1348" y="2704"/>
                <a:ext cx="80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18" name="Line 310"/>
              <p:cNvSpPr>
                <a:spLocks noChangeShapeType="1"/>
              </p:cNvSpPr>
              <p:nvPr/>
            </p:nvSpPr>
            <p:spPr bwMode="auto">
              <a:xfrm>
                <a:off x="2160" y="2708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19" name="Rectangle 311"/>
              <p:cNvSpPr>
                <a:spLocks noChangeArrowheads="1"/>
              </p:cNvSpPr>
              <p:nvPr/>
            </p:nvSpPr>
            <p:spPr bwMode="auto">
              <a:xfrm>
                <a:off x="1336" y="2696"/>
                <a:ext cx="32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4520" name="Group 312"/>
            <p:cNvGrpSpPr>
              <a:grpSpLocks/>
            </p:cNvGrpSpPr>
            <p:nvPr/>
          </p:nvGrpSpPr>
          <p:grpSpPr bwMode="auto">
            <a:xfrm>
              <a:off x="1336" y="3104"/>
              <a:ext cx="824" cy="68"/>
              <a:chOff x="1336" y="3104"/>
              <a:chExt cx="824" cy="68"/>
            </a:xfrm>
          </p:grpSpPr>
          <p:sp>
            <p:nvSpPr>
              <p:cNvPr id="94521" name="Line 313"/>
              <p:cNvSpPr>
                <a:spLocks noChangeShapeType="1"/>
              </p:cNvSpPr>
              <p:nvPr/>
            </p:nvSpPr>
            <p:spPr bwMode="auto">
              <a:xfrm>
                <a:off x="1348" y="3120"/>
                <a:ext cx="80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22" name="Line 314"/>
              <p:cNvSpPr>
                <a:spLocks noChangeShapeType="1"/>
              </p:cNvSpPr>
              <p:nvPr/>
            </p:nvSpPr>
            <p:spPr bwMode="auto">
              <a:xfrm>
                <a:off x="2160" y="3124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23" name="Rectangle 315"/>
              <p:cNvSpPr>
                <a:spLocks noChangeArrowheads="1"/>
              </p:cNvSpPr>
              <p:nvPr/>
            </p:nvSpPr>
            <p:spPr bwMode="auto">
              <a:xfrm>
                <a:off x="1336" y="3104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4524" name="Group 316"/>
            <p:cNvGrpSpPr>
              <a:grpSpLocks/>
            </p:cNvGrpSpPr>
            <p:nvPr/>
          </p:nvGrpSpPr>
          <p:grpSpPr bwMode="auto">
            <a:xfrm>
              <a:off x="1984" y="3428"/>
              <a:ext cx="176" cy="84"/>
              <a:chOff x="1984" y="3428"/>
              <a:chExt cx="176" cy="84"/>
            </a:xfrm>
          </p:grpSpPr>
          <p:sp>
            <p:nvSpPr>
              <p:cNvPr id="94525" name="Line 317"/>
              <p:cNvSpPr>
                <a:spLocks noChangeShapeType="1"/>
              </p:cNvSpPr>
              <p:nvPr/>
            </p:nvSpPr>
            <p:spPr bwMode="auto">
              <a:xfrm>
                <a:off x="2012" y="3496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26" name="Line 318"/>
              <p:cNvSpPr>
                <a:spLocks noChangeShapeType="1"/>
              </p:cNvSpPr>
              <p:nvPr/>
            </p:nvSpPr>
            <p:spPr bwMode="auto">
              <a:xfrm flipV="1">
                <a:off x="2160" y="3428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27" name="Rectangle 319"/>
              <p:cNvSpPr>
                <a:spLocks noChangeArrowheads="1"/>
              </p:cNvSpPr>
              <p:nvPr/>
            </p:nvSpPr>
            <p:spPr bwMode="auto">
              <a:xfrm>
                <a:off x="1984" y="348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4528" name="Group 320"/>
            <p:cNvGrpSpPr>
              <a:grpSpLocks/>
            </p:cNvGrpSpPr>
            <p:nvPr/>
          </p:nvGrpSpPr>
          <p:grpSpPr bwMode="auto">
            <a:xfrm>
              <a:off x="1984" y="3020"/>
              <a:ext cx="176" cy="68"/>
              <a:chOff x="1984" y="3020"/>
              <a:chExt cx="176" cy="68"/>
            </a:xfrm>
          </p:grpSpPr>
          <p:sp>
            <p:nvSpPr>
              <p:cNvPr id="94529" name="Line 321"/>
              <p:cNvSpPr>
                <a:spLocks noChangeShapeType="1"/>
              </p:cNvSpPr>
              <p:nvPr/>
            </p:nvSpPr>
            <p:spPr bwMode="auto">
              <a:xfrm>
                <a:off x="2012" y="3080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30" name="Line 322"/>
              <p:cNvSpPr>
                <a:spLocks noChangeShapeType="1"/>
              </p:cNvSpPr>
              <p:nvPr/>
            </p:nvSpPr>
            <p:spPr bwMode="auto">
              <a:xfrm flipV="1">
                <a:off x="2160" y="302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31" name="Rectangle 323"/>
              <p:cNvSpPr>
                <a:spLocks noChangeArrowheads="1"/>
              </p:cNvSpPr>
              <p:nvPr/>
            </p:nvSpPr>
            <p:spPr bwMode="auto">
              <a:xfrm>
                <a:off x="1984" y="3064"/>
                <a:ext cx="32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4532" name="Group 324"/>
            <p:cNvGrpSpPr>
              <a:grpSpLocks/>
            </p:cNvGrpSpPr>
            <p:nvPr/>
          </p:nvGrpSpPr>
          <p:grpSpPr bwMode="auto">
            <a:xfrm>
              <a:off x="1984" y="2596"/>
              <a:ext cx="176" cy="84"/>
              <a:chOff x="1984" y="2596"/>
              <a:chExt cx="176" cy="84"/>
            </a:xfrm>
          </p:grpSpPr>
          <p:sp>
            <p:nvSpPr>
              <p:cNvPr id="94533" name="Line 325"/>
              <p:cNvSpPr>
                <a:spLocks noChangeShapeType="1"/>
              </p:cNvSpPr>
              <p:nvPr/>
            </p:nvSpPr>
            <p:spPr bwMode="auto">
              <a:xfrm>
                <a:off x="2012" y="2656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34" name="Line 326"/>
              <p:cNvSpPr>
                <a:spLocks noChangeShapeType="1"/>
              </p:cNvSpPr>
              <p:nvPr/>
            </p:nvSpPr>
            <p:spPr bwMode="auto">
              <a:xfrm flipV="1">
                <a:off x="2160" y="2596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35" name="Rectangle 327"/>
              <p:cNvSpPr>
                <a:spLocks noChangeArrowheads="1"/>
              </p:cNvSpPr>
              <p:nvPr/>
            </p:nvSpPr>
            <p:spPr bwMode="auto">
              <a:xfrm>
                <a:off x="1984" y="2648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4536" name="Group 328"/>
            <p:cNvGrpSpPr>
              <a:grpSpLocks/>
            </p:cNvGrpSpPr>
            <p:nvPr/>
          </p:nvGrpSpPr>
          <p:grpSpPr bwMode="auto">
            <a:xfrm>
              <a:off x="1984" y="2188"/>
              <a:ext cx="176" cy="84"/>
              <a:chOff x="1984" y="2188"/>
              <a:chExt cx="176" cy="84"/>
            </a:xfrm>
          </p:grpSpPr>
          <p:sp>
            <p:nvSpPr>
              <p:cNvPr id="94537" name="Line 329"/>
              <p:cNvSpPr>
                <a:spLocks noChangeShapeType="1"/>
              </p:cNvSpPr>
              <p:nvPr/>
            </p:nvSpPr>
            <p:spPr bwMode="auto">
              <a:xfrm>
                <a:off x="2012" y="2248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38" name="Line 330"/>
              <p:cNvSpPr>
                <a:spLocks noChangeShapeType="1"/>
              </p:cNvSpPr>
              <p:nvPr/>
            </p:nvSpPr>
            <p:spPr bwMode="auto">
              <a:xfrm flipV="1">
                <a:off x="2160" y="2188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39" name="Rectangle 331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4540" name="Group 332"/>
            <p:cNvGrpSpPr>
              <a:grpSpLocks/>
            </p:cNvGrpSpPr>
            <p:nvPr/>
          </p:nvGrpSpPr>
          <p:grpSpPr bwMode="auto">
            <a:xfrm>
              <a:off x="1984" y="1780"/>
              <a:ext cx="176" cy="76"/>
              <a:chOff x="1984" y="1780"/>
              <a:chExt cx="176" cy="76"/>
            </a:xfrm>
          </p:grpSpPr>
          <p:sp>
            <p:nvSpPr>
              <p:cNvPr id="94541" name="Line 333"/>
              <p:cNvSpPr>
                <a:spLocks noChangeShapeType="1"/>
              </p:cNvSpPr>
              <p:nvPr/>
            </p:nvSpPr>
            <p:spPr bwMode="auto">
              <a:xfrm>
                <a:off x="2012" y="1840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42" name="Line 334"/>
              <p:cNvSpPr>
                <a:spLocks noChangeShapeType="1"/>
              </p:cNvSpPr>
              <p:nvPr/>
            </p:nvSpPr>
            <p:spPr bwMode="auto">
              <a:xfrm flipV="1">
                <a:off x="2160" y="178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543" name="Rectangle 335"/>
              <p:cNvSpPr>
                <a:spLocks noChangeArrowheads="1"/>
              </p:cNvSpPr>
              <p:nvPr/>
            </p:nvSpPr>
            <p:spPr bwMode="auto">
              <a:xfrm>
                <a:off x="1984" y="1832"/>
                <a:ext cx="32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94544" name="Rectangle 3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Before programming</a:t>
            </a:r>
          </a:p>
        </p:txBody>
      </p:sp>
      <p:sp>
        <p:nvSpPr>
          <p:cNvPr id="94545" name="Rectangle 33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All possible connections </a:t>
            </a:r>
            <a:r>
              <a:rPr lang="en-US" altLang="ko-KR" dirty="0">
                <a:ea typeface="굴림" pitchFamily="50" charset="-127"/>
              </a:rPr>
              <a:t>are available before "programming"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in reality, all AND </a:t>
            </a:r>
            <a:r>
              <a:rPr lang="en-US" altLang="ko-KR" dirty="0" err="1">
                <a:ea typeface="굴림" pitchFamily="50" charset="-127"/>
              </a:rPr>
              <a:t>and</a:t>
            </a:r>
            <a:r>
              <a:rPr lang="en-US" altLang="ko-KR" dirty="0">
                <a:ea typeface="굴림" pitchFamily="50" charset="-127"/>
              </a:rPr>
              <a:t> OR gates are NANDs</a:t>
            </a:r>
          </a:p>
        </p:txBody>
      </p:sp>
    </p:spTree>
    <p:extLst>
      <p:ext uri="{BB962C8B-B14F-4D97-AF65-F5344CB8AC3E}">
        <p14:creationId xmlns:p14="http://schemas.microsoft.com/office/powerpoint/2010/main" val="9784488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19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D897-E535-4094-8498-B5F2EE181AD0}" type="slidenum">
              <a:rPr lang="en-US" altLang="en-US"/>
              <a:pPr/>
              <a:t>29</a:t>
            </a:fld>
            <a:endParaRPr lang="en-US" altLang="en-US"/>
          </a:p>
        </p:txBody>
      </p:sp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3162300" y="2667000"/>
            <a:ext cx="4914900" cy="3976688"/>
            <a:chOff x="1060" y="1120"/>
            <a:chExt cx="3480" cy="2816"/>
          </a:xfrm>
        </p:grpSpPr>
        <p:sp>
          <p:nvSpPr>
            <p:cNvPr id="96261" name="Line 5"/>
            <p:cNvSpPr>
              <a:spLocks noChangeShapeType="1"/>
            </p:cNvSpPr>
            <p:nvPr/>
          </p:nvSpPr>
          <p:spPr bwMode="auto">
            <a:xfrm flipH="1">
              <a:off x="1148" y="1452"/>
              <a:ext cx="96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1068" y="1452"/>
              <a:ext cx="8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3" name="Line 7"/>
            <p:cNvSpPr>
              <a:spLocks noChangeShapeType="1"/>
            </p:cNvSpPr>
            <p:nvPr/>
          </p:nvSpPr>
          <p:spPr bwMode="auto">
            <a:xfrm flipH="1">
              <a:off x="1060" y="144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4" name="Oval 8"/>
            <p:cNvSpPr>
              <a:spLocks noChangeArrowheads="1"/>
            </p:cNvSpPr>
            <p:nvPr/>
          </p:nvSpPr>
          <p:spPr bwMode="auto">
            <a:xfrm>
              <a:off x="1140" y="1588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5" name="Line 9"/>
            <p:cNvSpPr>
              <a:spLocks noChangeShapeType="1"/>
            </p:cNvSpPr>
            <p:nvPr/>
          </p:nvSpPr>
          <p:spPr bwMode="auto">
            <a:xfrm flipH="1">
              <a:off x="1428" y="1452"/>
              <a:ext cx="96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1348" y="1452"/>
              <a:ext cx="8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7" name="Line 11"/>
            <p:cNvSpPr>
              <a:spLocks noChangeShapeType="1"/>
            </p:cNvSpPr>
            <p:nvPr/>
          </p:nvSpPr>
          <p:spPr bwMode="auto">
            <a:xfrm flipH="1">
              <a:off x="1340" y="144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8" name="Oval 12"/>
            <p:cNvSpPr>
              <a:spLocks noChangeArrowheads="1"/>
            </p:cNvSpPr>
            <p:nvPr/>
          </p:nvSpPr>
          <p:spPr bwMode="auto">
            <a:xfrm>
              <a:off x="1412" y="1588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 flipH="1">
              <a:off x="1700" y="1452"/>
              <a:ext cx="96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1612" y="1452"/>
              <a:ext cx="88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 flipH="1">
              <a:off x="1604" y="14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2" name="Oval 16"/>
            <p:cNvSpPr>
              <a:spLocks noChangeArrowheads="1"/>
            </p:cNvSpPr>
            <p:nvPr/>
          </p:nvSpPr>
          <p:spPr bwMode="auto">
            <a:xfrm>
              <a:off x="1692" y="1588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3" name="Line 17"/>
            <p:cNvSpPr>
              <a:spLocks noChangeShapeType="1"/>
            </p:cNvSpPr>
            <p:nvPr/>
          </p:nvSpPr>
          <p:spPr bwMode="auto">
            <a:xfrm>
              <a:off x="1980" y="1744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>
              <a:off x="1980" y="196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5" name="Line 19"/>
            <p:cNvSpPr>
              <a:spLocks noChangeShapeType="1"/>
            </p:cNvSpPr>
            <p:nvPr/>
          </p:nvSpPr>
          <p:spPr bwMode="auto">
            <a:xfrm flipV="1">
              <a:off x="1976" y="174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6" name="Arc 20"/>
            <p:cNvSpPr>
              <a:spLocks/>
            </p:cNvSpPr>
            <p:nvPr/>
          </p:nvSpPr>
          <p:spPr bwMode="auto">
            <a:xfrm>
              <a:off x="2200" y="1753"/>
              <a:ext cx="104" cy="1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7" name="Arc 21"/>
            <p:cNvSpPr>
              <a:spLocks/>
            </p:cNvSpPr>
            <p:nvPr/>
          </p:nvSpPr>
          <p:spPr bwMode="auto">
            <a:xfrm>
              <a:off x="2196" y="1749"/>
              <a:ext cx="104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8" name="Arc 22"/>
            <p:cNvSpPr>
              <a:spLocks/>
            </p:cNvSpPr>
            <p:nvPr/>
          </p:nvSpPr>
          <p:spPr bwMode="auto">
            <a:xfrm>
              <a:off x="2200" y="1852"/>
              <a:ext cx="104" cy="1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9" name="Arc 23"/>
            <p:cNvSpPr>
              <a:spLocks/>
            </p:cNvSpPr>
            <p:nvPr/>
          </p:nvSpPr>
          <p:spPr bwMode="auto">
            <a:xfrm>
              <a:off x="2196" y="1852"/>
              <a:ext cx="104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1980" y="2368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>
              <a:off x="1980" y="2584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 flipV="1">
              <a:off x="1976" y="2364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3" name="Arc 27"/>
            <p:cNvSpPr>
              <a:spLocks/>
            </p:cNvSpPr>
            <p:nvPr/>
          </p:nvSpPr>
          <p:spPr bwMode="auto">
            <a:xfrm>
              <a:off x="2200" y="2385"/>
              <a:ext cx="104" cy="10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4" name="Arc 28"/>
            <p:cNvSpPr>
              <a:spLocks/>
            </p:cNvSpPr>
            <p:nvPr/>
          </p:nvSpPr>
          <p:spPr bwMode="auto">
            <a:xfrm>
              <a:off x="2196" y="2373"/>
              <a:ext cx="104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5" name="Arc 29"/>
            <p:cNvSpPr>
              <a:spLocks/>
            </p:cNvSpPr>
            <p:nvPr/>
          </p:nvSpPr>
          <p:spPr bwMode="auto">
            <a:xfrm>
              <a:off x="2200" y="2476"/>
              <a:ext cx="104" cy="1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6" name="Arc 30"/>
            <p:cNvSpPr>
              <a:spLocks/>
            </p:cNvSpPr>
            <p:nvPr/>
          </p:nvSpPr>
          <p:spPr bwMode="auto">
            <a:xfrm>
              <a:off x="2196" y="2476"/>
              <a:ext cx="104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7" name="Line 31"/>
            <p:cNvSpPr>
              <a:spLocks noChangeShapeType="1"/>
            </p:cNvSpPr>
            <p:nvPr/>
          </p:nvSpPr>
          <p:spPr bwMode="auto">
            <a:xfrm>
              <a:off x="1980" y="2688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8" name="Line 32"/>
            <p:cNvSpPr>
              <a:spLocks noChangeShapeType="1"/>
            </p:cNvSpPr>
            <p:nvPr/>
          </p:nvSpPr>
          <p:spPr bwMode="auto">
            <a:xfrm>
              <a:off x="1980" y="2904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9" name="Line 33"/>
            <p:cNvSpPr>
              <a:spLocks noChangeShapeType="1"/>
            </p:cNvSpPr>
            <p:nvPr/>
          </p:nvSpPr>
          <p:spPr bwMode="auto">
            <a:xfrm flipV="1">
              <a:off x="1976" y="2684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0" name="Arc 34"/>
            <p:cNvSpPr>
              <a:spLocks/>
            </p:cNvSpPr>
            <p:nvPr/>
          </p:nvSpPr>
          <p:spPr bwMode="auto">
            <a:xfrm>
              <a:off x="2200" y="2697"/>
              <a:ext cx="104" cy="1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1" name="Arc 35"/>
            <p:cNvSpPr>
              <a:spLocks/>
            </p:cNvSpPr>
            <p:nvPr/>
          </p:nvSpPr>
          <p:spPr bwMode="auto">
            <a:xfrm>
              <a:off x="2196" y="2693"/>
              <a:ext cx="104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2" name="Arc 36"/>
            <p:cNvSpPr>
              <a:spLocks/>
            </p:cNvSpPr>
            <p:nvPr/>
          </p:nvSpPr>
          <p:spPr bwMode="auto">
            <a:xfrm>
              <a:off x="2200" y="2796"/>
              <a:ext cx="104" cy="1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3" name="Arc 37"/>
            <p:cNvSpPr>
              <a:spLocks/>
            </p:cNvSpPr>
            <p:nvPr/>
          </p:nvSpPr>
          <p:spPr bwMode="auto">
            <a:xfrm>
              <a:off x="2196" y="2792"/>
              <a:ext cx="104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4" name="Line 38"/>
            <p:cNvSpPr>
              <a:spLocks noChangeShapeType="1"/>
            </p:cNvSpPr>
            <p:nvPr/>
          </p:nvSpPr>
          <p:spPr bwMode="auto">
            <a:xfrm>
              <a:off x="1980" y="3000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5" name="Line 39"/>
            <p:cNvSpPr>
              <a:spLocks noChangeShapeType="1"/>
            </p:cNvSpPr>
            <p:nvPr/>
          </p:nvSpPr>
          <p:spPr bwMode="auto">
            <a:xfrm>
              <a:off x="1980" y="3208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6" name="Line 40"/>
            <p:cNvSpPr>
              <a:spLocks noChangeShapeType="1"/>
            </p:cNvSpPr>
            <p:nvPr/>
          </p:nvSpPr>
          <p:spPr bwMode="auto">
            <a:xfrm flipV="1">
              <a:off x="1976" y="2996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7" name="Arc 41"/>
            <p:cNvSpPr>
              <a:spLocks/>
            </p:cNvSpPr>
            <p:nvPr/>
          </p:nvSpPr>
          <p:spPr bwMode="auto">
            <a:xfrm>
              <a:off x="2200" y="3009"/>
              <a:ext cx="104" cy="1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8" name="Arc 42"/>
            <p:cNvSpPr>
              <a:spLocks/>
            </p:cNvSpPr>
            <p:nvPr/>
          </p:nvSpPr>
          <p:spPr bwMode="auto">
            <a:xfrm>
              <a:off x="2196" y="3005"/>
              <a:ext cx="104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9" name="Arc 43"/>
            <p:cNvSpPr>
              <a:spLocks/>
            </p:cNvSpPr>
            <p:nvPr/>
          </p:nvSpPr>
          <p:spPr bwMode="auto">
            <a:xfrm>
              <a:off x="2200" y="3108"/>
              <a:ext cx="104" cy="1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0" name="Arc 44"/>
            <p:cNvSpPr>
              <a:spLocks/>
            </p:cNvSpPr>
            <p:nvPr/>
          </p:nvSpPr>
          <p:spPr bwMode="auto">
            <a:xfrm>
              <a:off x="2196" y="3108"/>
              <a:ext cx="104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1" name="Arc 45"/>
            <p:cNvSpPr>
              <a:spLocks/>
            </p:cNvSpPr>
            <p:nvPr/>
          </p:nvSpPr>
          <p:spPr bwMode="auto">
            <a:xfrm>
              <a:off x="2676" y="3400"/>
              <a:ext cx="96" cy="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2" name="Arc 46"/>
            <p:cNvSpPr>
              <a:spLocks/>
            </p:cNvSpPr>
            <p:nvPr/>
          </p:nvSpPr>
          <p:spPr bwMode="auto">
            <a:xfrm>
              <a:off x="2664" y="3404"/>
              <a:ext cx="108" cy="3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3" name="Arc 47"/>
            <p:cNvSpPr>
              <a:spLocks/>
            </p:cNvSpPr>
            <p:nvPr/>
          </p:nvSpPr>
          <p:spPr bwMode="auto">
            <a:xfrm>
              <a:off x="2565" y="3420"/>
              <a:ext cx="108" cy="3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4" name="Arc 48"/>
            <p:cNvSpPr>
              <a:spLocks/>
            </p:cNvSpPr>
            <p:nvPr/>
          </p:nvSpPr>
          <p:spPr bwMode="auto">
            <a:xfrm>
              <a:off x="2565" y="3400"/>
              <a:ext cx="108" cy="5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5" name="Line 49"/>
            <p:cNvSpPr>
              <a:spLocks noChangeShapeType="1"/>
            </p:cNvSpPr>
            <p:nvPr/>
          </p:nvSpPr>
          <p:spPr bwMode="auto">
            <a:xfrm>
              <a:off x="2712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>
              <a:off x="2616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7" name="Arc 51"/>
            <p:cNvSpPr>
              <a:spLocks/>
            </p:cNvSpPr>
            <p:nvPr/>
          </p:nvSpPr>
          <p:spPr bwMode="auto">
            <a:xfrm>
              <a:off x="3180" y="3400"/>
              <a:ext cx="96" cy="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8" name="Arc 52"/>
            <p:cNvSpPr>
              <a:spLocks/>
            </p:cNvSpPr>
            <p:nvPr/>
          </p:nvSpPr>
          <p:spPr bwMode="auto">
            <a:xfrm>
              <a:off x="3168" y="3404"/>
              <a:ext cx="108" cy="3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9" name="Arc 53"/>
            <p:cNvSpPr>
              <a:spLocks/>
            </p:cNvSpPr>
            <p:nvPr/>
          </p:nvSpPr>
          <p:spPr bwMode="auto">
            <a:xfrm>
              <a:off x="3077" y="3420"/>
              <a:ext cx="104" cy="3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0" name="Arc 54"/>
            <p:cNvSpPr>
              <a:spLocks/>
            </p:cNvSpPr>
            <p:nvPr/>
          </p:nvSpPr>
          <p:spPr bwMode="auto">
            <a:xfrm>
              <a:off x="3077" y="3400"/>
              <a:ext cx="104" cy="5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1" name="Line 55"/>
            <p:cNvSpPr>
              <a:spLocks noChangeShapeType="1"/>
            </p:cNvSpPr>
            <p:nvPr/>
          </p:nvSpPr>
          <p:spPr bwMode="auto">
            <a:xfrm>
              <a:off x="3216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2" name="Line 56"/>
            <p:cNvSpPr>
              <a:spLocks noChangeShapeType="1"/>
            </p:cNvSpPr>
            <p:nvPr/>
          </p:nvSpPr>
          <p:spPr bwMode="auto">
            <a:xfrm>
              <a:off x="3128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3" name="Arc 57"/>
            <p:cNvSpPr>
              <a:spLocks/>
            </p:cNvSpPr>
            <p:nvPr/>
          </p:nvSpPr>
          <p:spPr bwMode="auto">
            <a:xfrm>
              <a:off x="3684" y="3400"/>
              <a:ext cx="96" cy="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4" name="Arc 58"/>
            <p:cNvSpPr>
              <a:spLocks/>
            </p:cNvSpPr>
            <p:nvPr/>
          </p:nvSpPr>
          <p:spPr bwMode="auto">
            <a:xfrm>
              <a:off x="3672" y="3404"/>
              <a:ext cx="108" cy="3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5" name="Arc 59"/>
            <p:cNvSpPr>
              <a:spLocks/>
            </p:cNvSpPr>
            <p:nvPr/>
          </p:nvSpPr>
          <p:spPr bwMode="auto">
            <a:xfrm>
              <a:off x="3581" y="3420"/>
              <a:ext cx="104" cy="3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6" name="Arc 60"/>
            <p:cNvSpPr>
              <a:spLocks/>
            </p:cNvSpPr>
            <p:nvPr/>
          </p:nvSpPr>
          <p:spPr bwMode="auto">
            <a:xfrm>
              <a:off x="3581" y="3400"/>
              <a:ext cx="104" cy="5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7" name="Line 61"/>
            <p:cNvSpPr>
              <a:spLocks noChangeShapeType="1"/>
            </p:cNvSpPr>
            <p:nvPr/>
          </p:nvSpPr>
          <p:spPr bwMode="auto">
            <a:xfrm>
              <a:off x="3720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8" name="Line 62"/>
            <p:cNvSpPr>
              <a:spLocks noChangeShapeType="1"/>
            </p:cNvSpPr>
            <p:nvPr/>
          </p:nvSpPr>
          <p:spPr bwMode="auto">
            <a:xfrm>
              <a:off x="3632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9" name="Arc 63"/>
            <p:cNvSpPr>
              <a:spLocks/>
            </p:cNvSpPr>
            <p:nvPr/>
          </p:nvSpPr>
          <p:spPr bwMode="auto">
            <a:xfrm>
              <a:off x="4188" y="3400"/>
              <a:ext cx="96" cy="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0" name="Arc 64"/>
            <p:cNvSpPr>
              <a:spLocks/>
            </p:cNvSpPr>
            <p:nvPr/>
          </p:nvSpPr>
          <p:spPr bwMode="auto">
            <a:xfrm>
              <a:off x="4176" y="3404"/>
              <a:ext cx="108" cy="3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1" name="Arc 65"/>
            <p:cNvSpPr>
              <a:spLocks/>
            </p:cNvSpPr>
            <p:nvPr/>
          </p:nvSpPr>
          <p:spPr bwMode="auto">
            <a:xfrm>
              <a:off x="4085" y="3420"/>
              <a:ext cx="108" cy="3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2" name="Arc 66"/>
            <p:cNvSpPr>
              <a:spLocks/>
            </p:cNvSpPr>
            <p:nvPr/>
          </p:nvSpPr>
          <p:spPr bwMode="auto">
            <a:xfrm>
              <a:off x="4085" y="3400"/>
              <a:ext cx="108" cy="5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3" name="Line 67"/>
            <p:cNvSpPr>
              <a:spLocks noChangeShapeType="1"/>
            </p:cNvSpPr>
            <p:nvPr/>
          </p:nvSpPr>
          <p:spPr bwMode="auto">
            <a:xfrm>
              <a:off x="4224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>
              <a:off x="4136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1980" y="2056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6" name="Line 70"/>
            <p:cNvSpPr>
              <a:spLocks noChangeShapeType="1"/>
            </p:cNvSpPr>
            <p:nvPr/>
          </p:nvSpPr>
          <p:spPr bwMode="auto">
            <a:xfrm>
              <a:off x="1980" y="2272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7" name="Line 71"/>
            <p:cNvSpPr>
              <a:spLocks noChangeShapeType="1"/>
            </p:cNvSpPr>
            <p:nvPr/>
          </p:nvSpPr>
          <p:spPr bwMode="auto">
            <a:xfrm flipV="1">
              <a:off x="1976" y="205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8" name="Arc 72"/>
            <p:cNvSpPr>
              <a:spLocks/>
            </p:cNvSpPr>
            <p:nvPr/>
          </p:nvSpPr>
          <p:spPr bwMode="auto">
            <a:xfrm>
              <a:off x="2200" y="2065"/>
              <a:ext cx="104" cy="1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9" name="Arc 73"/>
            <p:cNvSpPr>
              <a:spLocks/>
            </p:cNvSpPr>
            <p:nvPr/>
          </p:nvSpPr>
          <p:spPr bwMode="auto">
            <a:xfrm>
              <a:off x="2196" y="2061"/>
              <a:ext cx="104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0" name="Arc 74"/>
            <p:cNvSpPr>
              <a:spLocks/>
            </p:cNvSpPr>
            <p:nvPr/>
          </p:nvSpPr>
          <p:spPr bwMode="auto">
            <a:xfrm>
              <a:off x="2200" y="2164"/>
              <a:ext cx="104" cy="1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1" name="Arc 75"/>
            <p:cNvSpPr>
              <a:spLocks/>
            </p:cNvSpPr>
            <p:nvPr/>
          </p:nvSpPr>
          <p:spPr bwMode="auto">
            <a:xfrm>
              <a:off x="2196" y="2164"/>
              <a:ext cx="104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2" name="Line 76"/>
            <p:cNvSpPr>
              <a:spLocks noChangeShapeType="1"/>
            </p:cNvSpPr>
            <p:nvPr/>
          </p:nvSpPr>
          <p:spPr bwMode="auto">
            <a:xfrm>
              <a:off x="1152" y="162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>
              <a:off x="1152" y="1716"/>
              <a:ext cx="0" cy="1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2664" y="3732"/>
              <a:ext cx="0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5" name="Line 79"/>
            <p:cNvSpPr>
              <a:spLocks noChangeShapeType="1"/>
            </p:cNvSpPr>
            <p:nvPr/>
          </p:nvSpPr>
          <p:spPr bwMode="auto">
            <a:xfrm>
              <a:off x="2664" y="382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6" name="Line 80"/>
            <p:cNvSpPr>
              <a:spLocks noChangeShapeType="1"/>
            </p:cNvSpPr>
            <p:nvPr/>
          </p:nvSpPr>
          <p:spPr bwMode="auto">
            <a:xfrm>
              <a:off x="3128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7" name="Line 81"/>
            <p:cNvSpPr>
              <a:spLocks noChangeShapeType="1"/>
            </p:cNvSpPr>
            <p:nvPr/>
          </p:nvSpPr>
          <p:spPr bwMode="auto">
            <a:xfrm>
              <a:off x="2300" y="248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8" name="Line 82"/>
            <p:cNvSpPr>
              <a:spLocks noChangeShapeType="1"/>
            </p:cNvSpPr>
            <p:nvPr/>
          </p:nvSpPr>
          <p:spPr bwMode="auto">
            <a:xfrm>
              <a:off x="3128" y="2484"/>
              <a:ext cx="0" cy="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9" name="Rectangle 83"/>
            <p:cNvSpPr>
              <a:spLocks noChangeArrowheads="1"/>
            </p:cNvSpPr>
            <p:nvPr/>
          </p:nvSpPr>
          <p:spPr bwMode="auto">
            <a:xfrm>
              <a:off x="3112" y="247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40" name="Line 84"/>
            <p:cNvSpPr>
              <a:spLocks noChangeShapeType="1"/>
            </p:cNvSpPr>
            <p:nvPr/>
          </p:nvSpPr>
          <p:spPr bwMode="auto">
            <a:xfrm>
              <a:off x="2396" y="2480"/>
              <a:ext cx="7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41" name="Line 85"/>
            <p:cNvSpPr>
              <a:spLocks noChangeShapeType="1"/>
            </p:cNvSpPr>
            <p:nvPr/>
          </p:nvSpPr>
          <p:spPr bwMode="auto">
            <a:xfrm>
              <a:off x="3132" y="2480"/>
              <a:ext cx="14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42" name="Line 86"/>
            <p:cNvSpPr>
              <a:spLocks noChangeShapeType="1"/>
            </p:cNvSpPr>
            <p:nvPr/>
          </p:nvSpPr>
          <p:spPr bwMode="auto">
            <a:xfrm>
              <a:off x="3168" y="3732"/>
              <a:ext cx="0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43" name="Line 87"/>
            <p:cNvSpPr>
              <a:spLocks noChangeShapeType="1"/>
            </p:cNvSpPr>
            <p:nvPr/>
          </p:nvSpPr>
          <p:spPr bwMode="auto">
            <a:xfrm>
              <a:off x="3168" y="382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44" name="Line 88"/>
            <p:cNvSpPr>
              <a:spLocks noChangeShapeType="1"/>
            </p:cNvSpPr>
            <p:nvPr/>
          </p:nvSpPr>
          <p:spPr bwMode="auto">
            <a:xfrm>
              <a:off x="3720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45" name="Line 89"/>
            <p:cNvSpPr>
              <a:spLocks noChangeShapeType="1"/>
            </p:cNvSpPr>
            <p:nvPr/>
          </p:nvSpPr>
          <p:spPr bwMode="auto">
            <a:xfrm>
              <a:off x="3216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46" name="Line 90"/>
            <p:cNvSpPr>
              <a:spLocks noChangeShapeType="1"/>
            </p:cNvSpPr>
            <p:nvPr/>
          </p:nvSpPr>
          <p:spPr bwMode="auto">
            <a:xfrm>
              <a:off x="2300" y="184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47" name="Line 91"/>
            <p:cNvSpPr>
              <a:spLocks noChangeShapeType="1"/>
            </p:cNvSpPr>
            <p:nvPr/>
          </p:nvSpPr>
          <p:spPr bwMode="auto">
            <a:xfrm>
              <a:off x="3720" y="1852"/>
              <a:ext cx="0" cy="1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48" name="Rectangle 92"/>
            <p:cNvSpPr>
              <a:spLocks noChangeArrowheads="1"/>
            </p:cNvSpPr>
            <p:nvPr/>
          </p:nvSpPr>
          <p:spPr bwMode="auto">
            <a:xfrm>
              <a:off x="3712" y="1840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49" name="Line 93"/>
            <p:cNvSpPr>
              <a:spLocks noChangeShapeType="1"/>
            </p:cNvSpPr>
            <p:nvPr/>
          </p:nvSpPr>
          <p:spPr bwMode="auto">
            <a:xfrm>
              <a:off x="3216" y="1852"/>
              <a:ext cx="0" cy="1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50" name="Rectangle 94"/>
            <p:cNvSpPr>
              <a:spLocks noChangeArrowheads="1"/>
            </p:cNvSpPr>
            <p:nvPr/>
          </p:nvSpPr>
          <p:spPr bwMode="auto">
            <a:xfrm>
              <a:off x="3208" y="1840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51" name="Line 95"/>
            <p:cNvSpPr>
              <a:spLocks noChangeShapeType="1"/>
            </p:cNvSpPr>
            <p:nvPr/>
          </p:nvSpPr>
          <p:spPr bwMode="auto">
            <a:xfrm>
              <a:off x="2396" y="184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52" name="Line 96"/>
            <p:cNvSpPr>
              <a:spLocks noChangeShapeType="1"/>
            </p:cNvSpPr>
            <p:nvPr/>
          </p:nvSpPr>
          <p:spPr bwMode="auto">
            <a:xfrm>
              <a:off x="3220" y="1848"/>
              <a:ext cx="4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53" name="Line 97"/>
            <p:cNvSpPr>
              <a:spLocks noChangeShapeType="1"/>
            </p:cNvSpPr>
            <p:nvPr/>
          </p:nvSpPr>
          <p:spPr bwMode="auto">
            <a:xfrm>
              <a:off x="3724" y="184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54" name="Line 98"/>
            <p:cNvSpPr>
              <a:spLocks noChangeShapeType="1"/>
            </p:cNvSpPr>
            <p:nvPr/>
          </p:nvSpPr>
          <p:spPr bwMode="auto">
            <a:xfrm>
              <a:off x="3632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55" name="Line 99"/>
            <p:cNvSpPr>
              <a:spLocks noChangeShapeType="1"/>
            </p:cNvSpPr>
            <p:nvPr/>
          </p:nvSpPr>
          <p:spPr bwMode="auto">
            <a:xfrm>
              <a:off x="2712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56" name="Line 100"/>
            <p:cNvSpPr>
              <a:spLocks noChangeShapeType="1"/>
            </p:cNvSpPr>
            <p:nvPr/>
          </p:nvSpPr>
          <p:spPr bwMode="auto">
            <a:xfrm>
              <a:off x="2300" y="2792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57" name="Line 101"/>
            <p:cNvSpPr>
              <a:spLocks noChangeShapeType="1"/>
            </p:cNvSpPr>
            <p:nvPr/>
          </p:nvSpPr>
          <p:spPr bwMode="auto">
            <a:xfrm>
              <a:off x="3632" y="2796"/>
              <a:ext cx="0" cy="5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58" name="Rectangle 102"/>
            <p:cNvSpPr>
              <a:spLocks noChangeArrowheads="1"/>
            </p:cNvSpPr>
            <p:nvPr/>
          </p:nvSpPr>
          <p:spPr bwMode="auto">
            <a:xfrm>
              <a:off x="3616" y="2784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59" name="Line 103"/>
            <p:cNvSpPr>
              <a:spLocks noChangeShapeType="1"/>
            </p:cNvSpPr>
            <p:nvPr/>
          </p:nvSpPr>
          <p:spPr bwMode="auto">
            <a:xfrm>
              <a:off x="2712" y="2796"/>
              <a:ext cx="0" cy="5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60" name="Rectangle 104"/>
            <p:cNvSpPr>
              <a:spLocks noChangeArrowheads="1"/>
            </p:cNvSpPr>
            <p:nvPr/>
          </p:nvSpPr>
          <p:spPr bwMode="auto">
            <a:xfrm>
              <a:off x="2704" y="27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61" name="Line 105"/>
            <p:cNvSpPr>
              <a:spLocks noChangeShapeType="1"/>
            </p:cNvSpPr>
            <p:nvPr/>
          </p:nvSpPr>
          <p:spPr bwMode="auto">
            <a:xfrm>
              <a:off x="2396" y="2792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62" name="Line 106"/>
            <p:cNvSpPr>
              <a:spLocks noChangeShapeType="1"/>
            </p:cNvSpPr>
            <p:nvPr/>
          </p:nvSpPr>
          <p:spPr bwMode="auto">
            <a:xfrm>
              <a:off x="2716" y="2792"/>
              <a:ext cx="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63" name="Line 107"/>
            <p:cNvSpPr>
              <a:spLocks noChangeShapeType="1"/>
            </p:cNvSpPr>
            <p:nvPr/>
          </p:nvSpPr>
          <p:spPr bwMode="auto">
            <a:xfrm>
              <a:off x="3636" y="2792"/>
              <a:ext cx="9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64" name="Line 108"/>
            <p:cNvSpPr>
              <a:spLocks noChangeShapeType="1"/>
            </p:cNvSpPr>
            <p:nvPr/>
          </p:nvSpPr>
          <p:spPr bwMode="auto">
            <a:xfrm>
              <a:off x="3672" y="3732"/>
              <a:ext cx="0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65" name="Line 109"/>
            <p:cNvSpPr>
              <a:spLocks noChangeShapeType="1"/>
            </p:cNvSpPr>
            <p:nvPr/>
          </p:nvSpPr>
          <p:spPr bwMode="auto">
            <a:xfrm>
              <a:off x="3672" y="382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66" name="Line 110"/>
            <p:cNvSpPr>
              <a:spLocks noChangeShapeType="1"/>
            </p:cNvSpPr>
            <p:nvPr/>
          </p:nvSpPr>
          <p:spPr bwMode="auto">
            <a:xfrm>
              <a:off x="2300" y="310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67" name="Line 111"/>
            <p:cNvSpPr>
              <a:spLocks noChangeShapeType="1"/>
            </p:cNvSpPr>
            <p:nvPr/>
          </p:nvSpPr>
          <p:spPr bwMode="auto">
            <a:xfrm>
              <a:off x="4224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68" name="Line 112"/>
            <p:cNvSpPr>
              <a:spLocks noChangeShapeType="1"/>
            </p:cNvSpPr>
            <p:nvPr/>
          </p:nvSpPr>
          <p:spPr bwMode="auto">
            <a:xfrm>
              <a:off x="2616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69" name="Line 113"/>
            <p:cNvSpPr>
              <a:spLocks noChangeShapeType="1"/>
            </p:cNvSpPr>
            <p:nvPr/>
          </p:nvSpPr>
          <p:spPr bwMode="auto">
            <a:xfrm>
              <a:off x="4224" y="3108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70" name="Rectangle 114"/>
            <p:cNvSpPr>
              <a:spLocks noChangeArrowheads="1"/>
            </p:cNvSpPr>
            <p:nvPr/>
          </p:nvSpPr>
          <p:spPr bwMode="auto">
            <a:xfrm>
              <a:off x="4216" y="309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71" name="Line 115"/>
            <p:cNvSpPr>
              <a:spLocks noChangeShapeType="1"/>
            </p:cNvSpPr>
            <p:nvPr/>
          </p:nvSpPr>
          <p:spPr bwMode="auto">
            <a:xfrm>
              <a:off x="2616" y="3108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72" name="Rectangle 116"/>
            <p:cNvSpPr>
              <a:spLocks noChangeArrowheads="1"/>
            </p:cNvSpPr>
            <p:nvPr/>
          </p:nvSpPr>
          <p:spPr bwMode="auto">
            <a:xfrm>
              <a:off x="2608" y="309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73" name="Line 117"/>
            <p:cNvSpPr>
              <a:spLocks noChangeShapeType="1"/>
            </p:cNvSpPr>
            <p:nvPr/>
          </p:nvSpPr>
          <p:spPr bwMode="auto">
            <a:xfrm>
              <a:off x="2396" y="3104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74" name="Line 118"/>
            <p:cNvSpPr>
              <a:spLocks noChangeShapeType="1"/>
            </p:cNvSpPr>
            <p:nvPr/>
          </p:nvSpPr>
          <p:spPr bwMode="auto">
            <a:xfrm>
              <a:off x="2620" y="3104"/>
              <a:ext cx="1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75" name="Line 119"/>
            <p:cNvSpPr>
              <a:spLocks noChangeShapeType="1"/>
            </p:cNvSpPr>
            <p:nvPr/>
          </p:nvSpPr>
          <p:spPr bwMode="auto">
            <a:xfrm>
              <a:off x="4228" y="3104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76" name="Line 120"/>
            <p:cNvSpPr>
              <a:spLocks noChangeShapeType="1"/>
            </p:cNvSpPr>
            <p:nvPr/>
          </p:nvSpPr>
          <p:spPr bwMode="auto">
            <a:xfrm>
              <a:off x="2300" y="216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77" name="Line 121"/>
            <p:cNvSpPr>
              <a:spLocks noChangeShapeType="1"/>
            </p:cNvSpPr>
            <p:nvPr/>
          </p:nvSpPr>
          <p:spPr bwMode="auto">
            <a:xfrm>
              <a:off x="4136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78" name="Line 122"/>
            <p:cNvSpPr>
              <a:spLocks noChangeShapeType="1"/>
            </p:cNvSpPr>
            <p:nvPr/>
          </p:nvSpPr>
          <p:spPr bwMode="auto">
            <a:xfrm>
              <a:off x="4136" y="2172"/>
              <a:ext cx="0" cy="1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79" name="Rectangle 123"/>
            <p:cNvSpPr>
              <a:spLocks noChangeArrowheads="1"/>
            </p:cNvSpPr>
            <p:nvPr/>
          </p:nvSpPr>
          <p:spPr bwMode="auto">
            <a:xfrm>
              <a:off x="4120" y="2152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80" name="Line 124"/>
            <p:cNvSpPr>
              <a:spLocks noChangeShapeType="1"/>
            </p:cNvSpPr>
            <p:nvPr/>
          </p:nvSpPr>
          <p:spPr bwMode="auto">
            <a:xfrm>
              <a:off x="2396" y="2168"/>
              <a:ext cx="17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81" name="Line 125"/>
            <p:cNvSpPr>
              <a:spLocks noChangeShapeType="1"/>
            </p:cNvSpPr>
            <p:nvPr/>
          </p:nvSpPr>
          <p:spPr bwMode="auto">
            <a:xfrm>
              <a:off x="4140" y="2168"/>
              <a:ext cx="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82" name="Line 126"/>
            <p:cNvSpPr>
              <a:spLocks noChangeShapeType="1"/>
            </p:cNvSpPr>
            <p:nvPr/>
          </p:nvSpPr>
          <p:spPr bwMode="auto">
            <a:xfrm>
              <a:off x="4176" y="3732"/>
              <a:ext cx="0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83" name="Line 127"/>
            <p:cNvSpPr>
              <a:spLocks noChangeShapeType="1"/>
            </p:cNvSpPr>
            <p:nvPr/>
          </p:nvSpPr>
          <p:spPr bwMode="auto">
            <a:xfrm>
              <a:off x="4176" y="382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84" name="Line 128"/>
            <p:cNvSpPr>
              <a:spLocks noChangeShapeType="1"/>
            </p:cNvSpPr>
            <p:nvPr/>
          </p:nvSpPr>
          <p:spPr bwMode="auto">
            <a:xfrm>
              <a:off x="1152" y="136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85" name="Line 129"/>
            <p:cNvSpPr>
              <a:spLocks noChangeShapeType="1"/>
            </p:cNvSpPr>
            <p:nvPr/>
          </p:nvSpPr>
          <p:spPr bwMode="auto">
            <a:xfrm>
              <a:off x="1892" y="18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86" name="Line 130"/>
            <p:cNvSpPr>
              <a:spLocks noChangeShapeType="1"/>
            </p:cNvSpPr>
            <p:nvPr/>
          </p:nvSpPr>
          <p:spPr bwMode="auto">
            <a:xfrm>
              <a:off x="1892" y="244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87" name="Line 131"/>
            <p:cNvSpPr>
              <a:spLocks noChangeShapeType="1"/>
            </p:cNvSpPr>
            <p:nvPr/>
          </p:nvSpPr>
          <p:spPr bwMode="auto">
            <a:xfrm>
              <a:off x="1892" y="306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88" name="Line 132"/>
            <p:cNvSpPr>
              <a:spLocks noChangeShapeType="1"/>
            </p:cNvSpPr>
            <p:nvPr/>
          </p:nvSpPr>
          <p:spPr bwMode="auto">
            <a:xfrm>
              <a:off x="1292" y="3064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89" name="Rectangle 133"/>
            <p:cNvSpPr>
              <a:spLocks noChangeArrowheads="1"/>
            </p:cNvSpPr>
            <p:nvPr/>
          </p:nvSpPr>
          <p:spPr bwMode="auto">
            <a:xfrm>
              <a:off x="1288" y="3048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90" name="Line 134"/>
            <p:cNvSpPr>
              <a:spLocks noChangeShapeType="1"/>
            </p:cNvSpPr>
            <p:nvPr/>
          </p:nvSpPr>
          <p:spPr bwMode="auto">
            <a:xfrm>
              <a:off x="1292" y="2440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91" name="Rectangle 135"/>
            <p:cNvSpPr>
              <a:spLocks noChangeArrowheads="1"/>
            </p:cNvSpPr>
            <p:nvPr/>
          </p:nvSpPr>
          <p:spPr bwMode="auto">
            <a:xfrm>
              <a:off x="1288" y="24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92" name="Line 136"/>
            <p:cNvSpPr>
              <a:spLocks noChangeShapeType="1"/>
            </p:cNvSpPr>
            <p:nvPr/>
          </p:nvSpPr>
          <p:spPr bwMode="auto">
            <a:xfrm>
              <a:off x="1292" y="1800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93" name="Rectangle 137"/>
            <p:cNvSpPr>
              <a:spLocks noChangeArrowheads="1"/>
            </p:cNvSpPr>
            <p:nvPr/>
          </p:nvSpPr>
          <p:spPr bwMode="auto">
            <a:xfrm>
              <a:off x="1288" y="1792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94" name="Line 138"/>
            <p:cNvSpPr>
              <a:spLocks noChangeShapeType="1"/>
            </p:cNvSpPr>
            <p:nvPr/>
          </p:nvSpPr>
          <p:spPr bwMode="auto">
            <a:xfrm>
              <a:off x="1288" y="1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95" name="Rectangle 139"/>
            <p:cNvSpPr>
              <a:spLocks noChangeArrowheads="1"/>
            </p:cNvSpPr>
            <p:nvPr/>
          </p:nvSpPr>
          <p:spPr bwMode="auto">
            <a:xfrm>
              <a:off x="1288" y="135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96" name="Line 140"/>
            <p:cNvSpPr>
              <a:spLocks noChangeShapeType="1"/>
            </p:cNvSpPr>
            <p:nvPr/>
          </p:nvSpPr>
          <p:spPr bwMode="auto">
            <a:xfrm>
              <a:off x="1288" y="1364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97" name="Line 141"/>
            <p:cNvSpPr>
              <a:spLocks noChangeShapeType="1"/>
            </p:cNvSpPr>
            <p:nvPr/>
          </p:nvSpPr>
          <p:spPr bwMode="auto">
            <a:xfrm>
              <a:off x="1288" y="1804"/>
              <a:ext cx="0" cy="6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98" name="Line 142"/>
            <p:cNvSpPr>
              <a:spLocks noChangeShapeType="1"/>
            </p:cNvSpPr>
            <p:nvPr/>
          </p:nvSpPr>
          <p:spPr bwMode="auto">
            <a:xfrm>
              <a:off x="1288" y="2444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99" name="Line 143"/>
            <p:cNvSpPr>
              <a:spLocks noChangeShapeType="1"/>
            </p:cNvSpPr>
            <p:nvPr/>
          </p:nvSpPr>
          <p:spPr bwMode="auto">
            <a:xfrm>
              <a:off x="1288" y="3068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00" name="Line 144"/>
            <p:cNvSpPr>
              <a:spLocks noChangeShapeType="1"/>
            </p:cNvSpPr>
            <p:nvPr/>
          </p:nvSpPr>
          <p:spPr bwMode="auto">
            <a:xfrm>
              <a:off x="1156" y="1360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01" name="Line 145"/>
            <p:cNvSpPr>
              <a:spLocks noChangeShapeType="1"/>
            </p:cNvSpPr>
            <p:nvPr/>
          </p:nvSpPr>
          <p:spPr bwMode="auto">
            <a:xfrm>
              <a:off x="1432" y="136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02" name="Line 146"/>
            <p:cNvSpPr>
              <a:spLocks noChangeShapeType="1"/>
            </p:cNvSpPr>
            <p:nvPr/>
          </p:nvSpPr>
          <p:spPr bwMode="auto">
            <a:xfrm>
              <a:off x="1892" y="189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03" name="Line 147"/>
            <p:cNvSpPr>
              <a:spLocks noChangeShapeType="1"/>
            </p:cNvSpPr>
            <p:nvPr/>
          </p:nvSpPr>
          <p:spPr bwMode="auto">
            <a:xfrm>
              <a:off x="1572" y="1896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04" name="Rectangle 148"/>
            <p:cNvSpPr>
              <a:spLocks noChangeArrowheads="1"/>
            </p:cNvSpPr>
            <p:nvPr/>
          </p:nvSpPr>
          <p:spPr bwMode="auto">
            <a:xfrm>
              <a:off x="1552" y="1880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05" name="Line 149"/>
            <p:cNvSpPr>
              <a:spLocks noChangeShapeType="1"/>
            </p:cNvSpPr>
            <p:nvPr/>
          </p:nvSpPr>
          <p:spPr bwMode="auto">
            <a:xfrm>
              <a:off x="1568" y="1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06" name="Rectangle 150"/>
            <p:cNvSpPr>
              <a:spLocks noChangeArrowheads="1"/>
            </p:cNvSpPr>
            <p:nvPr/>
          </p:nvSpPr>
          <p:spPr bwMode="auto">
            <a:xfrm>
              <a:off x="1552" y="135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07" name="Line 151"/>
            <p:cNvSpPr>
              <a:spLocks noChangeShapeType="1"/>
            </p:cNvSpPr>
            <p:nvPr/>
          </p:nvSpPr>
          <p:spPr bwMode="auto">
            <a:xfrm>
              <a:off x="1568" y="1364"/>
              <a:ext cx="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08" name="Line 152"/>
            <p:cNvSpPr>
              <a:spLocks noChangeShapeType="1"/>
            </p:cNvSpPr>
            <p:nvPr/>
          </p:nvSpPr>
          <p:spPr bwMode="auto">
            <a:xfrm>
              <a:off x="1568" y="1900"/>
              <a:ext cx="0" cy="1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09" name="Line 153"/>
            <p:cNvSpPr>
              <a:spLocks noChangeShapeType="1"/>
            </p:cNvSpPr>
            <p:nvPr/>
          </p:nvSpPr>
          <p:spPr bwMode="auto">
            <a:xfrm>
              <a:off x="1436" y="1360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10" name="Line 154"/>
            <p:cNvSpPr>
              <a:spLocks noChangeShapeType="1"/>
            </p:cNvSpPr>
            <p:nvPr/>
          </p:nvSpPr>
          <p:spPr bwMode="auto">
            <a:xfrm>
              <a:off x="1432" y="162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11" name="Line 155"/>
            <p:cNvSpPr>
              <a:spLocks noChangeShapeType="1"/>
            </p:cNvSpPr>
            <p:nvPr/>
          </p:nvSpPr>
          <p:spPr bwMode="auto">
            <a:xfrm>
              <a:off x="1892" y="212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12" name="Line 156"/>
            <p:cNvSpPr>
              <a:spLocks noChangeShapeType="1"/>
            </p:cNvSpPr>
            <p:nvPr/>
          </p:nvSpPr>
          <p:spPr bwMode="auto">
            <a:xfrm>
              <a:off x="1892" y="274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13" name="Line 157"/>
            <p:cNvSpPr>
              <a:spLocks noChangeShapeType="1"/>
            </p:cNvSpPr>
            <p:nvPr/>
          </p:nvSpPr>
          <p:spPr bwMode="auto">
            <a:xfrm>
              <a:off x="1432" y="1716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14" name="Rectangle 158"/>
            <p:cNvSpPr>
              <a:spLocks noChangeArrowheads="1"/>
            </p:cNvSpPr>
            <p:nvPr/>
          </p:nvSpPr>
          <p:spPr bwMode="auto">
            <a:xfrm>
              <a:off x="1416" y="2112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15" name="Line 159"/>
            <p:cNvSpPr>
              <a:spLocks noChangeShapeType="1"/>
            </p:cNvSpPr>
            <p:nvPr/>
          </p:nvSpPr>
          <p:spPr bwMode="auto">
            <a:xfrm>
              <a:off x="1432" y="2124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16" name="Rectangle 160"/>
            <p:cNvSpPr>
              <a:spLocks noChangeArrowheads="1"/>
            </p:cNvSpPr>
            <p:nvPr/>
          </p:nvSpPr>
          <p:spPr bwMode="auto">
            <a:xfrm>
              <a:off x="1416" y="273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17" name="Line 161"/>
            <p:cNvSpPr>
              <a:spLocks noChangeShapeType="1"/>
            </p:cNvSpPr>
            <p:nvPr/>
          </p:nvSpPr>
          <p:spPr bwMode="auto">
            <a:xfrm>
              <a:off x="1432" y="2748"/>
              <a:ext cx="0" cy="5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18" name="Line 162"/>
            <p:cNvSpPr>
              <a:spLocks noChangeShapeType="1"/>
            </p:cNvSpPr>
            <p:nvPr/>
          </p:nvSpPr>
          <p:spPr bwMode="auto">
            <a:xfrm>
              <a:off x="1436" y="2744"/>
              <a:ext cx="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19" name="Line 163"/>
            <p:cNvSpPr>
              <a:spLocks noChangeShapeType="1"/>
            </p:cNvSpPr>
            <p:nvPr/>
          </p:nvSpPr>
          <p:spPr bwMode="auto">
            <a:xfrm>
              <a:off x="1436" y="2120"/>
              <a:ext cx="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20" name="Line 164"/>
            <p:cNvSpPr>
              <a:spLocks noChangeShapeType="1"/>
            </p:cNvSpPr>
            <p:nvPr/>
          </p:nvSpPr>
          <p:spPr bwMode="auto">
            <a:xfrm>
              <a:off x="1704" y="136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21" name="Line 165"/>
            <p:cNvSpPr>
              <a:spLocks noChangeShapeType="1"/>
            </p:cNvSpPr>
            <p:nvPr/>
          </p:nvSpPr>
          <p:spPr bwMode="auto">
            <a:xfrm>
              <a:off x="1892" y="283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22" name="Line 166"/>
            <p:cNvSpPr>
              <a:spLocks noChangeShapeType="1"/>
            </p:cNvSpPr>
            <p:nvPr/>
          </p:nvSpPr>
          <p:spPr bwMode="auto">
            <a:xfrm>
              <a:off x="1892" y="22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23" name="Line 167"/>
            <p:cNvSpPr>
              <a:spLocks noChangeShapeType="1"/>
            </p:cNvSpPr>
            <p:nvPr/>
          </p:nvSpPr>
          <p:spPr bwMode="auto">
            <a:xfrm>
              <a:off x="1852" y="2832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24" name="Rectangle 168"/>
            <p:cNvSpPr>
              <a:spLocks noChangeArrowheads="1"/>
            </p:cNvSpPr>
            <p:nvPr/>
          </p:nvSpPr>
          <p:spPr bwMode="auto">
            <a:xfrm>
              <a:off x="1832" y="2824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25" name="Line 169"/>
            <p:cNvSpPr>
              <a:spLocks noChangeShapeType="1"/>
            </p:cNvSpPr>
            <p:nvPr/>
          </p:nvSpPr>
          <p:spPr bwMode="auto">
            <a:xfrm>
              <a:off x="1848" y="1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26" name="Rectangle 170"/>
            <p:cNvSpPr>
              <a:spLocks noChangeArrowheads="1"/>
            </p:cNvSpPr>
            <p:nvPr/>
          </p:nvSpPr>
          <p:spPr bwMode="auto">
            <a:xfrm>
              <a:off x="1832" y="135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27" name="Line 171"/>
            <p:cNvSpPr>
              <a:spLocks noChangeShapeType="1"/>
            </p:cNvSpPr>
            <p:nvPr/>
          </p:nvSpPr>
          <p:spPr bwMode="auto">
            <a:xfrm>
              <a:off x="1848" y="1364"/>
              <a:ext cx="0" cy="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28" name="Rectangle 172"/>
            <p:cNvSpPr>
              <a:spLocks noChangeArrowheads="1"/>
            </p:cNvSpPr>
            <p:nvPr/>
          </p:nvSpPr>
          <p:spPr bwMode="auto">
            <a:xfrm>
              <a:off x="1832" y="2200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29" name="Line 173"/>
            <p:cNvSpPr>
              <a:spLocks noChangeShapeType="1"/>
            </p:cNvSpPr>
            <p:nvPr/>
          </p:nvSpPr>
          <p:spPr bwMode="auto">
            <a:xfrm>
              <a:off x="1848" y="2212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30" name="Line 174"/>
            <p:cNvSpPr>
              <a:spLocks noChangeShapeType="1"/>
            </p:cNvSpPr>
            <p:nvPr/>
          </p:nvSpPr>
          <p:spPr bwMode="auto">
            <a:xfrm>
              <a:off x="1848" y="2836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31" name="Line 175"/>
            <p:cNvSpPr>
              <a:spLocks noChangeShapeType="1"/>
            </p:cNvSpPr>
            <p:nvPr/>
          </p:nvSpPr>
          <p:spPr bwMode="auto">
            <a:xfrm>
              <a:off x="1708" y="1360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32" name="Line 176"/>
            <p:cNvSpPr>
              <a:spLocks noChangeShapeType="1"/>
            </p:cNvSpPr>
            <p:nvPr/>
          </p:nvSpPr>
          <p:spPr bwMode="auto">
            <a:xfrm>
              <a:off x="1852" y="2208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33" name="Line 177"/>
            <p:cNvSpPr>
              <a:spLocks noChangeShapeType="1"/>
            </p:cNvSpPr>
            <p:nvPr/>
          </p:nvSpPr>
          <p:spPr bwMode="auto">
            <a:xfrm>
              <a:off x="1704" y="162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34" name="Line 178"/>
            <p:cNvSpPr>
              <a:spLocks noChangeShapeType="1"/>
            </p:cNvSpPr>
            <p:nvPr/>
          </p:nvSpPr>
          <p:spPr bwMode="auto">
            <a:xfrm>
              <a:off x="1892" y="252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35" name="Line 179"/>
            <p:cNvSpPr>
              <a:spLocks noChangeShapeType="1"/>
            </p:cNvSpPr>
            <p:nvPr/>
          </p:nvSpPr>
          <p:spPr bwMode="auto">
            <a:xfrm>
              <a:off x="1708" y="252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36" name="Rectangle 180"/>
            <p:cNvSpPr>
              <a:spLocks noChangeArrowheads="1"/>
            </p:cNvSpPr>
            <p:nvPr/>
          </p:nvSpPr>
          <p:spPr bwMode="auto">
            <a:xfrm>
              <a:off x="1696" y="252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37" name="Line 181"/>
            <p:cNvSpPr>
              <a:spLocks noChangeShapeType="1"/>
            </p:cNvSpPr>
            <p:nvPr/>
          </p:nvSpPr>
          <p:spPr bwMode="auto">
            <a:xfrm>
              <a:off x="1704" y="1716"/>
              <a:ext cx="0" cy="8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38" name="Line 182"/>
            <p:cNvSpPr>
              <a:spLocks noChangeShapeType="1"/>
            </p:cNvSpPr>
            <p:nvPr/>
          </p:nvSpPr>
          <p:spPr bwMode="auto">
            <a:xfrm>
              <a:off x="1704" y="2532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39" name="Line 183"/>
            <p:cNvSpPr>
              <a:spLocks noChangeShapeType="1"/>
            </p:cNvSpPr>
            <p:nvPr/>
          </p:nvSpPr>
          <p:spPr bwMode="auto">
            <a:xfrm>
              <a:off x="1892" y="315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440" name="Rectangle 184"/>
            <p:cNvSpPr>
              <a:spLocks noChangeArrowheads="1"/>
            </p:cNvSpPr>
            <p:nvPr/>
          </p:nvSpPr>
          <p:spPr bwMode="auto">
            <a:xfrm>
              <a:off x="1216" y="1128"/>
              <a:ext cx="34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96441" name="Rectangle 185"/>
            <p:cNvSpPr>
              <a:spLocks noChangeArrowheads="1"/>
            </p:cNvSpPr>
            <p:nvPr/>
          </p:nvSpPr>
          <p:spPr bwMode="auto">
            <a:xfrm>
              <a:off x="1496" y="1120"/>
              <a:ext cx="34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96442" name="Rectangle 186"/>
            <p:cNvSpPr>
              <a:spLocks noChangeArrowheads="1"/>
            </p:cNvSpPr>
            <p:nvPr/>
          </p:nvSpPr>
          <p:spPr bwMode="auto">
            <a:xfrm>
              <a:off x="1768" y="1120"/>
              <a:ext cx="3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96443" name="Rectangle 187"/>
            <p:cNvSpPr>
              <a:spLocks noChangeArrowheads="1"/>
            </p:cNvSpPr>
            <p:nvPr/>
          </p:nvSpPr>
          <p:spPr bwMode="auto">
            <a:xfrm>
              <a:off x="2992" y="3720"/>
              <a:ext cx="40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F1</a:t>
              </a:r>
            </a:p>
          </p:txBody>
        </p:sp>
        <p:sp>
          <p:nvSpPr>
            <p:cNvPr id="96444" name="Rectangle 188"/>
            <p:cNvSpPr>
              <a:spLocks noChangeArrowheads="1"/>
            </p:cNvSpPr>
            <p:nvPr/>
          </p:nvSpPr>
          <p:spPr bwMode="auto">
            <a:xfrm>
              <a:off x="3480" y="3720"/>
              <a:ext cx="40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F2</a:t>
              </a:r>
            </a:p>
          </p:txBody>
        </p:sp>
        <p:sp>
          <p:nvSpPr>
            <p:cNvPr id="96445" name="Rectangle 189"/>
            <p:cNvSpPr>
              <a:spLocks noChangeArrowheads="1"/>
            </p:cNvSpPr>
            <p:nvPr/>
          </p:nvSpPr>
          <p:spPr bwMode="auto">
            <a:xfrm>
              <a:off x="3992" y="3720"/>
              <a:ext cx="40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F3</a:t>
              </a:r>
            </a:p>
          </p:txBody>
        </p:sp>
        <p:sp>
          <p:nvSpPr>
            <p:cNvPr id="96446" name="Rectangle 190"/>
            <p:cNvSpPr>
              <a:spLocks noChangeArrowheads="1"/>
            </p:cNvSpPr>
            <p:nvPr/>
          </p:nvSpPr>
          <p:spPr bwMode="auto">
            <a:xfrm>
              <a:off x="2480" y="3712"/>
              <a:ext cx="40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F0</a:t>
              </a:r>
            </a:p>
          </p:txBody>
        </p:sp>
        <p:sp>
          <p:nvSpPr>
            <p:cNvPr id="96447" name="Rectangle 191"/>
            <p:cNvSpPr>
              <a:spLocks noChangeArrowheads="1"/>
            </p:cNvSpPr>
            <p:nvPr/>
          </p:nvSpPr>
          <p:spPr bwMode="auto">
            <a:xfrm>
              <a:off x="2312" y="1696"/>
              <a:ext cx="42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</a:t>
              </a:r>
            </a:p>
          </p:txBody>
        </p:sp>
        <p:sp>
          <p:nvSpPr>
            <p:cNvPr id="96448" name="Rectangle 192"/>
            <p:cNvSpPr>
              <a:spLocks noChangeArrowheads="1"/>
            </p:cNvSpPr>
            <p:nvPr/>
          </p:nvSpPr>
          <p:spPr bwMode="auto">
            <a:xfrm>
              <a:off x="2296" y="2016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B'C</a:t>
              </a:r>
            </a:p>
          </p:txBody>
        </p:sp>
        <p:sp>
          <p:nvSpPr>
            <p:cNvPr id="96449" name="Rectangle 193"/>
            <p:cNvSpPr>
              <a:spLocks noChangeArrowheads="1"/>
            </p:cNvSpPr>
            <p:nvPr/>
          </p:nvSpPr>
          <p:spPr bwMode="auto">
            <a:xfrm>
              <a:off x="2304" y="2328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AC'</a:t>
              </a:r>
            </a:p>
          </p:txBody>
        </p:sp>
        <p:sp>
          <p:nvSpPr>
            <p:cNvPr id="96450" name="Rectangle 194"/>
            <p:cNvSpPr>
              <a:spLocks noChangeArrowheads="1"/>
            </p:cNvSpPr>
            <p:nvPr/>
          </p:nvSpPr>
          <p:spPr bwMode="auto">
            <a:xfrm>
              <a:off x="2296" y="2640"/>
              <a:ext cx="47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B'C'</a:t>
              </a:r>
            </a:p>
          </p:txBody>
        </p:sp>
        <p:sp>
          <p:nvSpPr>
            <p:cNvPr id="96451" name="Rectangle 195"/>
            <p:cNvSpPr>
              <a:spLocks noChangeArrowheads="1"/>
            </p:cNvSpPr>
            <p:nvPr/>
          </p:nvSpPr>
          <p:spPr bwMode="auto">
            <a:xfrm>
              <a:off x="2312" y="2952"/>
              <a:ext cx="34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</p:grpSp>
      <p:sp>
        <p:nvSpPr>
          <p:cNvPr id="96452" name="Rectangle 19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After programming</a:t>
            </a:r>
          </a:p>
        </p:txBody>
      </p:sp>
      <p:sp>
        <p:nvSpPr>
          <p:cNvPr id="96453" name="Rectangle 19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Unwanted connections are "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blown</a:t>
            </a:r>
            <a:r>
              <a:rPr lang="en-US" altLang="ko-KR" dirty="0">
                <a:ea typeface="굴림" pitchFamily="50" charset="-127"/>
              </a:rPr>
              <a:t>"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fuse</a:t>
            </a:r>
            <a:r>
              <a:rPr lang="en-US" altLang="ko-KR" dirty="0">
                <a:ea typeface="굴림" pitchFamily="50" charset="-127"/>
              </a:rPr>
              <a:t> (normally connected, break unwanted ones)</a:t>
            </a:r>
          </a:p>
          <a:p>
            <a:pPr lvl="1"/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anti-fuse</a:t>
            </a:r>
            <a:r>
              <a:rPr lang="en-US" altLang="ko-KR" dirty="0">
                <a:ea typeface="굴림" pitchFamily="50" charset="-127"/>
              </a:rPr>
              <a:t> (normally disconnected, </a:t>
            </a:r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make wanted connections</a:t>
            </a:r>
            <a:r>
              <a:rPr lang="en-US" altLang="ko-KR" dirty="0">
                <a:ea typeface="굴림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3501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60FE-FB26-419E-B82C-3DCC8F0BFB4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Random logic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Transistors quickly integrated into logic gates (1960s)</a:t>
            </a:r>
          </a:p>
          <a:p>
            <a:r>
              <a:rPr lang="en-US" altLang="ko-KR">
                <a:ea typeface="굴림" pitchFamily="50" charset="-127"/>
              </a:rPr>
              <a:t>Catalog of common gates (1970s)</a:t>
            </a:r>
          </a:p>
          <a:p>
            <a:pPr lvl="1"/>
            <a:r>
              <a:rPr lang="en-US" altLang="ko-KR">
                <a:ea typeface="굴림" pitchFamily="50" charset="-127"/>
              </a:rPr>
              <a:t>Texas Instruments Logic Data Book – the yellow bible</a:t>
            </a:r>
          </a:p>
          <a:p>
            <a:pPr lvl="1"/>
            <a:r>
              <a:rPr lang="en-US" altLang="ko-KR">
                <a:ea typeface="굴림" pitchFamily="50" charset="-127"/>
              </a:rPr>
              <a:t>all common packages listed and characterized (delays, power)</a:t>
            </a:r>
          </a:p>
          <a:p>
            <a:pPr lvl="1"/>
            <a:r>
              <a:rPr lang="en-US" altLang="ko-KR">
                <a:ea typeface="굴림" pitchFamily="50" charset="-127"/>
              </a:rPr>
              <a:t>typical packages: </a:t>
            </a:r>
          </a:p>
          <a:p>
            <a:pPr lvl="2"/>
            <a:r>
              <a:rPr lang="en-US" altLang="ko-KR">
                <a:ea typeface="굴림" pitchFamily="50" charset="-127"/>
              </a:rPr>
              <a:t>in 14-pin IC: 6-inverters, 4 NAND gates, 4 XOR gates</a:t>
            </a:r>
          </a:p>
          <a:p>
            <a:r>
              <a:rPr lang="en-US" altLang="ko-KR">
                <a:ea typeface="굴림" pitchFamily="50" charset="-127"/>
              </a:rPr>
              <a:t>Today, very few parts are still in use</a:t>
            </a:r>
          </a:p>
          <a:p>
            <a:r>
              <a:rPr lang="en-US" altLang="ko-KR">
                <a:ea typeface="굴림" pitchFamily="50" charset="-127"/>
              </a:rPr>
              <a:t>However, parts libraries exist for chip design</a:t>
            </a:r>
          </a:p>
          <a:p>
            <a:pPr lvl="1"/>
            <a:r>
              <a:rPr lang="en-US" altLang="ko-KR">
                <a:ea typeface="굴림" pitchFamily="50" charset="-127"/>
              </a:rPr>
              <a:t>designers reuse already characterized logic gates on chips</a:t>
            </a:r>
          </a:p>
          <a:p>
            <a:pPr lvl="1"/>
            <a:r>
              <a:rPr lang="en-US" altLang="ko-KR">
                <a:ea typeface="굴림" pitchFamily="50" charset="-127"/>
              </a:rPr>
              <a:t>same reasons as before</a:t>
            </a:r>
          </a:p>
          <a:p>
            <a:pPr lvl="1"/>
            <a:r>
              <a:rPr lang="en-US" altLang="ko-KR">
                <a:ea typeface="굴림" pitchFamily="50" charset="-127"/>
              </a:rPr>
              <a:t>difference is that the parts don’t exist in physical inventory – created as needed</a:t>
            </a:r>
          </a:p>
        </p:txBody>
      </p:sp>
    </p:spTree>
    <p:extLst>
      <p:ext uri="{BB962C8B-B14F-4D97-AF65-F5344CB8AC3E}">
        <p14:creationId xmlns:p14="http://schemas.microsoft.com/office/powerpoint/2010/main" val="31836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38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8DE7-8A27-488B-9DE0-7F57DD889BAB}" type="slidenum">
              <a:rPr lang="en-US" altLang="en-US"/>
              <a:pPr/>
              <a:t>30</a:t>
            </a:fld>
            <a:endParaRPr lang="en-US" altLang="en-US"/>
          </a:p>
        </p:txBody>
      </p:sp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609600" y="3016250"/>
            <a:ext cx="3454400" cy="2336800"/>
            <a:chOff x="452" y="1476"/>
            <a:chExt cx="2176" cy="1472"/>
          </a:xfrm>
        </p:grpSpPr>
        <p:sp>
          <p:nvSpPr>
            <p:cNvPr id="98309" name="Line 5"/>
            <p:cNvSpPr>
              <a:spLocks noChangeShapeType="1"/>
            </p:cNvSpPr>
            <p:nvPr/>
          </p:nvSpPr>
          <p:spPr bwMode="auto">
            <a:xfrm flipH="1">
              <a:off x="1124" y="155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10" name="Line 6"/>
            <p:cNvSpPr>
              <a:spLocks noChangeShapeType="1"/>
            </p:cNvSpPr>
            <p:nvPr/>
          </p:nvSpPr>
          <p:spPr bwMode="auto">
            <a:xfrm>
              <a:off x="1052" y="155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11" name="Line 7"/>
            <p:cNvSpPr>
              <a:spLocks noChangeShapeType="1"/>
            </p:cNvSpPr>
            <p:nvPr/>
          </p:nvSpPr>
          <p:spPr bwMode="auto">
            <a:xfrm flipH="1">
              <a:off x="1044" y="155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12" name="Oval 8"/>
            <p:cNvSpPr>
              <a:spLocks noChangeArrowheads="1"/>
            </p:cNvSpPr>
            <p:nvPr/>
          </p:nvSpPr>
          <p:spPr bwMode="auto">
            <a:xfrm>
              <a:off x="1156" y="162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>
              <a:off x="1128" y="147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14" name="Line 10"/>
            <p:cNvSpPr>
              <a:spLocks noChangeShapeType="1"/>
            </p:cNvSpPr>
            <p:nvPr/>
          </p:nvSpPr>
          <p:spPr bwMode="auto">
            <a:xfrm>
              <a:off x="1168" y="1668"/>
              <a:ext cx="0" cy="9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15" name="Line 11"/>
            <p:cNvSpPr>
              <a:spLocks noChangeShapeType="1"/>
            </p:cNvSpPr>
            <p:nvPr/>
          </p:nvSpPr>
          <p:spPr bwMode="auto">
            <a:xfrm>
              <a:off x="1088" y="1620"/>
              <a:ext cx="0" cy="9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16" name="Line 12"/>
            <p:cNvSpPr>
              <a:spLocks noChangeShapeType="1"/>
            </p:cNvSpPr>
            <p:nvPr/>
          </p:nvSpPr>
          <p:spPr bwMode="auto">
            <a:xfrm>
              <a:off x="1340" y="164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>
              <a:off x="1340" y="184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18" name="Line 14"/>
            <p:cNvSpPr>
              <a:spLocks noChangeShapeType="1"/>
            </p:cNvSpPr>
            <p:nvPr/>
          </p:nvSpPr>
          <p:spPr bwMode="auto">
            <a:xfrm flipV="1">
              <a:off x="1336" y="164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19" name="Arc 15"/>
            <p:cNvSpPr>
              <a:spLocks/>
            </p:cNvSpPr>
            <p:nvPr/>
          </p:nvSpPr>
          <p:spPr bwMode="auto">
            <a:xfrm>
              <a:off x="1528" y="1657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0" name="Arc 16"/>
            <p:cNvSpPr>
              <a:spLocks/>
            </p:cNvSpPr>
            <p:nvPr/>
          </p:nvSpPr>
          <p:spPr bwMode="auto">
            <a:xfrm>
              <a:off x="1528" y="1653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1" name="Arc 17"/>
            <p:cNvSpPr>
              <a:spLocks/>
            </p:cNvSpPr>
            <p:nvPr/>
          </p:nvSpPr>
          <p:spPr bwMode="auto">
            <a:xfrm>
              <a:off x="1528" y="1744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2" name="Arc 18"/>
            <p:cNvSpPr>
              <a:spLocks/>
            </p:cNvSpPr>
            <p:nvPr/>
          </p:nvSpPr>
          <p:spPr bwMode="auto">
            <a:xfrm>
              <a:off x="1528" y="1744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3" name="Line 19"/>
            <p:cNvSpPr>
              <a:spLocks noChangeShapeType="1"/>
            </p:cNvSpPr>
            <p:nvPr/>
          </p:nvSpPr>
          <p:spPr bwMode="auto">
            <a:xfrm>
              <a:off x="452" y="1744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4" name="Line 20"/>
            <p:cNvSpPr>
              <a:spLocks noChangeShapeType="1"/>
            </p:cNvSpPr>
            <p:nvPr/>
          </p:nvSpPr>
          <p:spPr bwMode="auto">
            <a:xfrm>
              <a:off x="1620" y="1744"/>
              <a:ext cx="9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5" name="Line 21"/>
            <p:cNvSpPr>
              <a:spLocks noChangeShapeType="1"/>
            </p:cNvSpPr>
            <p:nvPr/>
          </p:nvSpPr>
          <p:spPr bwMode="auto">
            <a:xfrm>
              <a:off x="1340" y="188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6" name="Line 22"/>
            <p:cNvSpPr>
              <a:spLocks noChangeShapeType="1"/>
            </p:cNvSpPr>
            <p:nvPr/>
          </p:nvSpPr>
          <p:spPr bwMode="auto">
            <a:xfrm>
              <a:off x="1340" y="207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7" name="Line 23"/>
            <p:cNvSpPr>
              <a:spLocks noChangeShapeType="1"/>
            </p:cNvSpPr>
            <p:nvPr/>
          </p:nvSpPr>
          <p:spPr bwMode="auto">
            <a:xfrm flipV="1">
              <a:off x="1336" y="187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8" name="Arc 24"/>
            <p:cNvSpPr>
              <a:spLocks/>
            </p:cNvSpPr>
            <p:nvPr/>
          </p:nvSpPr>
          <p:spPr bwMode="auto">
            <a:xfrm>
              <a:off x="1528" y="1889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9" name="Arc 25"/>
            <p:cNvSpPr>
              <a:spLocks/>
            </p:cNvSpPr>
            <p:nvPr/>
          </p:nvSpPr>
          <p:spPr bwMode="auto">
            <a:xfrm>
              <a:off x="1528" y="1885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0" name="Arc 26"/>
            <p:cNvSpPr>
              <a:spLocks/>
            </p:cNvSpPr>
            <p:nvPr/>
          </p:nvSpPr>
          <p:spPr bwMode="auto">
            <a:xfrm>
              <a:off x="1528" y="1976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1" name="Arc 27"/>
            <p:cNvSpPr>
              <a:spLocks/>
            </p:cNvSpPr>
            <p:nvPr/>
          </p:nvSpPr>
          <p:spPr bwMode="auto">
            <a:xfrm>
              <a:off x="1528" y="1976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2" name="Line 28"/>
            <p:cNvSpPr>
              <a:spLocks noChangeShapeType="1"/>
            </p:cNvSpPr>
            <p:nvPr/>
          </p:nvSpPr>
          <p:spPr bwMode="auto">
            <a:xfrm>
              <a:off x="452" y="1976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3" name="Line 29"/>
            <p:cNvSpPr>
              <a:spLocks noChangeShapeType="1"/>
            </p:cNvSpPr>
            <p:nvPr/>
          </p:nvSpPr>
          <p:spPr bwMode="auto">
            <a:xfrm>
              <a:off x="1620" y="1976"/>
              <a:ext cx="9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4" name="Line 30"/>
            <p:cNvSpPr>
              <a:spLocks noChangeShapeType="1"/>
            </p:cNvSpPr>
            <p:nvPr/>
          </p:nvSpPr>
          <p:spPr bwMode="auto">
            <a:xfrm>
              <a:off x="1340" y="211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5" name="Line 31"/>
            <p:cNvSpPr>
              <a:spLocks noChangeShapeType="1"/>
            </p:cNvSpPr>
            <p:nvPr/>
          </p:nvSpPr>
          <p:spPr bwMode="auto">
            <a:xfrm>
              <a:off x="1340" y="230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6" name="Line 32"/>
            <p:cNvSpPr>
              <a:spLocks noChangeShapeType="1"/>
            </p:cNvSpPr>
            <p:nvPr/>
          </p:nvSpPr>
          <p:spPr bwMode="auto">
            <a:xfrm flipV="1">
              <a:off x="1336" y="2108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7" name="Arc 33"/>
            <p:cNvSpPr>
              <a:spLocks/>
            </p:cNvSpPr>
            <p:nvPr/>
          </p:nvSpPr>
          <p:spPr bwMode="auto">
            <a:xfrm>
              <a:off x="1528" y="212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8" name="Arc 34"/>
            <p:cNvSpPr>
              <a:spLocks/>
            </p:cNvSpPr>
            <p:nvPr/>
          </p:nvSpPr>
          <p:spPr bwMode="auto">
            <a:xfrm>
              <a:off x="1528" y="211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39" name="Arc 35"/>
            <p:cNvSpPr>
              <a:spLocks/>
            </p:cNvSpPr>
            <p:nvPr/>
          </p:nvSpPr>
          <p:spPr bwMode="auto">
            <a:xfrm>
              <a:off x="1528" y="220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40" name="Arc 36"/>
            <p:cNvSpPr>
              <a:spLocks/>
            </p:cNvSpPr>
            <p:nvPr/>
          </p:nvSpPr>
          <p:spPr bwMode="auto">
            <a:xfrm>
              <a:off x="1528" y="220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41" name="Line 37"/>
            <p:cNvSpPr>
              <a:spLocks noChangeShapeType="1"/>
            </p:cNvSpPr>
            <p:nvPr/>
          </p:nvSpPr>
          <p:spPr bwMode="auto">
            <a:xfrm>
              <a:off x="452" y="2208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42" name="Line 38"/>
            <p:cNvSpPr>
              <a:spLocks noChangeShapeType="1"/>
            </p:cNvSpPr>
            <p:nvPr/>
          </p:nvSpPr>
          <p:spPr bwMode="auto">
            <a:xfrm>
              <a:off x="1620" y="2208"/>
              <a:ext cx="9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43" name="Line 39"/>
            <p:cNvSpPr>
              <a:spLocks noChangeShapeType="1"/>
            </p:cNvSpPr>
            <p:nvPr/>
          </p:nvSpPr>
          <p:spPr bwMode="auto">
            <a:xfrm>
              <a:off x="1340" y="2344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44" name="Line 40"/>
            <p:cNvSpPr>
              <a:spLocks noChangeShapeType="1"/>
            </p:cNvSpPr>
            <p:nvPr/>
          </p:nvSpPr>
          <p:spPr bwMode="auto">
            <a:xfrm>
              <a:off x="1340" y="253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45" name="Line 41"/>
            <p:cNvSpPr>
              <a:spLocks noChangeShapeType="1"/>
            </p:cNvSpPr>
            <p:nvPr/>
          </p:nvSpPr>
          <p:spPr bwMode="auto">
            <a:xfrm flipV="1">
              <a:off x="1336" y="234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46" name="Arc 42"/>
            <p:cNvSpPr>
              <a:spLocks/>
            </p:cNvSpPr>
            <p:nvPr/>
          </p:nvSpPr>
          <p:spPr bwMode="auto">
            <a:xfrm>
              <a:off x="1528" y="2353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47" name="Arc 43"/>
            <p:cNvSpPr>
              <a:spLocks/>
            </p:cNvSpPr>
            <p:nvPr/>
          </p:nvSpPr>
          <p:spPr bwMode="auto">
            <a:xfrm>
              <a:off x="1528" y="2349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48" name="Arc 44"/>
            <p:cNvSpPr>
              <a:spLocks/>
            </p:cNvSpPr>
            <p:nvPr/>
          </p:nvSpPr>
          <p:spPr bwMode="auto">
            <a:xfrm>
              <a:off x="1528" y="2440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49" name="Arc 45"/>
            <p:cNvSpPr>
              <a:spLocks/>
            </p:cNvSpPr>
            <p:nvPr/>
          </p:nvSpPr>
          <p:spPr bwMode="auto">
            <a:xfrm>
              <a:off x="1528" y="2440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50" name="Line 46"/>
            <p:cNvSpPr>
              <a:spLocks noChangeShapeType="1"/>
            </p:cNvSpPr>
            <p:nvPr/>
          </p:nvSpPr>
          <p:spPr bwMode="auto">
            <a:xfrm>
              <a:off x="452" y="2440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51" name="Line 47"/>
            <p:cNvSpPr>
              <a:spLocks noChangeShapeType="1"/>
            </p:cNvSpPr>
            <p:nvPr/>
          </p:nvSpPr>
          <p:spPr bwMode="auto">
            <a:xfrm>
              <a:off x="1620" y="2440"/>
              <a:ext cx="10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352" name="Group 48"/>
            <p:cNvGrpSpPr>
              <a:grpSpLocks/>
            </p:cNvGrpSpPr>
            <p:nvPr/>
          </p:nvGrpSpPr>
          <p:grpSpPr bwMode="auto">
            <a:xfrm>
              <a:off x="1132" y="1716"/>
              <a:ext cx="72" cy="56"/>
              <a:chOff x="1132" y="1716"/>
              <a:chExt cx="72" cy="56"/>
            </a:xfrm>
          </p:grpSpPr>
          <p:sp>
            <p:nvSpPr>
              <p:cNvPr id="98353" name="Line 49"/>
              <p:cNvSpPr>
                <a:spLocks noChangeShapeType="1"/>
              </p:cNvSpPr>
              <p:nvPr/>
            </p:nvSpPr>
            <p:spPr bwMode="auto">
              <a:xfrm>
                <a:off x="1140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354" name="Line 50"/>
              <p:cNvSpPr>
                <a:spLocks noChangeShapeType="1"/>
              </p:cNvSpPr>
              <p:nvPr/>
            </p:nvSpPr>
            <p:spPr bwMode="auto">
              <a:xfrm flipH="1">
                <a:off x="1132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355" name="Group 51"/>
            <p:cNvGrpSpPr>
              <a:grpSpLocks/>
            </p:cNvGrpSpPr>
            <p:nvPr/>
          </p:nvGrpSpPr>
          <p:grpSpPr bwMode="auto">
            <a:xfrm>
              <a:off x="1132" y="1948"/>
              <a:ext cx="72" cy="56"/>
              <a:chOff x="1132" y="1948"/>
              <a:chExt cx="72" cy="56"/>
            </a:xfrm>
          </p:grpSpPr>
          <p:sp>
            <p:nvSpPr>
              <p:cNvPr id="98356" name="Line 52"/>
              <p:cNvSpPr>
                <a:spLocks noChangeShapeType="1"/>
              </p:cNvSpPr>
              <p:nvPr/>
            </p:nvSpPr>
            <p:spPr bwMode="auto">
              <a:xfrm>
                <a:off x="1140" y="19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357" name="Line 53"/>
              <p:cNvSpPr>
                <a:spLocks noChangeShapeType="1"/>
              </p:cNvSpPr>
              <p:nvPr/>
            </p:nvSpPr>
            <p:spPr bwMode="auto">
              <a:xfrm flipH="1">
                <a:off x="1132" y="19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358" name="Group 54"/>
            <p:cNvGrpSpPr>
              <a:grpSpLocks/>
            </p:cNvGrpSpPr>
            <p:nvPr/>
          </p:nvGrpSpPr>
          <p:grpSpPr bwMode="auto">
            <a:xfrm>
              <a:off x="1132" y="2180"/>
              <a:ext cx="72" cy="56"/>
              <a:chOff x="1132" y="2180"/>
              <a:chExt cx="72" cy="56"/>
            </a:xfrm>
          </p:grpSpPr>
          <p:sp>
            <p:nvSpPr>
              <p:cNvPr id="98359" name="Line 55"/>
              <p:cNvSpPr>
                <a:spLocks noChangeShapeType="1"/>
              </p:cNvSpPr>
              <p:nvPr/>
            </p:nvSpPr>
            <p:spPr bwMode="auto">
              <a:xfrm>
                <a:off x="1140" y="21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360" name="Line 56"/>
              <p:cNvSpPr>
                <a:spLocks noChangeShapeType="1"/>
              </p:cNvSpPr>
              <p:nvPr/>
            </p:nvSpPr>
            <p:spPr bwMode="auto">
              <a:xfrm flipH="1">
                <a:off x="1132" y="21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361" name="Group 57"/>
            <p:cNvGrpSpPr>
              <a:grpSpLocks/>
            </p:cNvGrpSpPr>
            <p:nvPr/>
          </p:nvGrpSpPr>
          <p:grpSpPr bwMode="auto">
            <a:xfrm>
              <a:off x="1132" y="2412"/>
              <a:ext cx="72" cy="56"/>
              <a:chOff x="1132" y="2412"/>
              <a:chExt cx="72" cy="56"/>
            </a:xfrm>
          </p:grpSpPr>
          <p:sp>
            <p:nvSpPr>
              <p:cNvPr id="98362" name="Line 58"/>
              <p:cNvSpPr>
                <a:spLocks noChangeShapeType="1"/>
              </p:cNvSpPr>
              <p:nvPr/>
            </p:nvSpPr>
            <p:spPr bwMode="auto">
              <a:xfrm>
                <a:off x="1140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 flipH="1">
                <a:off x="1132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364" name="Group 60"/>
            <p:cNvGrpSpPr>
              <a:grpSpLocks/>
            </p:cNvGrpSpPr>
            <p:nvPr/>
          </p:nvGrpSpPr>
          <p:grpSpPr bwMode="auto">
            <a:xfrm>
              <a:off x="1052" y="1716"/>
              <a:ext cx="72" cy="56"/>
              <a:chOff x="1052" y="1716"/>
              <a:chExt cx="72" cy="56"/>
            </a:xfrm>
          </p:grpSpPr>
          <p:sp>
            <p:nvSpPr>
              <p:cNvPr id="98365" name="Line 61"/>
              <p:cNvSpPr>
                <a:spLocks noChangeShapeType="1"/>
              </p:cNvSpPr>
              <p:nvPr/>
            </p:nvSpPr>
            <p:spPr bwMode="auto">
              <a:xfrm>
                <a:off x="1060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366" name="Line 62"/>
              <p:cNvSpPr>
                <a:spLocks noChangeShapeType="1"/>
              </p:cNvSpPr>
              <p:nvPr/>
            </p:nvSpPr>
            <p:spPr bwMode="auto">
              <a:xfrm flipH="1">
                <a:off x="1052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367" name="Group 63"/>
            <p:cNvGrpSpPr>
              <a:grpSpLocks/>
            </p:cNvGrpSpPr>
            <p:nvPr/>
          </p:nvGrpSpPr>
          <p:grpSpPr bwMode="auto">
            <a:xfrm>
              <a:off x="1052" y="1948"/>
              <a:ext cx="72" cy="56"/>
              <a:chOff x="1052" y="1948"/>
              <a:chExt cx="72" cy="56"/>
            </a:xfrm>
          </p:grpSpPr>
          <p:sp>
            <p:nvSpPr>
              <p:cNvPr id="98368" name="Line 64"/>
              <p:cNvSpPr>
                <a:spLocks noChangeShapeType="1"/>
              </p:cNvSpPr>
              <p:nvPr/>
            </p:nvSpPr>
            <p:spPr bwMode="auto">
              <a:xfrm>
                <a:off x="1060" y="19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369" name="Line 65"/>
              <p:cNvSpPr>
                <a:spLocks noChangeShapeType="1"/>
              </p:cNvSpPr>
              <p:nvPr/>
            </p:nvSpPr>
            <p:spPr bwMode="auto">
              <a:xfrm flipH="1">
                <a:off x="1052" y="19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370" name="Group 66"/>
            <p:cNvGrpSpPr>
              <a:grpSpLocks/>
            </p:cNvGrpSpPr>
            <p:nvPr/>
          </p:nvGrpSpPr>
          <p:grpSpPr bwMode="auto">
            <a:xfrm>
              <a:off x="1052" y="2180"/>
              <a:ext cx="72" cy="56"/>
              <a:chOff x="1052" y="2180"/>
              <a:chExt cx="72" cy="56"/>
            </a:xfrm>
          </p:grpSpPr>
          <p:sp>
            <p:nvSpPr>
              <p:cNvPr id="98371" name="Line 67"/>
              <p:cNvSpPr>
                <a:spLocks noChangeShapeType="1"/>
              </p:cNvSpPr>
              <p:nvPr/>
            </p:nvSpPr>
            <p:spPr bwMode="auto">
              <a:xfrm>
                <a:off x="1060" y="21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372" name="Line 68"/>
              <p:cNvSpPr>
                <a:spLocks noChangeShapeType="1"/>
              </p:cNvSpPr>
              <p:nvPr/>
            </p:nvSpPr>
            <p:spPr bwMode="auto">
              <a:xfrm flipH="1">
                <a:off x="1052" y="21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373" name="Group 69"/>
            <p:cNvGrpSpPr>
              <a:grpSpLocks/>
            </p:cNvGrpSpPr>
            <p:nvPr/>
          </p:nvGrpSpPr>
          <p:grpSpPr bwMode="auto">
            <a:xfrm>
              <a:off x="1052" y="2412"/>
              <a:ext cx="72" cy="56"/>
              <a:chOff x="1052" y="2412"/>
              <a:chExt cx="72" cy="56"/>
            </a:xfrm>
          </p:grpSpPr>
          <p:sp>
            <p:nvSpPr>
              <p:cNvPr id="98374" name="Line 70"/>
              <p:cNvSpPr>
                <a:spLocks noChangeShapeType="1"/>
              </p:cNvSpPr>
              <p:nvPr/>
            </p:nvSpPr>
            <p:spPr bwMode="auto">
              <a:xfrm>
                <a:off x="1060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375" name="Line 71"/>
              <p:cNvSpPr>
                <a:spLocks noChangeShapeType="1"/>
              </p:cNvSpPr>
              <p:nvPr/>
            </p:nvSpPr>
            <p:spPr bwMode="auto">
              <a:xfrm flipH="1">
                <a:off x="1052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8376" name="Line 72"/>
            <p:cNvSpPr>
              <a:spLocks noChangeShapeType="1"/>
            </p:cNvSpPr>
            <p:nvPr/>
          </p:nvSpPr>
          <p:spPr bwMode="auto">
            <a:xfrm flipH="1">
              <a:off x="940" y="155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77" name="Line 73"/>
            <p:cNvSpPr>
              <a:spLocks noChangeShapeType="1"/>
            </p:cNvSpPr>
            <p:nvPr/>
          </p:nvSpPr>
          <p:spPr bwMode="auto">
            <a:xfrm>
              <a:off x="868" y="155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78" name="Line 74"/>
            <p:cNvSpPr>
              <a:spLocks noChangeShapeType="1"/>
            </p:cNvSpPr>
            <p:nvPr/>
          </p:nvSpPr>
          <p:spPr bwMode="auto">
            <a:xfrm flipH="1">
              <a:off x="860" y="155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79" name="Oval 75"/>
            <p:cNvSpPr>
              <a:spLocks noChangeArrowheads="1"/>
            </p:cNvSpPr>
            <p:nvPr/>
          </p:nvSpPr>
          <p:spPr bwMode="auto">
            <a:xfrm>
              <a:off x="972" y="162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80" name="Line 76"/>
            <p:cNvSpPr>
              <a:spLocks noChangeShapeType="1"/>
            </p:cNvSpPr>
            <p:nvPr/>
          </p:nvSpPr>
          <p:spPr bwMode="auto">
            <a:xfrm>
              <a:off x="944" y="147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81" name="Line 77"/>
            <p:cNvSpPr>
              <a:spLocks noChangeShapeType="1"/>
            </p:cNvSpPr>
            <p:nvPr/>
          </p:nvSpPr>
          <p:spPr bwMode="auto">
            <a:xfrm>
              <a:off x="984" y="1668"/>
              <a:ext cx="0" cy="9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82" name="Line 78"/>
            <p:cNvSpPr>
              <a:spLocks noChangeShapeType="1"/>
            </p:cNvSpPr>
            <p:nvPr/>
          </p:nvSpPr>
          <p:spPr bwMode="auto">
            <a:xfrm>
              <a:off x="904" y="1620"/>
              <a:ext cx="0" cy="9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383" name="Group 79"/>
            <p:cNvGrpSpPr>
              <a:grpSpLocks/>
            </p:cNvGrpSpPr>
            <p:nvPr/>
          </p:nvGrpSpPr>
          <p:grpSpPr bwMode="auto">
            <a:xfrm>
              <a:off x="948" y="1716"/>
              <a:ext cx="72" cy="56"/>
              <a:chOff x="948" y="1716"/>
              <a:chExt cx="72" cy="56"/>
            </a:xfrm>
          </p:grpSpPr>
          <p:sp>
            <p:nvSpPr>
              <p:cNvPr id="98384" name="Line 80"/>
              <p:cNvSpPr>
                <a:spLocks noChangeShapeType="1"/>
              </p:cNvSpPr>
              <p:nvPr/>
            </p:nvSpPr>
            <p:spPr bwMode="auto">
              <a:xfrm>
                <a:off x="956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385" name="Line 81"/>
              <p:cNvSpPr>
                <a:spLocks noChangeShapeType="1"/>
              </p:cNvSpPr>
              <p:nvPr/>
            </p:nvSpPr>
            <p:spPr bwMode="auto">
              <a:xfrm flipH="1">
                <a:off x="948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386" name="Group 82"/>
            <p:cNvGrpSpPr>
              <a:grpSpLocks/>
            </p:cNvGrpSpPr>
            <p:nvPr/>
          </p:nvGrpSpPr>
          <p:grpSpPr bwMode="auto">
            <a:xfrm>
              <a:off x="948" y="1948"/>
              <a:ext cx="72" cy="56"/>
              <a:chOff x="948" y="1948"/>
              <a:chExt cx="72" cy="56"/>
            </a:xfrm>
          </p:grpSpPr>
          <p:sp>
            <p:nvSpPr>
              <p:cNvPr id="98387" name="Line 83"/>
              <p:cNvSpPr>
                <a:spLocks noChangeShapeType="1"/>
              </p:cNvSpPr>
              <p:nvPr/>
            </p:nvSpPr>
            <p:spPr bwMode="auto">
              <a:xfrm>
                <a:off x="956" y="19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388" name="Line 84"/>
              <p:cNvSpPr>
                <a:spLocks noChangeShapeType="1"/>
              </p:cNvSpPr>
              <p:nvPr/>
            </p:nvSpPr>
            <p:spPr bwMode="auto">
              <a:xfrm flipH="1">
                <a:off x="948" y="19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389" name="Group 85"/>
            <p:cNvGrpSpPr>
              <a:grpSpLocks/>
            </p:cNvGrpSpPr>
            <p:nvPr/>
          </p:nvGrpSpPr>
          <p:grpSpPr bwMode="auto">
            <a:xfrm>
              <a:off x="948" y="2180"/>
              <a:ext cx="72" cy="56"/>
              <a:chOff x="948" y="2180"/>
              <a:chExt cx="72" cy="56"/>
            </a:xfrm>
          </p:grpSpPr>
          <p:sp>
            <p:nvSpPr>
              <p:cNvPr id="98390" name="Line 86"/>
              <p:cNvSpPr>
                <a:spLocks noChangeShapeType="1"/>
              </p:cNvSpPr>
              <p:nvPr/>
            </p:nvSpPr>
            <p:spPr bwMode="auto">
              <a:xfrm>
                <a:off x="956" y="21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391" name="Line 87"/>
              <p:cNvSpPr>
                <a:spLocks noChangeShapeType="1"/>
              </p:cNvSpPr>
              <p:nvPr/>
            </p:nvSpPr>
            <p:spPr bwMode="auto">
              <a:xfrm flipH="1">
                <a:off x="948" y="21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392" name="Group 88"/>
            <p:cNvGrpSpPr>
              <a:grpSpLocks/>
            </p:cNvGrpSpPr>
            <p:nvPr/>
          </p:nvGrpSpPr>
          <p:grpSpPr bwMode="auto">
            <a:xfrm>
              <a:off x="948" y="2412"/>
              <a:ext cx="72" cy="56"/>
              <a:chOff x="948" y="2412"/>
              <a:chExt cx="72" cy="56"/>
            </a:xfrm>
          </p:grpSpPr>
          <p:sp>
            <p:nvSpPr>
              <p:cNvPr id="98393" name="Line 89"/>
              <p:cNvSpPr>
                <a:spLocks noChangeShapeType="1"/>
              </p:cNvSpPr>
              <p:nvPr/>
            </p:nvSpPr>
            <p:spPr bwMode="auto">
              <a:xfrm>
                <a:off x="956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394" name="Line 90"/>
              <p:cNvSpPr>
                <a:spLocks noChangeShapeType="1"/>
              </p:cNvSpPr>
              <p:nvPr/>
            </p:nvSpPr>
            <p:spPr bwMode="auto">
              <a:xfrm flipH="1">
                <a:off x="948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395" name="Group 91"/>
            <p:cNvGrpSpPr>
              <a:grpSpLocks/>
            </p:cNvGrpSpPr>
            <p:nvPr/>
          </p:nvGrpSpPr>
          <p:grpSpPr bwMode="auto">
            <a:xfrm>
              <a:off x="868" y="1716"/>
              <a:ext cx="72" cy="56"/>
              <a:chOff x="868" y="1716"/>
              <a:chExt cx="72" cy="56"/>
            </a:xfrm>
          </p:grpSpPr>
          <p:sp>
            <p:nvSpPr>
              <p:cNvPr id="98396" name="Line 92"/>
              <p:cNvSpPr>
                <a:spLocks noChangeShapeType="1"/>
              </p:cNvSpPr>
              <p:nvPr/>
            </p:nvSpPr>
            <p:spPr bwMode="auto">
              <a:xfrm>
                <a:off x="876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397" name="Line 93"/>
              <p:cNvSpPr>
                <a:spLocks noChangeShapeType="1"/>
              </p:cNvSpPr>
              <p:nvPr/>
            </p:nvSpPr>
            <p:spPr bwMode="auto">
              <a:xfrm flipH="1">
                <a:off x="868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398" name="Group 94"/>
            <p:cNvGrpSpPr>
              <a:grpSpLocks/>
            </p:cNvGrpSpPr>
            <p:nvPr/>
          </p:nvGrpSpPr>
          <p:grpSpPr bwMode="auto">
            <a:xfrm>
              <a:off x="868" y="1948"/>
              <a:ext cx="72" cy="56"/>
              <a:chOff x="868" y="1948"/>
              <a:chExt cx="72" cy="56"/>
            </a:xfrm>
          </p:grpSpPr>
          <p:sp>
            <p:nvSpPr>
              <p:cNvPr id="98399" name="Line 95"/>
              <p:cNvSpPr>
                <a:spLocks noChangeShapeType="1"/>
              </p:cNvSpPr>
              <p:nvPr/>
            </p:nvSpPr>
            <p:spPr bwMode="auto">
              <a:xfrm>
                <a:off x="876" y="19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00" name="Line 96"/>
              <p:cNvSpPr>
                <a:spLocks noChangeShapeType="1"/>
              </p:cNvSpPr>
              <p:nvPr/>
            </p:nvSpPr>
            <p:spPr bwMode="auto">
              <a:xfrm flipH="1">
                <a:off x="868" y="19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01" name="Group 97"/>
            <p:cNvGrpSpPr>
              <a:grpSpLocks/>
            </p:cNvGrpSpPr>
            <p:nvPr/>
          </p:nvGrpSpPr>
          <p:grpSpPr bwMode="auto">
            <a:xfrm>
              <a:off x="868" y="2180"/>
              <a:ext cx="72" cy="56"/>
              <a:chOff x="868" y="2180"/>
              <a:chExt cx="72" cy="56"/>
            </a:xfrm>
          </p:grpSpPr>
          <p:sp>
            <p:nvSpPr>
              <p:cNvPr id="98402" name="Line 98"/>
              <p:cNvSpPr>
                <a:spLocks noChangeShapeType="1"/>
              </p:cNvSpPr>
              <p:nvPr/>
            </p:nvSpPr>
            <p:spPr bwMode="auto">
              <a:xfrm>
                <a:off x="876" y="21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03" name="Line 99"/>
              <p:cNvSpPr>
                <a:spLocks noChangeShapeType="1"/>
              </p:cNvSpPr>
              <p:nvPr/>
            </p:nvSpPr>
            <p:spPr bwMode="auto">
              <a:xfrm flipH="1">
                <a:off x="868" y="21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04" name="Group 100"/>
            <p:cNvGrpSpPr>
              <a:grpSpLocks/>
            </p:cNvGrpSpPr>
            <p:nvPr/>
          </p:nvGrpSpPr>
          <p:grpSpPr bwMode="auto">
            <a:xfrm>
              <a:off x="868" y="2412"/>
              <a:ext cx="72" cy="56"/>
              <a:chOff x="868" y="2412"/>
              <a:chExt cx="72" cy="56"/>
            </a:xfrm>
          </p:grpSpPr>
          <p:sp>
            <p:nvSpPr>
              <p:cNvPr id="98405" name="Line 101"/>
              <p:cNvSpPr>
                <a:spLocks noChangeShapeType="1"/>
              </p:cNvSpPr>
              <p:nvPr/>
            </p:nvSpPr>
            <p:spPr bwMode="auto">
              <a:xfrm>
                <a:off x="876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06" name="Line 102"/>
              <p:cNvSpPr>
                <a:spLocks noChangeShapeType="1"/>
              </p:cNvSpPr>
              <p:nvPr/>
            </p:nvSpPr>
            <p:spPr bwMode="auto">
              <a:xfrm flipH="1">
                <a:off x="868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8407" name="Line 103"/>
            <p:cNvSpPr>
              <a:spLocks noChangeShapeType="1"/>
            </p:cNvSpPr>
            <p:nvPr/>
          </p:nvSpPr>
          <p:spPr bwMode="auto">
            <a:xfrm flipH="1">
              <a:off x="756" y="155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408" name="Line 104"/>
            <p:cNvSpPr>
              <a:spLocks noChangeShapeType="1"/>
            </p:cNvSpPr>
            <p:nvPr/>
          </p:nvSpPr>
          <p:spPr bwMode="auto">
            <a:xfrm>
              <a:off x="684" y="155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409" name="Line 105"/>
            <p:cNvSpPr>
              <a:spLocks noChangeShapeType="1"/>
            </p:cNvSpPr>
            <p:nvPr/>
          </p:nvSpPr>
          <p:spPr bwMode="auto">
            <a:xfrm flipH="1">
              <a:off x="676" y="155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410" name="Oval 106"/>
            <p:cNvSpPr>
              <a:spLocks noChangeArrowheads="1"/>
            </p:cNvSpPr>
            <p:nvPr/>
          </p:nvSpPr>
          <p:spPr bwMode="auto">
            <a:xfrm>
              <a:off x="788" y="162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411" name="Line 107"/>
            <p:cNvSpPr>
              <a:spLocks noChangeShapeType="1"/>
            </p:cNvSpPr>
            <p:nvPr/>
          </p:nvSpPr>
          <p:spPr bwMode="auto">
            <a:xfrm>
              <a:off x="760" y="147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412" name="Line 108"/>
            <p:cNvSpPr>
              <a:spLocks noChangeShapeType="1"/>
            </p:cNvSpPr>
            <p:nvPr/>
          </p:nvSpPr>
          <p:spPr bwMode="auto">
            <a:xfrm>
              <a:off x="800" y="1668"/>
              <a:ext cx="0" cy="9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413" name="Line 109"/>
            <p:cNvSpPr>
              <a:spLocks noChangeShapeType="1"/>
            </p:cNvSpPr>
            <p:nvPr/>
          </p:nvSpPr>
          <p:spPr bwMode="auto">
            <a:xfrm>
              <a:off x="720" y="1620"/>
              <a:ext cx="0" cy="9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414" name="Group 110"/>
            <p:cNvGrpSpPr>
              <a:grpSpLocks/>
            </p:cNvGrpSpPr>
            <p:nvPr/>
          </p:nvGrpSpPr>
          <p:grpSpPr bwMode="auto">
            <a:xfrm>
              <a:off x="764" y="1716"/>
              <a:ext cx="72" cy="56"/>
              <a:chOff x="764" y="1716"/>
              <a:chExt cx="72" cy="56"/>
            </a:xfrm>
          </p:grpSpPr>
          <p:sp>
            <p:nvSpPr>
              <p:cNvPr id="98415" name="Line 111"/>
              <p:cNvSpPr>
                <a:spLocks noChangeShapeType="1"/>
              </p:cNvSpPr>
              <p:nvPr/>
            </p:nvSpPr>
            <p:spPr bwMode="auto">
              <a:xfrm>
                <a:off x="772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16" name="Line 112"/>
              <p:cNvSpPr>
                <a:spLocks noChangeShapeType="1"/>
              </p:cNvSpPr>
              <p:nvPr/>
            </p:nvSpPr>
            <p:spPr bwMode="auto">
              <a:xfrm flipH="1">
                <a:off x="764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17" name="Group 113"/>
            <p:cNvGrpSpPr>
              <a:grpSpLocks/>
            </p:cNvGrpSpPr>
            <p:nvPr/>
          </p:nvGrpSpPr>
          <p:grpSpPr bwMode="auto">
            <a:xfrm>
              <a:off x="764" y="1948"/>
              <a:ext cx="72" cy="56"/>
              <a:chOff x="764" y="1948"/>
              <a:chExt cx="72" cy="56"/>
            </a:xfrm>
          </p:grpSpPr>
          <p:sp>
            <p:nvSpPr>
              <p:cNvPr id="98418" name="Line 114"/>
              <p:cNvSpPr>
                <a:spLocks noChangeShapeType="1"/>
              </p:cNvSpPr>
              <p:nvPr/>
            </p:nvSpPr>
            <p:spPr bwMode="auto">
              <a:xfrm>
                <a:off x="772" y="19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19" name="Line 115"/>
              <p:cNvSpPr>
                <a:spLocks noChangeShapeType="1"/>
              </p:cNvSpPr>
              <p:nvPr/>
            </p:nvSpPr>
            <p:spPr bwMode="auto">
              <a:xfrm flipH="1">
                <a:off x="764" y="19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20" name="Group 116"/>
            <p:cNvGrpSpPr>
              <a:grpSpLocks/>
            </p:cNvGrpSpPr>
            <p:nvPr/>
          </p:nvGrpSpPr>
          <p:grpSpPr bwMode="auto">
            <a:xfrm>
              <a:off x="764" y="2180"/>
              <a:ext cx="72" cy="56"/>
              <a:chOff x="764" y="2180"/>
              <a:chExt cx="72" cy="56"/>
            </a:xfrm>
          </p:grpSpPr>
          <p:sp>
            <p:nvSpPr>
              <p:cNvPr id="98421" name="Line 117"/>
              <p:cNvSpPr>
                <a:spLocks noChangeShapeType="1"/>
              </p:cNvSpPr>
              <p:nvPr/>
            </p:nvSpPr>
            <p:spPr bwMode="auto">
              <a:xfrm>
                <a:off x="772" y="21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22" name="Line 118"/>
              <p:cNvSpPr>
                <a:spLocks noChangeShapeType="1"/>
              </p:cNvSpPr>
              <p:nvPr/>
            </p:nvSpPr>
            <p:spPr bwMode="auto">
              <a:xfrm flipH="1">
                <a:off x="764" y="21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23" name="Group 119"/>
            <p:cNvGrpSpPr>
              <a:grpSpLocks/>
            </p:cNvGrpSpPr>
            <p:nvPr/>
          </p:nvGrpSpPr>
          <p:grpSpPr bwMode="auto">
            <a:xfrm>
              <a:off x="764" y="2412"/>
              <a:ext cx="72" cy="56"/>
              <a:chOff x="764" y="2412"/>
              <a:chExt cx="72" cy="56"/>
            </a:xfrm>
          </p:grpSpPr>
          <p:sp>
            <p:nvSpPr>
              <p:cNvPr id="98424" name="Line 120"/>
              <p:cNvSpPr>
                <a:spLocks noChangeShapeType="1"/>
              </p:cNvSpPr>
              <p:nvPr/>
            </p:nvSpPr>
            <p:spPr bwMode="auto">
              <a:xfrm>
                <a:off x="772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25" name="Line 121"/>
              <p:cNvSpPr>
                <a:spLocks noChangeShapeType="1"/>
              </p:cNvSpPr>
              <p:nvPr/>
            </p:nvSpPr>
            <p:spPr bwMode="auto">
              <a:xfrm flipH="1">
                <a:off x="764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26" name="Group 122"/>
            <p:cNvGrpSpPr>
              <a:grpSpLocks/>
            </p:cNvGrpSpPr>
            <p:nvPr/>
          </p:nvGrpSpPr>
          <p:grpSpPr bwMode="auto">
            <a:xfrm>
              <a:off x="684" y="1716"/>
              <a:ext cx="72" cy="56"/>
              <a:chOff x="684" y="1716"/>
              <a:chExt cx="72" cy="56"/>
            </a:xfrm>
          </p:grpSpPr>
          <p:sp>
            <p:nvSpPr>
              <p:cNvPr id="98427" name="Line 123"/>
              <p:cNvSpPr>
                <a:spLocks noChangeShapeType="1"/>
              </p:cNvSpPr>
              <p:nvPr/>
            </p:nvSpPr>
            <p:spPr bwMode="auto">
              <a:xfrm>
                <a:off x="692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28" name="Line 124"/>
              <p:cNvSpPr>
                <a:spLocks noChangeShapeType="1"/>
              </p:cNvSpPr>
              <p:nvPr/>
            </p:nvSpPr>
            <p:spPr bwMode="auto">
              <a:xfrm flipH="1">
                <a:off x="684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29" name="Group 125"/>
            <p:cNvGrpSpPr>
              <a:grpSpLocks/>
            </p:cNvGrpSpPr>
            <p:nvPr/>
          </p:nvGrpSpPr>
          <p:grpSpPr bwMode="auto">
            <a:xfrm>
              <a:off x="684" y="1948"/>
              <a:ext cx="72" cy="56"/>
              <a:chOff x="684" y="1948"/>
              <a:chExt cx="72" cy="56"/>
            </a:xfrm>
          </p:grpSpPr>
          <p:sp>
            <p:nvSpPr>
              <p:cNvPr id="98430" name="Line 126"/>
              <p:cNvSpPr>
                <a:spLocks noChangeShapeType="1"/>
              </p:cNvSpPr>
              <p:nvPr/>
            </p:nvSpPr>
            <p:spPr bwMode="auto">
              <a:xfrm>
                <a:off x="692" y="19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31" name="Line 127"/>
              <p:cNvSpPr>
                <a:spLocks noChangeShapeType="1"/>
              </p:cNvSpPr>
              <p:nvPr/>
            </p:nvSpPr>
            <p:spPr bwMode="auto">
              <a:xfrm flipH="1">
                <a:off x="684" y="19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32" name="Group 128"/>
            <p:cNvGrpSpPr>
              <a:grpSpLocks/>
            </p:cNvGrpSpPr>
            <p:nvPr/>
          </p:nvGrpSpPr>
          <p:grpSpPr bwMode="auto">
            <a:xfrm>
              <a:off x="684" y="2180"/>
              <a:ext cx="72" cy="56"/>
              <a:chOff x="684" y="2180"/>
              <a:chExt cx="72" cy="56"/>
            </a:xfrm>
          </p:grpSpPr>
          <p:sp>
            <p:nvSpPr>
              <p:cNvPr id="98433" name="Line 129"/>
              <p:cNvSpPr>
                <a:spLocks noChangeShapeType="1"/>
              </p:cNvSpPr>
              <p:nvPr/>
            </p:nvSpPr>
            <p:spPr bwMode="auto">
              <a:xfrm>
                <a:off x="692" y="21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34" name="Line 130"/>
              <p:cNvSpPr>
                <a:spLocks noChangeShapeType="1"/>
              </p:cNvSpPr>
              <p:nvPr/>
            </p:nvSpPr>
            <p:spPr bwMode="auto">
              <a:xfrm flipH="1">
                <a:off x="684" y="21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35" name="Group 131"/>
            <p:cNvGrpSpPr>
              <a:grpSpLocks/>
            </p:cNvGrpSpPr>
            <p:nvPr/>
          </p:nvGrpSpPr>
          <p:grpSpPr bwMode="auto">
            <a:xfrm>
              <a:off x="684" y="2412"/>
              <a:ext cx="72" cy="56"/>
              <a:chOff x="684" y="2412"/>
              <a:chExt cx="72" cy="56"/>
            </a:xfrm>
          </p:grpSpPr>
          <p:sp>
            <p:nvSpPr>
              <p:cNvPr id="98436" name="Line 132"/>
              <p:cNvSpPr>
                <a:spLocks noChangeShapeType="1"/>
              </p:cNvSpPr>
              <p:nvPr/>
            </p:nvSpPr>
            <p:spPr bwMode="auto">
              <a:xfrm>
                <a:off x="692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37" name="Line 133"/>
              <p:cNvSpPr>
                <a:spLocks noChangeShapeType="1"/>
              </p:cNvSpPr>
              <p:nvPr/>
            </p:nvSpPr>
            <p:spPr bwMode="auto">
              <a:xfrm flipH="1">
                <a:off x="684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8438" name="Line 134"/>
            <p:cNvSpPr>
              <a:spLocks noChangeShapeType="1"/>
            </p:cNvSpPr>
            <p:nvPr/>
          </p:nvSpPr>
          <p:spPr bwMode="auto">
            <a:xfrm flipH="1">
              <a:off x="572" y="155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439" name="Line 135"/>
            <p:cNvSpPr>
              <a:spLocks noChangeShapeType="1"/>
            </p:cNvSpPr>
            <p:nvPr/>
          </p:nvSpPr>
          <p:spPr bwMode="auto">
            <a:xfrm>
              <a:off x="500" y="155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440" name="Line 136"/>
            <p:cNvSpPr>
              <a:spLocks noChangeShapeType="1"/>
            </p:cNvSpPr>
            <p:nvPr/>
          </p:nvSpPr>
          <p:spPr bwMode="auto">
            <a:xfrm flipH="1">
              <a:off x="492" y="155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441" name="Oval 137"/>
            <p:cNvSpPr>
              <a:spLocks noChangeArrowheads="1"/>
            </p:cNvSpPr>
            <p:nvPr/>
          </p:nvSpPr>
          <p:spPr bwMode="auto">
            <a:xfrm>
              <a:off x="604" y="162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442" name="Line 138"/>
            <p:cNvSpPr>
              <a:spLocks noChangeShapeType="1"/>
            </p:cNvSpPr>
            <p:nvPr/>
          </p:nvSpPr>
          <p:spPr bwMode="auto">
            <a:xfrm>
              <a:off x="576" y="147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443" name="Line 139"/>
            <p:cNvSpPr>
              <a:spLocks noChangeShapeType="1"/>
            </p:cNvSpPr>
            <p:nvPr/>
          </p:nvSpPr>
          <p:spPr bwMode="auto">
            <a:xfrm>
              <a:off x="616" y="1668"/>
              <a:ext cx="0" cy="9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444" name="Line 140"/>
            <p:cNvSpPr>
              <a:spLocks noChangeShapeType="1"/>
            </p:cNvSpPr>
            <p:nvPr/>
          </p:nvSpPr>
          <p:spPr bwMode="auto">
            <a:xfrm>
              <a:off x="536" y="1620"/>
              <a:ext cx="0" cy="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445" name="Group 141"/>
            <p:cNvGrpSpPr>
              <a:grpSpLocks/>
            </p:cNvGrpSpPr>
            <p:nvPr/>
          </p:nvGrpSpPr>
          <p:grpSpPr bwMode="auto">
            <a:xfrm>
              <a:off x="580" y="1716"/>
              <a:ext cx="72" cy="56"/>
              <a:chOff x="580" y="1716"/>
              <a:chExt cx="72" cy="56"/>
            </a:xfrm>
          </p:grpSpPr>
          <p:sp>
            <p:nvSpPr>
              <p:cNvPr id="98446" name="Line 142"/>
              <p:cNvSpPr>
                <a:spLocks noChangeShapeType="1"/>
              </p:cNvSpPr>
              <p:nvPr/>
            </p:nvSpPr>
            <p:spPr bwMode="auto">
              <a:xfrm>
                <a:off x="588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47" name="Line 143"/>
              <p:cNvSpPr>
                <a:spLocks noChangeShapeType="1"/>
              </p:cNvSpPr>
              <p:nvPr/>
            </p:nvSpPr>
            <p:spPr bwMode="auto">
              <a:xfrm flipH="1">
                <a:off x="580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48" name="Group 144"/>
            <p:cNvGrpSpPr>
              <a:grpSpLocks/>
            </p:cNvGrpSpPr>
            <p:nvPr/>
          </p:nvGrpSpPr>
          <p:grpSpPr bwMode="auto">
            <a:xfrm>
              <a:off x="580" y="1948"/>
              <a:ext cx="72" cy="56"/>
              <a:chOff x="580" y="1948"/>
              <a:chExt cx="72" cy="56"/>
            </a:xfrm>
          </p:grpSpPr>
          <p:sp>
            <p:nvSpPr>
              <p:cNvPr id="98449" name="Line 145"/>
              <p:cNvSpPr>
                <a:spLocks noChangeShapeType="1"/>
              </p:cNvSpPr>
              <p:nvPr/>
            </p:nvSpPr>
            <p:spPr bwMode="auto">
              <a:xfrm>
                <a:off x="588" y="19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50" name="Line 146"/>
              <p:cNvSpPr>
                <a:spLocks noChangeShapeType="1"/>
              </p:cNvSpPr>
              <p:nvPr/>
            </p:nvSpPr>
            <p:spPr bwMode="auto">
              <a:xfrm flipH="1">
                <a:off x="580" y="19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51" name="Group 147"/>
            <p:cNvGrpSpPr>
              <a:grpSpLocks/>
            </p:cNvGrpSpPr>
            <p:nvPr/>
          </p:nvGrpSpPr>
          <p:grpSpPr bwMode="auto">
            <a:xfrm>
              <a:off x="580" y="2180"/>
              <a:ext cx="72" cy="56"/>
              <a:chOff x="580" y="2180"/>
              <a:chExt cx="72" cy="56"/>
            </a:xfrm>
          </p:grpSpPr>
          <p:sp>
            <p:nvSpPr>
              <p:cNvPr id="98452" name="Line 148"/>
              <p:cNvSpPr>
                <a:spLocks noChangeShapeType="1"/>
              </p:cNvSpPr>
              <p:nvPr/>
            </p:nvSpPr>
            <p:spPr bwMode="auto">
              <a:xfrm>
                <a:off x="588" y="21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53" name="Line 149"/>
              <p:cNvSpPr>
                <a:spLocks noChangeShapeType="1"/>
              </p:cNvSpPr>
              <p:nvPr/>
            </p:nvSpPr>
            <p:spPr bwMode="auto">
              <a:xfrm flipH="1">
                <a:off x="580" y="21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54" name="Group 150"/>
            <p:cNvGrpSpPr>
              <a:grpSpLocks/>
            </p:cNvGrpSpPr>
            <p:nvPr/>
          </p:nvGrpSpPr>
          <p:grpSpPr bwMode="auto">
            <a:xfrm>
              <a:off x="580" y="2412"/>
              <a:ext cx="72" cy="56"/>
              <a:chOff x="580" y="2412"/>
              <a:chExt cx="72" cy="56"/>
            </a:xfrm>
          </p:grpSpPr>
          <p:sp>
            <p:nvSpPr>
              <p:cNvPr id="98455" name="Line 151"/>
              <p:cNvSpPr>
                <a:spLocks noChangeShapeType="1"/>
              </p:cNvSpPr>
              <p:nvPr/>
            </p:nvSpPr>
            <p:spPr bwMode="auto">
              <a:xfrm>
                <a:off x="588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56" name="Line 152"/>
              <p:cNvSpPr>
                <a:spLocks noChangeShapeType="1"/>
              </p:cNvSpPr>
              <p:nvPr/>
            </p:nvSpPr>
            <p:spPr bwMode="auto">
              <a:xfrm flipH="1">
                <a:off x="580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57" name="Group 153"/>
            <p:cNvGrpSpPr>
              <a:grpSpLocks/>
            </p:cNvGrpSpPr>
            <p:nvPr/>
          </p:nvGrpSpPr>
          <p:grpSpPr bwMode="auto">
            <a:xfrm>
              <a:off x="500" y="1716"/>
              <a:ext cx="72" cy="56"/>
              <a:chOff x="500" y="1716"/>
              <a:chExt cx="72" cy="56"/>
            </a:xfrm>
          </p:grpSpPr>
          <p:sp>
            <p:nvSpPr>
              <p:cNvPr id="98458" name="Line 154"/>
              <p:cNvSpPr>
                <a:spLocks noChangeShapeType="1"/>
              </p:cNvSpPr>
              <p:nvPr/>
            </p:nvSpPr>
            <p:spPr bwMode="auto">
              <a:xfrm>
                <a:off x="508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59" name="Line 155"/>
              <p:cNvSpPr>
                <a:spLocks noChangeShapeType="1"/>
              </p:cNvSpPr>
              <p:nvPr/>
            </p:nvSpPr>
            <p:spPr bwMode="auto">
              <a:xfrm flipH="1">
                <a:off x="500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60" name="Group 156"/>
            <p:cNvGrpSpPr>
              <a:grpSpLocks/>
            </p:cNvGrpSpPr>
            <p:nvPr/>
          </p:nvGrpSpPr>
          <p:grpSpPr bwMode="auto">
            <a:xfrm>
              <a:off x="500" y="1948"/>
              <a:ext cx="72" cy="56"/>
              <a:chOff x="500" y="1948"/>
              <a:chExt cx="72" cy="56"/>
            </a:xfrm>
          </p:grpSpPr>
          <p:sp>
            <p:nvSpPr>
              <p:cNvPr id="98461" name="Line 157"/>
              <p:cNvSpPr>
                <a:spLocks noChangeShapeType="1"/>
              </p:cNvSpPr>
              <p:nvPr/>
            </p:nvSpPr>
            <p:spPr bwMode="auto">
              <a:xfrm>
                <a:off x="508" y="19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62" name="Line 158"/>
              <p:cNvSpPr>
                <a:spLocks noChangeShapeType="1"/>
              </p:cNvSpPr>
              <p:nvPr/>
            </p:nvSpPr>
            <p:spPr bwMode="auto">
              <a:xfrm flipH="1">
                <a:off x="500" y="19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63" name="Group 159"/>
            <p:cNvGrpSpPr>
              <a:grpSpLocks/>
            </p:cNvGrpSpPr>
            <p:nvPr/>
          </p:nvGrpSpPr>
          <p:grpSpPr bwMode="auto">
            <a:xfrm>
              <a:off x="500" y="2180"/>
              <a:ext cx="72" cy="56"/>
              <a:chOff x="500" y="2180"/>
              <a:chExt cx="72" cy="56"/>
            </a:xfrm>
          </p:grpSpPr>
          <p:sp>
            <p:nvSpPr>
              <p:cNvPr id="98464" name="Line 160"/>
              <p:cNvSpPr>
                <a:spLocks noChangeShapeType="1"/>
              </p:cNvSpPr>
              <p:nvPr/>
            </p:nvSpPr>
            <p:spPr bwMode="auto">
              <a:xfrm>
                <a:off x="508" y="21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65" name="Line 161"/>
              <p:cNvSpPr>
                <a:spLocks noChangeShapeType="1"/>
              </p:cNvSpPr>
              <p:nvPr/>
            </p:nvSpPr>
            <p:spPr bwMode="auto">
              <a:xfrm flipH="1">
                <a:off x="500" y="21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66" name="Group 162"/>
            <p:cNvGrpSpPr>
              <a:grpSpLocks/>
            </p:cNvGrpSpPr>
            <p:nvPr/>
          </p:nvGrpSpPr>
          <p:grpSpPr bwMode="auto">
            <a:xfrm>
              <a:off x="500" y="2412"/>
              <a:ext cx="72" cy="56"/>
              <a:chOff x="500" y="2412"/>
              <a:chExt cx="72" cy="56"/>
            </a:xfrm>
          </p:grpSpPr>
          <p:sp>
            <p:nvSpPr>
              <p:cNvPr id="98467" name="Line 163"/>
              <p:cNvSpPr>
                <a:spLocks noChangeShapeType="1"/>
              </p:cNvSpPr>
              <p:nvPr/>
            </p:nvSpPr>
            <p:spPr bwMode="auto">
              <a:xfrm>
                <a:off x="508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68" name="Line 164"/>
              <p:cNvSpPr>
                <a:spLocks noChangeShapeType="1"/>
              </p:cNvSpPr>
              <p:nvPr/>
            </p:nvSpPr>
            <p:spPr bwMode="auto">
              <a:xfrm flipH="1">
                <a:off x="500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469" name="Group 165"/>
            <p:cNvGrpSpPr>
              <a:grpSpLocks/>
            </p:cNvGrpSpPr>
            <p:nvPr/>
          </p:nvGrpSpPr>
          <p:grpSpPr bwMode="auto">
            <a:xfrm>
              <a:off x="1693" y="1620"/>
              <a:ext cx="175" cy="1328"/>
              <a:chOff x="1693" y="1620"/>
              <a:chExt cx="175" cy="1328"/>
            </a:xfrm>
          </p:grpSpPr>
          <p:sp>
            <p:nvSpPr>
              <p:cNvPr id="98470" name="Arc 166"/>
              <p:cNvSpPr>
                <a:spLocks/>
              </p:cNvSpPr>
              <p:nvPr/>
            </p:nvSpPr>
            <p:spPr bwMode="auto">
              <a:xfrm>
                <a:off x="1784" y="2576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71" name="Arc 167"/>
              <p:cNvSpPr>
                <a:spLocks/>
              </p:cNvSpPr>
              <p:nvPr/>
            </p:nvSpPr>
            <p:spPr bwMode="auto">
              <a:xfrm>
                <a:off x="1776" y="2576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72" name="Arc 168"/>
              <p:cNvSpPr>
                <a:spLocks/>
              </p:cNvSpPr>
              <p:nvPr/>
            </p:nvSpPr>
            <p:spPr bwMode="auto">
              <a:xfrm>
                <a:off x="1693" y="2592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73" name="Arc 169"/>
              <p:cNvSpPr>
                <a:spLocks/>
              </p:cNvSpPr>
              <p:nvPr/>
            </p:nvSpPr>
            <p:spPr bwMode="auto">
              <a:xfrm>
                <a:off x="1693" y="2576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74" name="Line 170"/>
              <p:cNvSpPr>
                <a:spLocks noChangeShapeType="1"/>
              </p:cNvSpPr>
              <p:nvPr/>
            </p:nvSpPr>
            <p:spPr bwMode="auto">
              <a:xfrm>
                <a:off x="1776" y="1620"/>
                <a:ext cx="0" cy="9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75" name="Line 171"/>
              <p:cNvSpPr>
                <a:spLocks noChangeShapeType="1"/>
              </p:cNvSpPr>
              <p:nvPr/>
            </p:nvSpPr>
            <p:spPr bwMode="auto">
              <a:xfrm>
                <a:off x="1776" y="2876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98476" name="Group 172"/>
              <p:cNvGrpSpPr>
                <a:grpSpLocks/>
              </p:cNvGrpSpPr>
              <p:nvPr/>
            </p:nvGrpSpPr>
            <p:grpSpPr bwMode="auto">
              <a:xfrm>
                <a:off x="1740" y="1716"/>
                <a:ext cx="72" cy="56"/>
                <a:chOff x="1740" y="1716"/>
                <a:chExt cx="72" cy="56"/>
              </a:xfrm>
            </p:grpSpPr>
            <p:sp>
              <p:nvSpPr>
                <p:cNvPr id="98477" name="Line 173"/>
                <p:cNvSpPr>
                  <a:spLocks noChangeShapeType="1"/>
                </p:cNvSpPr>
                <p:nvPr/>
              </p:nvSpPr>
              <p:spPr bwMode="auto">
                <a:xfrm>
                  <a:off x="1748" y="1716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478" name="Line 174"/>
                <p:cNvSpPr>
                  <a:spLocks noChangeShapeType="1"/>
                </p:cNvSpPr>
                <p:nvPr/>
              </p:nvSpPr>
              <p:spPr bwMode="auto">
                <a:xfrm flipH="1">
                  <a:off x="1740" y="1716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8479" name="Group 175"/>
              <p:cNvGrpSpPr>
                <a:grpSpLocks/>
              </p:cNvGrpSpPr>
              <p:nvPr/>
            </p:nvGrpSpPr>
            <p:grpSpPr bwMode="auto">
              <a:xfrm>
                <a:off x="1740" y="1948"/>
                <a:ext cx="72" cy="56"/>
                <a:chOff x="1740" y="1948"/>
                <a:chExt cx="72" cy="56"/>
              </a:xfrm>
            </p:grpSpPr>
            <p:sp>
              <p:nvSpPr>
                <p:cNvPr id="98480" name="Line 176"/>
                <p:cNvSpPr>
                  <a:spLocks noChangeShapeType="1"/>
                </p:cNvSpPr>
                <p:nvPr/>
              </p:nvSpPr>
              <p:spPr bwMode="auto">
                <a:xfrm>
                  <a:off x="1748" y="1948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481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740" y="1948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8482" name="Group 178"/>
              <p:cNvGrpSpPr>
                <a:grpSpLocks/>
              </p:cNvGrpSpPr>
              <p:nvPr/>
            </p:nvGrpSpPr>
            <p:grpSpPr bwMode="auto">
              <a:xfrm>
                <a:off x="1740" y="2180"/>
                <a:ext cx="72" cy="56"/>
                <a:chOff x="1740" y="2180"/>
                <a:chExt cx="72" cy="56"/>
              </a:xfrm>
            </p:grpSpPr>
            <p:sp>
              <p:nvSpPr>
                <p:cNvPr id="98483" name="Line 179"/>
                <p:cNvSpPr>
                  <a:spLocks noChangeShapeType="1"/>
                </p:cNvSpPr>
                <p:nvPr/>
              </p:nvSpPr>
              <p:spPr bwMode="auto">
                <a:xfrm>
                  <a:off x="1748" y="2180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484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740" y="2180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8485" name="Group 181"/>
              <p:cNvGrpSpPr>
                <a:grpSpLocks/>
              </p:cNvGrpSpPr>
              <p:nvPr/>
            </p:nvGrpSpPr>
            <p:grpSpPr bwMode="auto">
              <a:xfrm>
                <a:off x="1740" y="2412"/>
                <a:ext cx="72" cy="56"/>
                <a:chOff x="1740" y="2412"/>
                <a:chExt cx="72" cy="56"/>
              </a:xfrm>
            </p:grpSpPr>
            <p:sp>
              <p:nvSpPr>
                <p:cNvPr id="98486" name="Line 182"/>
                <p:cNvSpPr>
                  <a:spLocks noChangeShapeType="1"/>
                </p:cNvSpPr>
                <p:nvPr/>
              </p:nvSpPr>
              <p:spPr bwMode="auto">
                <a:xfrm>
                  <a:off x="1748" y="2412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487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1740" y="2412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8488" name="Group 184"/>
            <p:cNvGrpSpPr>
              <a:grpSpLocks/>
            </p:cNvGrpSpPr>
            <p:nvPr/>
          </p:nvGrpSpPr>
          <p:grpSpPr bwMode="auto">
            <a:xfrm>
              <a:off x="1925" y="1620"/>
              <a:ext cx="175" cy="1328"/>
              <a:chOff x="1925" y="1620"/>
              <a:chExt cx="175" cy="1328"/>
            </a:xfrm>
          </p:grpSpPr>
          <p:sp>
            <p:nvSpPr>
              <p:cNvPr id="98489" name="Arc 185"/>
              <p:cNvSpPr>
                <a:spLocks/>
              </p:cNvSpPr>
              <p:nvPr/>
            </p:nvSpPr>
            <p:spPr bwMode="auto">
              <a:xfrm>
                <a:off x="2016" y="2576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90" name="Arc 186"/>
              <p:cNvSpPr>
                <a:spLocks/>
              </p:cNvSpPr>
              <p:nvPr/>
            </p:nvSpPr>
            <p:spPr bwMode="auto">
              <a:xfrm>
                <a:off x="2008" y="2576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91" name="Arc 187"/>
              <p:cNvSpPr>
                <a:spLocks/>
              </p:cNvSpPr>
              <p:nvPr/>
            </p:nvSpPr>
            <p:spPr bwMode="auto">
              <a:xfrm>
                <a:off x="1925" y="2592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92" name="Arc 188"/>
              <p:cNvSpPr>
                <a:spLocks/>
              </p:cNvSpPr>
              <p:nvPr/>
            </p:nvSpPr>
            <p:spPr bwMode="auto">
              <a:xfrm>
                <a:off x="1925" y="2576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93" name="Line 189"/>
              <p:cNvSpPr>
                <a:spLocks noChangeShapeType="1"/>
              </p:cNvSpPr>
              <p:nvPr/>
            </p:nvSpPr>
            <p:spPr bwMode="auto">
              <a:xfrm>
                <a:off x="2008" y="1620"/>
                <a:ext cx="0" cy="9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494" name="Line 190"/>
              <p:cNvSpPr>
                <a:spLocks noChangeShapeType="1"/>
              </p:cNvSpPr>
              <p:nvPr/>
            </p:nvSpPr>
            <p:spPr bwMode="auto">
              <a:xfrm>
                <a:off x="2008" y="2876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98495" name="Group 191"/>
              <p:cNvGrpSpPr>
                <a:grpSpLocks/>
              </p:cNvGrpSpPr>
              <p:nvPr/>
            </p:nvGrpSpPr>
            <p:grpSpPr bwMode="auto">
              <a:xfrm>
                <a:off x="1972" y="1716"/>
                <a:ext cx="72" cy="56"/>
                <a:chOff x="1972" y="1716"/>
                <a:chExt cx="72" cy="56"/>
              </a:xfrm>
            </p:grpSpPr>
            <p:sp>
              <p:nvSpPr>
                <p:cNvPr id="98496" name="Line 192"/>
                <p:cNvSpPr>
                  <a:spLocks noChangeShapeType="1"/>
                </p:cNvSpPr>
                <p:nvPr/>
              </p:nvSpPr>
              <p:spPr bwMode="auto">
                <a:xfrm>
                  <a:off x="1980" y="1716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497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1972" y="1716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8498" name="Group 194"/>
              <p:cNvGrpSpPr>
                <a:grpSpLocks/>
              </p:cNvGrpSpPr>
              <p:nvPr/>
            </p:nvGrpSpPr>
            <p:grpSpPr bwMode="auto">
              <a:xfrm>
                <a:off x="1972" y="1948"/>
                <a:ext cx="72" cy="56"/>
                <a:chOff x="1972" y="1948"/>
                <a:chExt cx="72" cy="56"/>
              </a:xfrm>
            </p:grpSpPr>
            <p:sp>
              <p:nvSpPr>
                <p:cNvPr id="98499" name="Line 195"/>
                <p:cNvSpPr>
                  <a:spLocks noChangeShapeType="1"/>
                </p:cNvSpPr>
                <p:nvPr/>
              </p:nvSpPr>
              <p:spPr bwMode="auto">
                <a:xfrm>
                  <a:off x="1980" y="1948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500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1972" y="1948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8501" name="Group 197"/>
              <p:cNvGrpSpPr>
                <a:grpSpLocks/>
              </p:cNvGrpSpPr>
              <p:nvPr/>
            </p:nvGrpSpPr>
            <p:grpSpPr bwMode="auto">
              <a:xfrm>
                <a:off x="1972" y="2180"/>
                <a:ext cx="72" cy="56"/>
                <a:chOff x="1972" y="2180"/>
                <a:chExt cx="72" cy="56"/>
              </a:xfrm>
            </p:grpSpPr>
            <p:sp>
              <p:nvSpPr>
                <p:cNvPr id="98502" name="Line 198"/>
                <p:cNvSpPr>
                  <a:spLocks noChangeShapeType="1"/>
                </p:cNvSpPr>
                <p:nvPr/>
              </p:nvSpPr>
              <p:spPr bwMode="auto">
                <a:xfrm>
                  <a:off x="1980" y="2180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503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1972" y="2180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8504" name="Group 200"/>
              <p:cNvGrpSpPr>
                <a:grpSpLocks/>
              </p:cNvGrpSpPr>
              <p:nvPr/>
            </p:nvGrpSpPr>
            <p:grpSpPr bwMode="auto">
              <a:xfrm>
                <a:off x="1972" y="2412"/>
                <a:ext cx="72" cy="56"/>
                <a:chOff x="1972" y="2412"/>
                <a:chExt cx="72" cy="56"/>
              </a:xfrm>
            </p:grpSpPr>
            <p:sp>
              <p:nvSpPr>
                <p:cNvPr id="98505" name="Line 201"/>
                <p:cNvSpPr>
                  <a:spLocks noChangeShapeType="1"/>
                </p:cNvSpPr>
                <p:nvPr/>
              </p:nvSpPr>
              <p:spPr bwMode="auto">
                <a:xfrm>
                  <a:off x="1980" y="2412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506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1972" y="2412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8507" name="Group 203"/>
            <p:cNvGrpSpPr>
              <a:grpSpLocks/>
            </p:cNvGrpSpPr>
            <p:nvPr/>
          </p:nvGrpSpPr>
          <p:grpSpPr bwMode="auto">
            <a:xfrm>
              <a:off x="2149" y="1620"/>
              <a:ext cx="175" cy="1328"/>
              <a:chOff x="2149" y="1620"/>
              <a:chExt cx="175" cy="1328"/>
            </a:xfrm>
          </p:grpSpPr>
          <p:sp>
            <p:nvSpPr>
              <p:cNvPr id="98508" name="Arc 204"/>
              <p:cNvSpPr>
                <a:spLocks/>
              </p:cNvSpPr>
              <p:nvPr/>
            </p:nvSpPr>
            <p:spPr bwMode="auto">
              <a:xfrm>
                <a:off x="2240" y="2576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509" name="Arc 205"/>
              <p:cNvSpPr>
                <a:spLocks/>
              </p:cNvSpPr>
              <p:nvPr/>
            </p:nvSpPr>
            <p:spPr bwMode="auto">
              <a:xfrm>
                <a:off x="2232" y="2576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510" name="Arc 206"/>
              <p:cNvSpPr>
                <a:spLocks/>
              </p:cNvSpPr>
              <p:nvPr/>
            </p:nvSpPr>
            <p:spPr bwMode="auto">
              <a:xfrm>
                <a:off x="2149" y="2592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511" name="Arc 207"/>
              <p:cNvSpPr>
                <a:spLocks/>
              </p:cNvSpPr>
              <p:nvPr/>
            </p:nvSpPr>
            <p:spPr bwMode="auto">
              <a:xfrm>
                <a:off x="2149" y="2576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512" name="Line 208"/>
              <p:cNvSpPr>
                <a:spLocks noChangeShapeType="1"/>
              </p:cNvSpPr>
              <p:nvPr/>
            </p:nvSpPr>
            <p:spPr bwMode="auto">
              <a:xfrm>
                <a:off x="2232" y="1620"/>
                <a:ext cx="0" cy="9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513" name="Line 209"/>
              <p:cNvSpPr>
                <a:spLocks noChangeShapeType="1"/>
              </p:cNvSpPr>
              <p:nvPr/>
            </p:nvSpPr>
            <p:spPr bwMode="auto">
              <a:xfrm>
                <a:off x="2232" y="2876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98514" name="Group 210"/>
              <p:cNvGrpSpPr>
                <a:grpSpLocks/>
              </p:cNvGrpSpPr>
              <p:nvPr/>
            </p:nvGrpSpPr>
            <p:grpSpPr bwMode="auto">
              <a:xfrm>
                <a:off x="2196" y="1716"/>
                <a:ext cx="72" cy="56"/>
                <a:chOff x="2196" y="1716"/>
                <a:chExt cx="72" cy="56"/>
              </a:xfrm>
            </p:grpSpPr>
            <p:sp>
              <p:nvSpPr>
                <p:cNvPr id="98515" name="Line 211"/>
                <p:cNvSpPr>
                  <a:spLocks noChangeShapeType="1"/>
                </p:cNvSpPr>
                <p:nvPr/>
              </p:nvSpPr>
              <p:spPr bwMode="auto">
                <a:xfrm>
                  <a:off x="2204" y="1716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516" name="Line 212"/>
                <p:cNvSpPr>
                  <a:spLocks noChangeShapeType="1"/>
                </p:cNvSpPr>
                <p:nvPr/>
              </p:nvSpPr>
              <p:spPr bwMode="auto">
                <a:xfrm flipH="1">
                  <a:off x="2196" y="1716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8517" name="Group 213"/>
              <p:cNvGrpSpPr>
                <a:grpSpLocks/>
              </p:cNvGrpSpPr>
              <p:nvPr/>
            </p:nvGrpSpPr>
            <p:grpSpPr bwMode="auto">
              <a:xfrm>
                <a:off x="2196" y="1948"/>
                <a:ext cx="72" cy="56"/>
                <a:chOff x="2196" y="1948"/>
                <a:chExt cx="72" cy="56"/>
              </a:xfrm>
            </p:grpSpPr>
            <p:sp>
              <p:nvSpPr>
                <p:cNvPr id="98518" name="Line 214"/>
                <p:cNvSpPr>
                  <a:spLocks noChangeShapeType="1"/>
                </p:cNvSpPr>
                <p:nvPr/>
              </p:nvSpPr>
              <p:spPr bwMode="auto">
                <a:xfrm>
                  <a:off x="2204" y="1948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519" name="Line 215"/>
                <p:cNvSpPr>
                  <a:spLocks noChangeShapeType="1"/>
                </p:cNvSpPr>
                <p:nvPr/>
              </p:nvSpPr>
              <p:spPr bwMode="auto">
                <a:xfrm flipH="1">
                  <a:off x="2196" y="1948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8520" name="Group 216"/>
              <p:cNvGrpSpPr>
                <a:grpSpLocks/>
              </p:cNvGrpSpPr>
              <p:nvPr/>
            </p:nvGrpSpPr>
            <p:grpSpPr bwMode="auto">
              <a:xfrm>
                <a:off x="2196" y="2180"/>
                <a:ext cx="72" cy="56"/>
                <a:chOff x="2196" y="2180"/>
                <a:chExt cx="72" cy="56"/>
              </a:xfrm>
            </p:grpSpPr>
            <p:sp>
              <p:nvSpPr>
                <p:cNvPr id="98521" name="Line 217"/>
                <p:cNvSpPr>
                  <a:spLocks noChangeShapeType="1"/>
                </p:cNvSpPr>
                <p:nvPr/>
              </p:nvSpPr>
              <p:spPr bwMode="auto">
                <a:xfrm>
                  <a:off x="2204" y="2180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522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2196" y="2180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8523" name="Group 219"/>
              <p:cNvGrpSpPr>
                <a:grpSpLocks/>
              </p:cNvGrpSpPr>
              <p:nvPr/>
            </p:nvGrpSpPr>
            <p:grpSpPr bwMode="auto">
              <a:xfrm>
                <a:off x="2196" y="2412"/>
                <a:ext cx="72" cy="56"/>
                <a:chOff x="2196" y="2412"/>
                <a:chExt cx="72" cy="56"/>
              </a:xfrm>
            </p:grpSpPr>
            <p:sp>
              <p:nvSpPr>
                <p:cNvPr id="98524" name="Line 220"/>
                <p:cNvSpPr>
                  <a:spLocks noChangeShapeType="1"/>
                </p:cNvSpPr>
                <p:nvPr/>
              </p:nvSpPr>
              <p:spPr bwMode="auto">
                <a:xfrm>
                  <a:off x="2204" y="2412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525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2196" y="2412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8526" name="Group 222"/>
            <p:cNvGrpSpPr>
              <a:grpSpLocks/>
            </p:cNvGrpSpPr>
            <p:nvPr/>
          </p:nvGrpSpPr>
          <p:grpSpPr bwMode="auto">
            <a:xfrm>
              <a:off x="2373" y="1620"/>
              <a:ext cx="175" cy="1328"/>
              <a:chOff x="2373" y="1620"/>
              <a:chExt cx="175" cy="1328"/>
            </a:xfrm>
          </p:grpSpPr>
          <p:sp>
            <p:nvSpPr>
              <p:cNvPr id="98527" name="Arc 223"/>
              <p:cNvSpPr>
                <a:spLocks/>
              </p:cNvSpPr>
              <p:nvPr/>
            </p:nvSpPr>
            <p:spPr bwMode="auto">
              <a:xfrm>
                <a:off x="2464" y="2576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528" name="Arc 224"/>
              <p:cNvSpPr>
                <a:spLocks/>
              </p:cNvSpPr>
              <p:nvPr/>
            </p:nvSpPr>
            <p:spPr bwMode="auto">
              <a:xfrm>
                <a:off x="2456" y="2576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529" name="Arc 225"/>
              <p:cNvSpPr>
                <a:spLocks/>
              </p:cNvSpPr>
              <p:nvPr/>
            </p:nvSpPr>
            <p:spPr bwMode="auto">
              <a:xfrm>
                <a:off x="2373" y="2592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530" name="Arc 226"/>
              <p:cNvSpPr>
                <a:spLocks/>
              </p:cNvSpPr>
              <p:nvPr/>
            </p:nvSpPr>
            <p:spPr bwMode="auto">
              <a:xfrm>
                <a:off x="2373" y="2576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531" name="Line 227"/>
              <p:cNvSpPr>
                <a:spLocks noChangeShapeType="1"/>
              </p:cNvSpPr>
              <p:nvPr/>
            </p:nvSpPr>
            <p:spPr bwMode="auto">
              <a:xfrm>
                <a:off x="2456" y="1620"/>
                <a:ext cx="0" cy="9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532" name="Line 228"/>
              <p:cNvSpPr>
                <a:spLocks noChangeShapeType="1"/>
              </p:cNvSpPr>
              <p:nvPr/>
            </p:nvSpPr>
            <p:spPr bwMode="auto">
              <a:xfrm>
                <a:off x="2456" y="2876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98533" name="Group 229"/>
              <p:cNvGrpSpPr>
                <a:grpSpLocks/>
              </p:cNvGrpSpPr>
              <p:nvPr/>
            </p:nvGrpSpPr>
            <p:grpSpPr bwMode="auto">
              <a:xfrm>
                <a:off x="2420" y="1716"/>
                <a:ext cx="72" cy="56"/>
                <a:chOff x="2420" y="1716"/>
                <a:chExt cx="72" cy="56"/>
              </a:xfrm>
            </p:grpSpPr>
            <p:sp>
              <p:nvSpPr>
                <p:cNvPr id="98534" name="Line 230"/>
                <p:cNvSpPr>
                  <a:spLocks noChangeShapeType="1"/>
                </p:cNvSpPr>
                <p:nvPr/>
              </p:nvSpPr>
              <p:spPr bwMode="auto">
                <a:xfrm>
                  <a:off x="2428" y="1716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535" name="Line 231"/>
                <p:cNvSpPr>
                  <a:spLocks noChangeShapeType="1"/>
                </p:cNvSpPr>
                <p:nvPr/>
              </p:nvSpPr>
              <p:spPr bwMode="auto">
                <a:xfrm flipH="1">
                  <a:off x="2420" y="1716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8536" name="Group 232"/>
              <p:cNvGrpSpPr>
                <a:grpSpLocks/>
              </p:cNvGrpSpPr>
              <p:nvPr/>
            </p:nvGrpSpPr>
            <p:grpSpPr bwMode="auto">
              <a:xfrm>
                <a:off x="2420" y="1948"/>
                <a:ext cx="72" cy="56"/>
                <a:chOff x="2420" y="1948"/>
                <a:chExt cx="72" cy="56"/>
              </a:xfrm>
            </p:grpSpPr>
            <p:sp>
              <p:nvSpPr>
                <p:cNvPr id="98537" name="Line 233"/>
                <p:cNvSpPr>
                  <a:spLocks noChangeShapeType="1"/>
                </p:cNvSpPr>
                <p:nvPr/>
              </p:nvSpPr>
              <p:spPr bwMode="auto">
                <a:xfrm>
                  <a:off x="2428" y="1948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538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2420" y="1948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8539" name="Group 235"/>
              <p:cNvGrpSpPr>
                <a:grpSpLocks/>
              </p:cNvGrpSpPr>
              <p:nvPr/>
            </p:nvGrpSpPr>
            <p:grpSpPr bwMode="auto">
              <a:xfrm>
                <a:off x="2420" y="2180"/>
                <a:ext cx="72" cy="56"/>
                <a:chOff x="2420" y="2180"/>
                <a:chExt cx="72" cy="56"/>
              </a:xfrm>
            </p:grpSpPr>
            <p:sp>
              <p:nvSpPr>
                <p:cNvPr id="98540" name="Line 236"/>
                <p:cNvSpPr>
                  <a:spLocks noChangeShapeType="1"/>
                </p:cNvSpPr>
                <p:nvPr/>
              </p:nvSpPr>
              <p:spPr bwMode="auto">
                <a:xfrm>
                  <a:off x="2428" y="2180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541" name="Line 237"/>
                <p:cNvSpPr>
                  <a:spLocks noChangeShapeType="1"/>
                </p:cNvSpPr>
                <p:nvPr/>
              </p:nvSpPr>
              <p:spPr bwMode="auto">
                <a:xfrm flipH="1">
                  <a:off x="2420" y="2180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8542" name="Group 238"/>
              <p:cNvGrpSpPr>
                <a:grpSpLocks/>
              </p:cNvGrpSpPr>
              <p:nvPr/>
            </p:nvGrpSpPr>
            <p:grpSpPr bwMode="auto">
              <a:xfrm>
                <a:off x="2420" y="2412"/>
                <a:ext cx="72" cy="56"/>
                <a:chOff x="2420" y="2412"/>
                <a:chExt cx="72" cy="56"/>
              </a:xfrm>
            </p:grpSpPr>
            <p:sp>
              <p:nvSpPr>
                <p:cNvPr id="98543" name="Line 239"/>
                <p:cNvSpPr>
                  <a:spLocks noChangeShapeType="1"/>
                </p:cNvSpPr>
                <p:nvPr/>
              </p:nvSpPr>
              <p:spPr bwMode="auto">
                <a:xfrm>
                  <a:off x="2428" y="2412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544" name="Line 240"/>
                <p:cNvSpPr>
                  <a:spLocks noChangeShapeType="1"/>
                </p:cNvSpPr>
                <p:nvPr/>
              </p:nvSpPr>
              <p:spPr bwMode="auto">
                <a:xfrm flipH="1">
                  <a:off x="2420" y="2412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98545" name="Rectangle 241"/>
          <p:cNvSpPr>
            <a:spLocks noChangeArrowheads="1"/>
          </p:cNvSpPr>
          <p:nvPr/>
        </p:nvSpPr>
        <p:spPr bwMode="auto">
          <a:xfrm>
            <a:off x="5365750" y="2679700"/>
            <a:ext cx="29972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notation for implementing</a:t>
            </a:r>
          </a:p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F0 = A B  +  A' B'</a:t>
            </a:r>
          </a:p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F1 = C D'  +  C' D</a:t>
            </a:r>
          </a:p>
        </p:txBody>
      </p:sp>
      <p:grpSp>
        <p:nvGrpSpPr>
          <p:cNvPr id="98546" name="Group 242"/>
          <p:cNvGrpSpPr>
            <a:grpSpLocks/>
          </p:cNvGrpSpPr>
          <p:nvPr/>
        </p:nvGrpSpPr>
        <p:grpSpPr bwMode="auto">
          <a:xfrm>
            <a:off x="1244600" y="2190750"/>
            <a:ext cx="114300" cy="88900"/>
            <a:chOff x="636" y="980"/>
            <a:chExt cx="72" cy="56"/>
          </a:xfrm>
        </p:grpSpPr>
        <p:sp>
          <p:nvSpPr>
            <p:cNvPr id="98547" name="Line 243"/>
            <p:cNvSpPr>
              <a:spLocks noChangeShapeType="1"/>
            </p:cNvSpPr>
            <p:nvPr/>
          </p:nvSpPr>
          <p:spPr bwMode="auto">
            <a:xfrm>
              <a:off x="644" y="980"/>
              <a:ext cx="56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48" name="Line 244"/>
            <p:cNvSpPr>
              <a:spLocks noChangeShapeType="1"/>
            </p:cNvSpPr>
            <p:nvPr/>
          </p:nvSpPr>
          <p:spPr bwMode="auto">
            <a:xfrm flipH="1">
              <a:off x="636" y="980"/>
              <a:ext cx="72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8691" name="Group 387"/>
          <p:cNvGrpSpPr>
            <a:grpSpLocks/>
          </p:cNvGrpSpPr>
          <p:nvPr/>
        </p:nvGrpSpPr>
        <p:grpSpPr bwMode="auto">
          <a:xfrm>
            <a:off x="6559550" y="4273550"/>
            <a:ext cx="1092200" cy="2266950"/>
            <a:chOff x="4132" y="2636"/>
            <a:chExt cx="688" cy="1428"/>
          </a:xfrm>
        </p:grpSpPr>
        <p:grpSp>
          <p:nvGrpSpPr>
            <p:cNvPr id="98644" name="Group 340"/>
            <p:cNvGrpSpPr>
              <a:grpSpLocks/>
            </p:cNvGrpSpPr>
            <p:nvPr/>
          </p:nvGrpSpPr>
          <p:grpSpPr bwMode="auto">
            <a:xfrm>
              <a:off x="4408" y="2636"/>
              <a:ext cx="72" cy="56"/>
              <a:chOff x="4476" y="2268"/>
              <a:chExt cx="72" cy="56"/>
            </a:xfrm>
          </p:grpSpPr>
          <p:sp>
            <p:nvSpPr>
              <p:cNvPr id="98645" name="Line 341"/>
              <p:cNvSpPr>
                <a:spLocks noChangeShapeType="1"/>
              </p:cNvSpPr>
              <p:nvPr/>
            </p:nvSpPr>
            <p:spPr bwMode="auto">
              <a:xfrm>
                <a:off x="4484" y="22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646" name="Line 342"/>
              <p:cNvSpPr>
                <a:spLocks noChangeShapeType="1"/>
              </p:cNvSpPr>
              <p:nvPr/>
            </p:nvSpPr>
            <p:spPr bwMode="auto">
              <a:xfrm flipH="1">
                <a:off x="4476" y="22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647" name="Group 343"/>
            <p:cNvGrpSpPr>
              <a:grpSpLocks/>
            </p:cNvGrpSpPr>
            <p:nvPr/>
          </p:nvGrpSpPr>
          <p:grpSpPr bwMode="auto">
            <a:xfrm>
              <a:off x="4408" y="2868"/>
              <a:ext cx="72" cy="56"/>
              <a:chOff x="4476" y="2500"/>
              <a:chExt cx="72" cy="56"/>
            </a:xfrm>
          </p:grpSpPr>
          <p:sp>
            <p:nvSpPr>
              <p:cNvPr id="98648" name="Line 344"/>
              <p:cNvSpPr>
                <a:spLocks noChangeShapeType="1"/>
              </p:cNvSpPr>
              <p:nvPr/>
            </p:nvSpPr>
            <p:spPr bwMode="auto">
              <a:xfrm>
                <a:off x="4484" y="250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649" name="Line 345"/>
              <p:cNvSpPr>
                <a:spLocks noChangeShapeType="1"/>
              </p:cNvSpPr>
              <p:nvPr/>
            </p:nvSpPr>
            <p:spPr bwMode="auto">
              <a:xfrm flipH="1">
                <a:off x="4476" y="250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8674" name="Rectangle 370"/>
            <p:cNvSpPr>
              <a:spLocks noChangeArrowheads="1"/>
            </p:cNvSpPr>
            <p:nvPr/>
          </p:nvSpPr>
          <p:spPr bwMode="auto">
            <a:xfrm>
              <a:off x="4132" y="3856"/>
              <a:ext cx="68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AB+A'B'</a:t>
              </a:r>
            </a:p>
          </p:txBody>
        </p:sp>
      </p:grpSp>
      <p:grpSp>
        <p:nvGrpSpPr>
          <p:cNvPr id="98692" name="Group 388"/>
          <p:cNvGrpSpPr>
            <a:grpSpLocks/>
          </p:cNvGrpSpPr>
          <p:nvPr/>
        </p:nvGrpSpPr>
        <p:grpSpPr bwMode="auto">
          <a:xfrm>
            <a:off x="6877050" y="5010150"/>
            <a:ext cx="1117600" cy="1720850"/>
            <a:chOff x="4332" y="3100"/>
            <a:chExt cx="704" cy="1084"/>
          </a:xfrm>
        </p:grpSpPr>
        <p:grpSp>
          <p:nvGrpSpPr>
            <p:cNvPr id="98656" name="Group 352"/>
            <p:cNvGrpSpPr>
              <a:grpSpLocks/>
            </p:cNvGrpSpPr>
            <p:nvPr/>
          </p:nvGrpSpPr>
          <p:grpSpPr bwMode="auto">
            <a:xfrm>
              <a:off x="4640" y="3100"/>
              <a:ext cx="72" cy="56"/>
              <a:chOff x="4708" y="2732"/>
              <a:chExt cx="72" cy="56"/>
            </a:xfrm>
          </p:grpSpPr>
          <p:sp>
            <p:nvSpPr>
              <p:cNvPr id="98657" name="Line 353"/>
              <p:cNvSpPr>
                <a:spLocks noChangeShapeType="1"/>
              </p:cNvSpPr>
              <p:nvPr/>
            </p:nvSpPr>
            <p:spPr bwMode="auto">
              <a:xfrm>
                <a:off x="4716" y="27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658" name="Line 354"/>
              <p:cNvSpPr>
                <a:spLocks noChangeShapeType="1"/>
              </p:cNvSpPr>
              <p:nvPr/>
            </p:nvSpPr>
            <p:spPr bwMode="auto">
              <a:xfrm flipH="1">
                <a:off x="4708" y="27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659" name="Group 355"/>
            <p:cNvGrpSpPr>
              <a:grpSpLocks/>
            </p:cNvGrpSpPr>
            <p:nvPr/>
          </p:nvGrpSpPr>
          <p:grpSpPr bwMode="auto">
            <a:xfrm>
              <a:off x="4640" y="3332"/>
              <a:ext cx="72" cy="56"/>
              <a:chOff x="4708" y="2964"/>
              <a:chExt cx="72" cy="56"/>
            </a:xfrm>
          </p:grpSpPr>
          <p:sp>
            <p:nvSpPr>
              <p:cNvPr id="98660" name="Line 356"/>
              <p:cNvSpPr>
                <a:spLocks noChangeShapeType="1"/>
              </p:cNvSpPr>
              <p:nvPr/>
            </p:nvSpPr>
            <p:spPr bwMode="auto">
              <a:xfrm>
                <a:off x="4716" y="29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661" name="Line 357"/>
              <p:cNvSpPr>
                <a:spLocks noChangeShapeType="1"/>
              </p:cNvSpPr>
              <p:nvPr/>
            </p:nvSpPr>
            <p:spPr bwMode="auto">
              <a:xfrm flipH="1">
                <a:off x="4708" y="29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8675" name="Rectangle 371"/>
            <p:cNvSpPr>
              <a:spLocks noChangeArrowheads="1"/>
            </p:cNvSpPr>
            <p:nvPr/>
          </p:nvSpPr>
          <p:spPr bwMode="auto">
            <a:xfrm>
              <a:off x="4332" y="3976"/>
              <a:ext cx="70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CD'+C'D</a:t>
              </a:r>
            </a:p>
          </p:txBody>
        </p:sp>
      </p:grpSp>
      <p:grpSp>
        <p:nvGrpSpPr>
          <p:cNvPr id="98686" name="Group 382"/>
          <p:cNvGrpSpPr>
            <a:grpSpLocks/>
          </p:cNvGrpSpPr>
          <p:nvPr/>
        </p:nvGrpSpPr>
        <p:grpSpPr bwMode="auto">
          <a:xfrm>
            <a:off x="5029200" y="4178300"/>
            <a:ext cx="3994150" cy="330200"/>
            <a:chOff x="3168" y="2576"/>
            <a:chExt cx="2516" cy="208"/>
          </a:xfrm>
        </p:grpSpPr>
        <p:grpSp>
          <p:nvGrpSpPr>
            <p:cNvPr id="98622" name="Group 318"/>
            <p:cNvGrpSpPr>
              <a:grpSpLocks/>
            </p:cNvGrpSpPr>
            <p:nvPr/>
          </p:nvGrpSpPr>
          <p:grpSpPr bwMode="auto">
            <a:xfrm>
              <a:off x="3352" y="2636"/>
              <a:ext cx="72" cy="56"/>
              <a:chOff x="3420" y="2268"/>
              <a:chExt cx="72" cy="56"/>
            </a:xfrm>
          </p:grpSpPr>
          <p:sp>
            <p:nvSpPr>
              <p:cNvPr id="98623" name="Line 319"/>
              <p:cNvSpPr>
                <a:spLocks noChangeShapeType="1"/>
              </p:cNvSpPr>
              <p:nvPr/>
            </p:nvSpPr>
            <p:spPr bwMode="auto">
              <a:xfrm>
                <a:off x="3428" y="22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624" name="Line 320"/>
              <p:cNvSpPr>
                <a:spLocks noChangeShapeType="1"/>
              </p:cNvSpPr>
              <p:nvPr/>
            </p:nvSpPr>
            <p:spPr bwMode="auto">
              <a:xfrm flipH="1">
                <a:off x="3420" y="22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635" name="Group 331"/>
            <p:cNvGrpSpPr>
              <a:grpSpLocks/>
            </p:cNvGrpSpPr>
            <p:nvPr/>
          </p:nvGrpSpPr>
          <p:grpSpPr bwMode="auto">
            <a:xfrm>
              <a:off x="3168" y="2636"/>
              <a:ext cx="72" cy="56"/>
              <a:chOff x="3236" y="2268"/>
              <a:chExt cx="72" cy="56"/>
            </a:xfrm>
          </p:grpSpPr>
          <p:sp>
            <p:nvSpPr>
              <p:cNvPr id="98636" name="Line 332"/>
              <p:cNvSpPr>
                <a:spLocks noChangeShapeType="1"/>
              </p:cNvSpPr>
              <p:nvPr/>
            </p:nvSpPr>
            <p:spPr bwMode="auto">
              <a:xfrm>
                <a:off x="3244" y="22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637" name="Line 333"/>
              <p:cNvSpPr>
                <a:spLocks noChangeShapeType="1"/>
              </p:cNvSpPr>
              <p:nvPr/>
            </p:nvSpPr>
            <p:spPr bwMode="auto">
              <a:xfrm flipH="1">
                <a:off x="3236" y="22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8676" name="Rectangle 372"/>
            <p:cNvSpPr>
              <a:spLocks noChangeArrowheads="1"/>
            </p:cNvSpPr>
            <p:nvPr/>
          </p:nvSpPr>
          <p:spPr bwMode="auto">
            <a:xfrm>
              <a:off x="5260" y="2576"/>
              <a:ext cx="42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</a:t>
              </a:r>
            </a:p>
          </p:txBody>
        </p:sp>
      </p:grpSp>
      <p:grpSp>
        <p:nvGrpSpPr>
          <p:cNvPr id="98688" name="Group 384"/>
          <p:cNvGrpSpPr>
            <a:grpSpLocks/>
          </p:cNvGrpSpPr>
          <p:nvPr/>
        </p:nvGrpSpPr>
        <p:grpSpPr bwMode="auto">
          <a:xfrm>
            <a:off x="5156200" y="4533900"/>
            <a:ext cx="3943350" cy="330200"/>
            <a:chOff x="3248" y="2800"/>
            <a:chExt cx="2484" cy="208"/>
          </a:xfrm>
        </p:grpSpPr>
        <p:grpSp>
          <p:nvGrpSpPr>
            <p:cNvPr id="98619" name="Group 315"/>
            <p:cNvGrpSpPr>
              <a:grpSpLocks/>
            </p:cNvGrpSpPr>
            <p:nvPr/>
          </p:nvGrpSpPr>
          <p:grpSpPr bwMode="auto">
            <a:xfrm>
              <a:off x="3432" y="2868"/>
              <a:ext cx="72" cy="56"/>
              <a:chOff x="3500" y="2500"/>
              <a:chExt cx="72" cy="56"/>
            </a:xfrm>
          </p:grpSpPr>
          <p:sp>
            <p:nvSpPr>
              <p:cNvPr id="98620" name="Line 316"/>
              <p:cNvSpPr>
                <a:spLocks noChangeShapeType="1"/>
              </p:cNvSpPr>
              <p:nvPr/>
            </p:nvSpPr>
            <p:spPr bwMode="auto">
              <a:xfrm>
                <a:off x="3508" y="250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621" name="Line 317"/>
              <p:cNvSpPr>
                <a:spLocks noChangeShapeType="1"/>
              </p:cNvSpPr>
              <p:nvPr/>
            </p:nvSpPr>
            <p:spPr bwMode="auto">
              <a:xfrm flipH="1">
                <a:off x="3500" y="250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632" name="Group 328"/>
            <p:cNvGrpSpPr>
              <a:grpSpLocks/>
            </p:cNvGrpSpPr>
            <p:nvPr/>
          </p:nvGrpSpPr>
          <p:grpSpPr bwMode="auto">
            <a:xfrm>
              <a:off x="3248" y="2868"/>
              <a:ext cx="72" cy="56"/>
              <a:chOff x="3316" y="2500"/>
              <a:chExt cx="72" cy="56"/>
            </a:xfrm>
          </p:grpSpPr>
          <p:sp>
            <p:nvSpPr>
              <p:cNvPr id="98633" name="Line 329"/>
              <p:cNvSpPr>
                <a:spLocks noChangeShapeType="1"/>
              </p:cNvSpPr>
              <p:nvPr/>
            </p:nvSpPr>
            <p:spPr bwMode="auto">
              <a:xfrm>
                <a:off x="3324" y="250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634" name="Line 330"/>
              <p:cNvSpPr>
                <a:spLocks noChangeShapeType="1"/>
              </p:cNvSpPr>
              <p:nvPr/>
            </p:nvSpPr>
            <p:spPr bwMode="auto">
              <a:xfrm flipH="1">
                <a:off x="3316" y="250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8677" name="Rectangle 373"/>
            <p:cNvSpPr>
              <a:spLocks noChangeArrowheads="1"/>
            </p:cNvSpPr>
            <p:nvPr/>
          </p:nvSpPr>
          <p:spPr bwMode="auto">
            <a:xfrm>
              <a:off x="5268" y="2800"/>
              <a:ext cx="46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A'B'</a:t>
              </a:r>
            </a:p>
          </p:txBody>
        </p:sp>
      </p:grpSp>
      <p:grpSp>
        <p:nvGrpSpPr>
          <p:cNvPr id="98689" name="Group 385"/>
          <p:cNvGrpSpPr>
            <a:grpSpLocks/>
          </p:cNvGrpSpPr>
          <p:nvPr/>
        </p:nvGrpSpPr>
        <p:grpSpPr bwMode="auto">
          <a:xfrm>
            <a:off x="5613400" y="4914900"/>
            <a:ext cx="3486150" cy="330200"/>
            <a:chOff x="3536" y="3040"/>
            <a:chExt cx="2196" cy="208"/>
          </a:xfrm>
        </p:grpSpPr>
        <p:grpSp>
          <p:nvGrpSpPr>
            <p:cNvPr id="98593" name="Group 289"/>
            <p:cNvGrpSpPr>
              <a:grpSpLocks/>
            </p:cNvGrpSpPr>
            <p:nvPr/>
          </p:nvGrpSpPr>
          <p:grpSpPr bwMode="auto">
            <a:xfrm>
              <a:off x="3800" y="3100"/>
              <a:ext cx="72" cy="56"/>
              <a:chOff x="3868" y="2732"/>
              <a:chExt cx="72" cy="56"/>
            </a:xfrm>
          </p:grpSpPr>
          <p:sp>
            <p:nvSpPr>
              <p:cNvPr id="98594" name="Line 290"/>
              <p:cNvSpPr>
                <a:spLocks noChangeShapeType="1"/>
              </p:cNvSpPr>
              <p:nvPr/>
            </p:nvSpPr>
            <p:spPr bwMode="auto">
              <a:xfrm>
                <a:off x="3876" y="27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595" name="Line 291"/>
              <p:cNvSpPr>
                <a:spLocks noChangeShapeType="1"/>
              </p:cNvSpPr>
              <p:nvPr/>
            </p:nvSpPr>
            <p:spPr bwMode="auto">
              <a:xfrm flipH="1">
                <a:off x="3868" y="27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609" name="Group 305"/>
            <p:cNvGrpSpPr>
              <a:grpSpLocks/>
            </p:cNvGrpSpPr>
            <p:nvPr/>
          </p:nvGrpSpPr>
          <p:grpSpPr bwMode="auto">
            <a:xfrm>
              <a:off x="3536" y="3100"/>
              <a:ext cx="72" cy="56"/>
              <a:chOff x="3604" y="2732"/>
              <a:chExt cx="72" cy="56"/>
            </a:xfrm>
          </p:grpSpPr>
          <p:sp>
            <p:nvSpPr>
              <p:cNvPr id="98610" name="Line 306"/>
              <p:cNvSpPr>
                <a:spLocks noChangeShapeType="1"/>
              </p:cNvSpPr>
              <p:nvPr/>
            </p:nvSpPr>
            <p:spPr bwMode="auto">
              <a:xfrm>
                <a:off x="3612" y="27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611" name="Line 307"/>
              <p:cNvSpPr>
                <a:spLocks noChangeShapeType="1"/>
              </p:cNvSpPr>
              <p:nvPr/>
            </p:nvSpPr>
            <p:spPr bwMode="auto">
              <a:xfrm flipH="1">
                <a:off x="3604" y="27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8678" name="Rectangle 374"/>
            <p:cNvSpPr>
              <a:spLocks noChangeArrowheads="1"/>
            </p:cNvSpPr>
            <p:nvPr/>
          </p:nvSpPr>
          <p:spPr bwMode="auto">
            <a:xfrm>
              <a:off x="5268" y="3040"/>
              <a:ext cx="46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CD'</a:t>
              </a:r>
            </a:p>
          </p:txBody>
        </p:sp>
      </p:grpSp>
      <p:grpSp>
        <p:nvGrpSpPr>
          <p:cNvPr id="98690" name="Group 386"/>
          <p:cNvGrpSpPr>
            <a:grpSpLocks/>
          </p:cNvGrpSpPr>
          <p:nvPr/>
        </p:nvGrpSpPr>
        <p:grpSpPr bwMode="auto">
          <a:xfrm>
            <a:off x="5740400" y="5283200"/>
            <a:ext cx="3384550" cy="330200"/>
            <a:chOff x="3616" y="3272"/>
            <a:chExt cx="2132" cy="208"/>
          </a:xfrm>
        </p:grpSpPr>
        <p:grpSp>
          <p:nvGrpSpPr>
            <p:cNvPr id="98596" name="Group 292"/>
            <p:cNvGrpSpPr>
              <a:grpSpLocks/>
            </p:cNvGrpSpPr>
            <p:nvPr/>
          </p:nvGrpSpPr>
          <p:grpSpPr bwMode="auto">
            <a:xfrm>
              <a:off x="3720" y="3332"/>
              <a:ext cx="72" cy="56"/>
              <a:chOff x="3788" y="2964"/>
              <a:chExt cx="72" cy="56"/>
            </a:xfrm>
          </p:grpSpPr>
          <p:sp>
            <p:nvSpPr>
              <p:cNvPr id="98597" name="Line 293"/>
              <p:cNvSpPr>
                <a:spLocks noChangeShapeType="1"/>
              </p:cNvSpPr>
              <p:nvPr/>
            </p:nvSpPr>
            <p:spPr bwMode="auto">
              <a:xfrm>
                <a:off x="3796" y="29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598" name="Line 294"/>
              <p:cNvSpPr>
                <a:spLocks noChangeShapeType="1"/>
              </p:cNvSpPr>
              <p:nvPr/>
            </p:nvSpPr>
            <p:spPr bwMode="auto">
              <a:xfrm flipH="1">
                <a:off x="3788" y="29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8606" name="Group 302"/>
            <p:cNvGrpSpPr>
              <a:grpSpLocks/>
            </p:cNvGrpSpPr>
            <p:nvPr/>
          </p:nvGrpSpPr>
          <p:grpSpPr bwMode="auto">
            <a:xfrm>
              <a:off x="3616" y="3332"/>
              <a:ext cx="72" cy="56"/>
              <a:chOff x="3684" y="2964"/>
              <a:chExt cx="72" cy="56"/>
            </a:xfrm>
          </p:grpSpPr>
          <p:sp>
            <p:nvSpPr>
              <p:cNvPr id="98607" name="Line 303"/>
              <p:cNvSpPr>
                <a:spLocks noChangeShapeType="1"/>
              </p:cNvSpPr>
              <p:nvPr/>
            </p:nvSpPr>
            <p:spPr bwMode="auto">
              <a:xfrm>
                <a:off x="3692" y="29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608" name="Line 304"/>
              <p:cNvSpPr>
                <a:spLocks noChangeShapeType="1"/>
              </p:cNvSpPr>
              <p:nvPr/>
            </p:nvSpPr>
            <p:spPr bwMode="auto">
              <a:xfrm flipH="1">
                <a:off x="3684" y="29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8679" name="Rectangle 375"/>
            <p:cNvSpPr>
              <a:spLocks noChangeArrowheads="1"/>
            </p:cNvSpPr>
            <p:nvPr/>
          </p:nvSpPr>
          <p:spPr bwMode="auto">
            <a:xfrm>
              <a:off x="5284" y="3272"/>
              <a:ext cx="46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C'D</a:t>
              </a:r>
            </a:p>
          </p:txBody>
        </p:sp>
      </p:grpSp>
      <p:grpSp>
        <p:nvGrpSpPr>
          <p:cNvPr id="98693" name="Group 389"/>
          <p:cNvGrpSpPr>
            <a:grpSpLocks/>
          </p:cNvGrpSpPr>
          <p:nvPr/>
        </p:nvGrpSpPr>
        <p:grpSpPr bwMode="auto">
          <a:xfrm>
            <a:off x="4953000" y="3644900"/>
            <a:ext cx="3454400" cy="2584450"/>
            <a:chOff x="3120" y="2240"/>
            <a:chExt cx="2176" cy="1628"/>
          </a:xfrm>
        </p:grpSpPr>
        <p:sp>
          <p:nvSpPr>
            <p:cNvPr id="98550" name="Line 246"/>
            <p:cNvSpPr>
              <a:spLocks noChangeShapeType="1"/>
            </p:cNvSpPr>
            <p:nvPr/>
          </p:nvSpPr>
          <p:spPr bwMode="auto">
            <a:xfrm flipH="1">
              <a:off x="3792" y="247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51" name="Line 247"/>
            <p:cNvSpPr>
              <a:spLocks noChangeShapeType="1"/>
            </p:cNvSpPr>
            <p:nvPr/>
          </p:nvSpPr>
          <p:spPr bwMode="auto">
            <a:xfrm>
              <a:off x="3720" y="247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52" name="Line 248"/>
            <p:cNvSpPr>
              <a:spLocks noChangeShapeType="1"/>
            </p:cNvSpPr>
            <p:nvPr/>
          </p:nvSpPr>
          <p:spPr bwMode="auto">
            <a:xfrm flipH="1">
              <a:off x="3712" y="247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53" name="Oval 249"/>
            <p:cNvSpPr>
              <a:spLocks noChangeArrowheads="1"/>
            </p:cNvSpPr>
            <p:nvPr/>
          </p:nvSpPr>
          <p:spPr bwMode="auto">
            <a:xfrm>
              <a:off x="3824" y="254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54" name="Line 250"/>
            <p:cNvSpPr>
              <a:spLocks noChangeShapeType="1"/>
            </p:cNvSpPr>
            <p:nvPr/>
          </p:nvSpPr>
          <p:spPr bwMode="auto">
            <a:xfrm>
              <a:off x="3796" y="23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55" name="Line 251"/>
            <p:cNvSpPr>
              <a:spLocks noChangeShapeType="1"/>
            </p:cNvSpPr>
            <p:nvPr/>
          </p:nvSpPr>
          <p:spPr bwMode="auto">
            <a:xfrm>
              <a:off x="3836" y="2588"/>
              <a:ext cx="0" cy="9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56" name="Line 252"/>
            <p:cNvSpPr>
              <a:spLocks noChangeShapeType="1"/>
            </p:cNvSpPr>
            <p:nvPr/>
          </p:nvSpPr>
          <p:spPr bwMode="auto">
            <a:xfrm>
              <a:off x="3756" y="2540"/>
              <a:ext cx="0" cy="9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57" name="Line 253"/>
            <p:cNvSpPr>
              <a:spLocks noChangeShapeType="1"/>
            </p:cNvSpPr>
            <p:nvPr/>
          </p:nvSpPr>
          <p:spPr bwMode="auto">
            <a:xfrm>
              <a:off x="4008" y="256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58" name="Line 254"/>
            <p:cNvSpPr>
              <a:spLocks noChangeShapeType="1"/>
            </p:cNvSpPr>
            <p:nvPr/>
          </p:nvSpPr>
          <p:spPr bwMode="auto">
            <a:xfrm>
              <a:off x="4008" y="276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59" name="Line 255"/>
            <p:cNvSpPr>
              <a:spLocks noChangeShapeType="1"/>
            </p:cNvSpPr>
            <p:nvPr/>
          </p:nvSpPr>
          <p:spPr bwMode="auto">
            <a:xfrm flipV="1">
              <a:off x="4004" y="256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60" name="Arc 256"/>
            <p:cNvSpPr>
              <a:spLocks/>
            </p:cNvSpPr>
            <p:nvPr/>
          </p:nvSpPr>
          <p:spPr bwMode="auto">
            <a:xfrm>
              <a:off x="4196" y="2577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61" name="Arc 257"/>
            <p:cNvSpPr>
              <a:spLocks/>
            </p:cNvSpPr>
            <p:nvPr/>
          </p:nvSpPr>
          <p:spPr bwMode="auto">
            <a:xfrm>
              <a:off x="4196" y="2573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62" name="Arc 258"/>
            <p:cNvSpPr>
              <a:spLocks/>
            </p:cNvSpPr>
            <p:nvPr/>
          </p:nvSpPr>
          <p:spPr bwMode="auto">
            <a:xfrm>
              <a:off x="4196" y="2664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63" name="Arc 259"/>
            <p:cNvSpPr>
              <a:spLocks/>
            </p:cNvSpPr>
            <p:nvPr/>
          </p:nvSpPr>
          <p:spPr bwMode="auto">
            <a:xfrm>
              <a:off x="4196" y="2664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64" name="Line 260"/>
            <p:cNvSpPr>
              <a:spLocks noChangeShapeType="1"/>
            </p:cNvSpPr>
            <p:nvPr/>
          </p:nvSpPr>
          <p:spPr bwMode="auto">
            <a:xfrm>
              <a:off x="3120" y="2664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65" name="Line 261"/>
            <p:cNvSpPr>
              <a:spLocks noChangeShapeType="1"/>
            </p:cNvSpPr>
            <p:nvPr/>
          </p:nvSpPr>
          <p:spPr bwMode="auto">
            <a:xfrm>
              <a:off x="4288" y="2664"/>
              <a:ext cx="9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66" name="Line 262"/>
            <p:cNvSpPr>
              <a:spLocks noChangeShapeType="1"/>
            </p:cNvSpPr>
            <p:nvPr/>
          </p:nvSpPr>
          <p:spPr bwMode="auto">
            <a:xfrm>
              <a:off x="4008" y="280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67" name="Line 263"/>
            <p:cNvSpPr>
              <a:spLocks noChangeShapeType="1"/>
            </p:cNvSpPr>
            <p:nvPr/>
          </p:nvSpPr>
          <p:spPr bwMode="auto">
            <a:xfrm>
              <a:off x="4008" y="299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68" name="Line 264"/>
            <p:cNvSpPr>
              <a:spLocks noChangeShapeType="1"/>
            </p:cNvSpPr>
            <p:nvPr/>
          </p:nvSpPr>
          <p:spPr bwMode="auto">
            <a:xfrm flipV="1">
              <a:off x="4004" y="279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69" name="Arc 265"/>
            <p:cNvSpPr>
              <a:spLocks/>
            </p:cNvSpPr>
            <p:nvPr/>
          </p:nvSpPr>
          <p:spPr bwMode="auto">
            <a:xfrm>
              <a:off x="4196" y="2809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70" name="Arc 266"/>
            <p:cNvSpPr>
              <a:spLocks/>
            </p:cNvSpPr>
            <p:nvPr/>
          </p:nvSpPr>
          <p:spPr bwMode="auto">
            <a:xfrm>
              <a:off x="4196" y="2805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71" name="Arc 267"/>
            <p:cNvSpPr>
              <a:spLocks/>
            </p:cNvSpPr>
            <p:nvPr/>
          </p:nvSpPr>
          <p:spPr bwMode="auto">
            <a:xfrm>
              <a:off x="4196" y="2896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72" name="Arc 268"/>
            <p:cNvSpPr>
              <a:spLocks/>
            </p:cNvSpPr>
            <p:nvPr/>
          </p:nvSpPr>
          <p:spPr bwMode="auto">
            <a:xfrm>
              <a:off x="4196" y="2896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73" name="Line 269"/>
            <p:cNvSpPr>
              <a:spLocks noChangeShapeType="1"/>
            </p:cNvSpPr>
            <p:nvPr/>
          </p:nvSpPr>
          <p:spPr bwMode="auto">
            <a:xfrm>
              <a:off x="3120" y="2896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74" name="Line 270"/>
            <p:cNvSpPr>
              <a:spLocks noChangeShapeType="1"/>
            </p:cNvSpPr>
            <p:nvPr/>
          </p:nvSpPr>
          <p:spPr bwMode="auto">
            <a:xfrm>
              <a:off x="4288" y="2896"/>
              <a:ext cx="9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75" name="Line 271"/>
            <p:cNvSpPr>
              <a:spLocks noChangeShapeType="1"/>
            </p:cNvSpPr>
            <p:nvPr/>
          </p:nvSpPr>
          <p:spPr bwMode="auto">
            <a:xfrm>
              <a:off x="4008" y="303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76" name="Line 272"/>
            <p:cNvSpPr>
              <a:spLocks noChangeShapeType="1"/>
            </p:cNvSpPr>
            <p:nvPr/>
          </p:nvSpPr>
          <p:spPr bwMode="auto">
            <a:xfrm>
              <a:off x="4008" y="322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77" name="Line 273"/>
            <p:cNvSpPr>
              <a:spLocks noChangeShapeType="1"/>
            </p:cNvSpPr>
            <p:nvPr/>
          </p:nvSpPr>
          <p:spPr bwMode="auto">
            <a:xfrm flipV="1">
              <a:off x="4004" y="3028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78" name="Arc 274"/>
            <p:cNvSpPr>
              <a:spLocks/>
            </p:cNvSpPr>
            <p:nvPr/>
          </p:nvSpPr>
          <p:spPr bwMode="auto">
            <a:xfrm>
              <a:off x="4196" y="304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79" name="Arc 275"/>
            <p:cNvSpPr>
              <a:spLocks/>
            </p:cNvSpPr>
            <p:nvPr/>
          </p:nvSpPr>
          <p:spPr bwMode="auto">
            <a:xfrm>
              <a:off x="4196" y="303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80" name="Arc 276"/>
            <p:cNvSpPr>
              <a:spLocks/>
            </p:cNvSpPr>
            <p:nvPr/>
          </p:nvSpPr>
          <p:spPr bwMode="auto">
            <a:xfrm>
              <a:off x="4196" y="312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81" name="Arc 277"/>
            <p:cNvSpPr>
              <a:spLocks/>
            </p:cNvSpPr>
            <p:nvPr/>
          </p:nvSpPr>
          <p:spPr bwMode="auto">
            <a:xfrm>
              <a:off x="4196" y="312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82" name="Line 278"/>
            <p:cNvSpPr>
              <a:spLocks noChangeShapeType="1"/>
            </p:cNvSpPr>
            <p:nvPr/>
          </p:nvSpPr>
          <p:spPr bwMode="auto">
            <a:xfrm>
              <a:off x="3120" y="3128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83" name="Line 279"/>
            <p:cNvSpPr>
              <a:spLocks noChangeShapeType="1"/>
            </p:cNvSpPr>
            <p:nvPr/>
          </p:nvSpPr>
          <p:spPr bwMode="auto">
            <a:xfrm>
              <a:off x="4288" y="3128"/>
              <a:ext cx="9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84" name="Line 280"/>
            <p:cNvSpPr>
              <a:spLocks noChangeShapeType="1"/>
            </p:cNvSpPr>
            <p:nvPr/>
          </p:nvSpPr>
          <p:spPr bwMode="auto">
            <a:xfrm>
              <a:off x="4008" y="3264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85" name="Line 281"/>
            <p:cNvSpPr>
              <a:spLocks noChangeShapeType="1"/>
            </p:cNvSpPr>
            <p:nvPr/>
          </p:nvSpPr>
          <p:spPr bwMode="auto">
            <a:xfrm>
              <a:off x="4008" y="345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86" name="Line 282"/>
            <p:cNvSpPr>
              <a:spLocks noChangeShapeType="1"/>
            </p:cNvSpPr>
            <p:nvPr/>
          </p:nvSpPr>
          <p:spPr bwMode="auto">
            <a:xfrm flipV="1">
              <a:off x="4004" y="326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87" name="Arc 283"/>
            <p:cNvSpPr>
              <a:spLocks/>
            </p:cNvSpPr>
            <p:nvPr/>
          </p:nvSpPr>
          <p:spPr bwMode="auto">
            <a:xfrm>
              <a:off x="4196" y="3273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88" name="Arc 284"/>
            <p:cNvSpPr>
              <a:spLocks/>
            </p:cNvSpPr>
            <p:nvPr/>
          </p:nvSpPr>
          <p:spPr bwMode="auto">
            <a:xfrm>
              <a:off x="4196" y="3269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89" name="Arc 285"/>
            <p:cNvSpPr>
              <a:spLocks/>
            </p:cNvSpPr>
            <p:nvPr/>
          </p:nvSpPr>
          <p:spPr bwMode="auto">
            <a:xfrm>
              <a:off x="4196" y="3360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90" name="Arc 286"/>
            <p:cNvSpPr>
              <a:spLocks/>
            </p:cNvSpPr>
            <p:nvPr/>
          </p:nvSpPr>
          <p:spPr bwMode="auto">
            <a:xfrm>
              <a:off x="4196" y="3360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91" name="Line 287"/>
            <p:cNvSpPr>
              <a:spLocks noChangeShapeType="1"/>
            </p:cNvSpPr>
            <p:nvPr/>
          </p:nvSpPr>
          <p:spPr bwMode="auto">
            <a:xfrm>
              <a:off x="3120" y="3360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92" name="Line 288"/>
            <p:cNvSpPr>
              <a:spLocks noChangeShapeType="1"/>
            </p:cNvSpPr>
            <p:nvPr/>
          </p:nvSpPr>
          <p:spPr bwMode="auto">
            <a:xfrm>
              <a:off x="4288" y="3360"/>
              <a:ext cx="10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599" name="Line 295"/>
            <p:cNvSpPr>
              <a:spLocks noChangeShapeType="1"/>
            </p:cNvSpPr>
            <p:nvPr/>
          </p:nvSpPr>
          <p:spPr bwMode="auto">
            <a:xfrm flipH="1">
              <a:off x="3608" y="247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00" name="Line 296"/>
            <p:cNvSpPr>
              <a:spLocks noChangeShapeType="1"/>
            </p:cNvSpPr>
            <p:nvPr/>
          </p:nvSpPr>
          <p:spPr bwMode="auto">
            <a:xfrm>
              <a:off x="3536" y="247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01" name="Line 297"/>
            <p:cNvSpPr>
              <a:spLocks noChangeShapeType="1"/>
            </p:cNvSpPr>
            <p:nvPr/>
          </p:nvSpPr>
          <p:spPr bwMode="auto">
            <a:xfrm flipH="1">
              <a:off x="3528" y="247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02" name="Oval 298"/>
            <p:cNvSpPr>
              <a:spLocks noChangeArrowheads="1"/>
            </p:cNvSpPr>
            <p:nvPr/>
          </p:nvSpPr>
          <p:spPr bwMode="auto">
            <a:xfrm>
              <a:off x="3640" y="254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03" name="Line 299"/>
            <p:cNvSpPr>
              <a:spLocks noChangeShapeType="1"/>
            </p:cNvSpPr>
            <p:nvPr/>
          </p:nvSpPr>
          <p:spPr bwMode="auto">
            <a:xfrm>
              <a:off x="3612" y="23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04" name="Line 300"/>
            <p:cNvSpPr>
              <a:spLocks noChangeShapeType="1"/>
            </p:cNvSpPr>
            <p:nvPr/>
          </p:nvSpPr>
          <p:spPr bwMode="auto">
            <a:xfrm>
              <a:off x="3652" y="2588"/>
              <a:ext cx="0" cy="9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05" name="Line 301"/>
            <p:cNvSpPr>
              <a:spLocks noChangeShapeType="1"/>
            </p:cNvSpPr>
            <p:nvPr/>
          </p:nvSpPr>
          <p:spPr bwMode="auto">
            <a:xfrm>
              <a:off x="3572" y="2540"/>
              <a:ext cx="0" cy="9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12" name="Line 308"/>
            <p:cNvSpPr>
              <a:spLocks noChangeShapeType="1"/>
            </p:cNvSpPr>
            <p:nvPr/>
          </p:nvSpPr>
          <p:spPr bwMode="auto">
            <a:xfrm flipH="1">
              <a:off x="3424" y="247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13" name="Line 309"/>
            <p:cNvSpPr>
              <a:spLocks noChangeShapeType="1"/>
            </p:cNvSpPr>
            <p:nvPr/>
          </p:nvSpPr>
          <p:spPr bwMode="auto">
            <a:xfrm>
              <a:off x="3352" y="247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14" name="Line 310"/>
            <p:cNvSpPr>
              <a:spLocks noChangeShapeType="1"/>
            </p:cNvSpPr>
            <p:nvPr/>
          </p:nvSpPr>
          <p:spPr bwMode="auto">
            <a:xfrm flipH="1">
              <a:off x="3344" y="247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15" name="Oval 311"/>
            <p:cNvSpPr>
              <a:spLocks noChangeArrowheads="1"/>
            </p:cNvSpPr>
            <p:nvPr/>
          </p:nvSpPr>
          <p:spPr bwMode="auto">
            <a:xfrm>
              <a:off x="3456" y="254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16" name="Line 312"/>
            <p:cNvSpPr>
              <a:spLocks noChangeShapeType="1"/>
            </p:cNvSpPr>
            <p:nvPr/>
          </p:nvSpPr>
          <p:spPr bwMode="auto">
            <a:xfrm>
              <a:off x="3428" y="23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17" name="Line 313"/>
            <p:cNvSpPr>
              <a:spLocks noChangeShapeType="1"/>
            </p:cNvSpPr>
            <p:nvPr/>
          </p:nvSpPr>
          <p:spPr bwMode="auto">
            <a:xfrm>
              <a:off x="3468" y="2588"/>
              <a:ext cx="0" cy="9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18" name="Line 314"/>
            <p:cNvSpPr>
              <a:spLocks noChangeShapeType="1"/>
            </p:cNvSpPr>
            <p:nvPr/>
          </p:nvSpPr>
          <p:spPr bwMode="auto">
            <a:xfrm>
              <a:off x="3388" y="2540"/>
              <a:ext cx="0" cy="9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25" name="Line 321"/>
            <p:cNvSpPr>
              <a:spLocks noChangeShapeType="1"/>
            </p:cNvSpPr>
            <p:nvPr/>
          </p:nvSpPr>
          <p:spPr bwMode="auto">
            <a:xfrm flipH="1">
              <a:off x="3240" y="247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26" name="Line 322"/>
            <p:cNvSpPr>
              <a:spLocks noChangeShapeType="1"/>
            </p:cNvSpPr>
            <p:nvPr/>
          </p:nvSpPr>
          <p:spPr bwMode="auto">
            <a:xfrm>
              <a:off x="3168" y="247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27" name="Line 323"/>
            <p:cNvSpPr>
              <a:spLocks noChangeShapeType="1"/>
            </p:cNvSpPr>
            <p:nvPr/>
          </p:nvSpPr>
          <p:spPr bwMode="auto">
            <a:xfrm flipH="1">
              <a:off x="3160" y="247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28" name="Oval 324"/>
            <p:cNvSpPr>
              <a:spLocks noChangeArrowheads="1"/>
            </p:cNvSpPr>
            <p:nvPr/>
          </p:nvSpPr>
          <p:spPr bwMode="auto">
            <a:xfrm>
              <a:off x="3272" y="254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29" name="Line 325"/>
            <p:cNvSpPr>
              <a:spLocks noChangeShapeType="1"/>
            </p:cNvSpPr>
            <p:nvPr/>
          </p:nvSpPr>
          <p:spPr bwMode="auto">
            <a:xfrm>
              <a:off x="3244" y="23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30" name="Line 326"/>
            <p:cNvSpPr>
              <a:spLocks noChangeShapeType="1"/>
            </p:cNvSpPr>
            <p:nvPr/>
          </p:nvSpPr>
          <p:spPr bwMode="auto">
            <a:xfrm>
              <a:off x="3284" y="2588"/>
              <a:ext cx="0" cy="9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31" name="Line 327"/>
            <p:cNvSpPr>
              <a:spLocks noChangeShapeType="1"/>
            </p:cNvSpPr>
            <p:nvPr/>
          </p:nvSpPr>
          <p:spPr bwMode="auto">
            <a:xfrm>
              <a:off x="3204" y="2540"/>
              <a:ext cx="0" cy="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38" name="Arc 334"/>
            <p:cNvSpPr>
              <a:spLocks/>
            </p:cNvSpPr>
            <p:nvPr/>
          </p:nvSpPr>
          <p:spPr bwMode="auto">
            <a:xfrm>
              <a:off x="4452" y="3496"/>
              <a:ext cx="84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39" name="Arc 335"/>
            <p:cNvSpPr>
              <a:spLocks/>
            </p:cNvSpPr>
            <p:nvPr/>
          </p:nvSpPr>
          <p:spPr bwMode="auto">
            <a:xfrm>
              <a:off x="4444" y="3496"/>
              <a:ext cx="92" cy="3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40" name="Arc 336"/>
            <p:cNvSpPr>
              <a:spLocks/>
            </p:cNvSpPr>
            <p:nvPr/>
          </p:nvSpPr>
          <p:spPr bwMode="auto">
            <a:xfrm>
              <a:off x="4361" y="3512"/>
              <a:ext cx="92" cy="2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41" name="Arc 337"/>
            <p:cNvSpPr>
              <a:spLocks/>
            </p:cNvSpPr>
            <p:nvPr/>
          </p:nvSpPr>
          <p:spPr bwMode="auto">
            <a:xfrm>
              <a:off x="4361" y="3496"/>
              <a:ext cx="92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42" name="Line 338"/>
            <p:cNvSpPr>
              <a:spLocks noChangeShapeType="1"/>
            </p:cNvSpPr>
            <p:nvPr/>
          </p:nvSpPr>
          <p:spPr bwMode="auto">
            <a:xfrm>
              <a:off x="4444" y="2540"/>
              <a:ext cx="0" cy="9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43" name="Line 339"/>
            <p:cNvSpPr>
              <a:spLocks noChangeShapeType="1"/>
            </p:cNvSpPr>
            <p:nvPr/>
          </p:nvSpPr>
          <p:spPr bwMode="auto">
            <a:xfrm>
              <a:off x="4444" y="37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50" name="Arc 346"/>
            <p:cNvSpPr>
              <a:spLocks/>
            </p:cNvSpPr>
            <p:nvPr/>
          </p:nvSpPr>
          <p:spPr bwMode="auto">
            <a:xfrm>
              <a:off x="4684" y="3496"/>
              <a:ext cx="84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51" name="Arc 347"/>
            <p:cNvSpPr>
              <a:spLocks/>
            </p:cNvSpPr>
            <p:nvPr/>
          </p:nvSpPr>
          <p:spPr bwMode="auto">
            <a:xfrm>
              <a:off x="4676" y="3496"/>
              <a:ext cx="92" cy="3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52" name="Arc 348"/>
            <p:cNvSpPr>
              <a:spLocks/>
            </p:cNvSpPr>
            <p:nvPr/>
          </p:nvSpPr>
          <p:spPr bwMode="auto">
            <a:xfrm>
              <a:off x="4593" y="3512"/>
              <a:ext cx="92" cy="2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53" name="Arc 349"/>
            <p:cNvSpPr>
              <a:spLocks/>
            </p:cNvSpPr>
            <p:nvPr/>
          </p:nvSpPr>
          <p:spPr bwMode="auto">
            <a:xfrm>
              <a:off x="4593" y="3496"/>
              <a:ext cx="92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54" name="Line 350"/>
            <p:cNvSpPr>
              <a:spLocks noChangeShapeType="1"/>
            </p:cNvSpPr>
            <p:nvPr/>
          </p:nvSpPr>
          <p:spPr bwMode="auto">
            <a:xfrm>
              <a:off x="4676" y="2540"/>
              <a:ext cx="0" cy="9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55" name="Line 351"/>
            <p:cNvSpPr>
              <a:spLocks noChangeShapeType="1"/>
            </p:cNvSpPr>
            <p:nvPr/>
          </p:nvSpPr>
          <p:spPr bwMode="auto">
            <a:xfrm>
              <a:off x="4676" y="37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62" name="Arc 358"/>
            <p:cNvSpPr>
              <a:spLocks/>
            </p:cNvSpPr>
            <p:nvPr/>
          </p:nvSpPr>
          <p:spPr bwMode="auto">
            <a:xfrm>
              <a:off x="4908" y="3496"/>
              <a:ext cx="84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63" name="Arc 359"/>
            <p:cNvSpPr>
              <a:spLocks/>
            </p:cNvSpPr>
            <p:nvPr/>
          </p:nvSpPr>
          <p:spPr bwMode="auto">
            <a:xfrm>
              <a:off x="4900" y="3496"/>
              <a:ext cx="92" cy="3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64" name="Arc 360"/>
            <p:cNvSpPr>
              <a:spLocks/>
            </p:cNvSpPr>
            <p:nvPr/>
          </p:nvSpPr>
          <p:spPr bwMode="auto">
            <a:xfrm>
              <a:off x="4817" y="3512"/>
              <a:ext cx="92" cy="2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65" name="Arc 361"/>
            <p:cNvSpPr>
              <a:spLocks/>
            </p:cNvSpPr>
            <p:nvPr/>
          </p:nvSpPr>
          <p:spPr bwMode="auto">
            <a:xfrm>
              <a:off x="4817" y="3496"/>
              <a:ext cx="92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66" name="Line 362"/>
            <p:cNvSpPr>
              <a:spLocks noChangeShapeType="1"/>
            </p:cNvSpPr>
            <p:nvPr/>
          </p:nvSpPr>
          <p:spPr bwMode="auto">
            <a:xfrm>
              <a:off x="4900" y="2540"/>
              <a:ext cx="0" cy="9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67" name="Line 363"/>
            <p:cNvSpPr>
              <a:spLocks noChangeShapeType="1"/>
            </p:cNvSpPr>
            <p:nvPr/>
          </p:nvSpPr>
          <p:spPr bwMode="auto">
            <a:xfrm>
              <a:off x="4900" y="37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68" name="Arc 364"/>
            <p:cNvSpPr>
              <a:spLocks/>
            </p:cNvSpPr>
            <p:nvPr/>
          </p:nvSpPr>
          <p:spPr bwMode="auto">
            <a:xfrm>
              <a:off x="5132" y="3496"/>
              <a:ext cx="84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69" name="Arc 365"/>
            <p:cNvSpPr>
              <a:spLocks/>
            </p:cNvSpPr>
            <p:nvPr/>
          </p:nvSpPr>
          <p:spPr bwMode="auto">
            <a:xfrm>
              <a:off x="5124" y="3496"/>
              <a:ext cx="92" cy="3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70" name="Arc 366"/>
            <p:cNvSpPr>
              <a:spLocks/>
            </p:cNvSpPr>
            <p:nvPr/>
          </p:nvSpPr>
          <p:spPr bwMode="auto">
            <a:xfrm>
              <a:off x="5041" y="3512"/>
              <a:ext cx="92" cy="2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71" name="Arc 367"/>
            <p:cNvSpPr>
              <a:spLocks/>
            </p:cNvSpPr>
            <p:nvPr/>
          </p:nvSpPr>
          <p:spPr bwMode="auto">
            <a:xfrm>
              <a:off x="5041" y="3496"/>
              <a:ext cx="92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72" name="Line 368"/>
            <p:cNvSpPr>
              <a:spLocks noChangeShapeType="1"/>
            </p:cNvSpPr>
            <p:nvPr/>
          </p:nvSpPr>
          <p:spPr bwMode="auto">
            <a:xfrm>
              <a:off x="5124" y="2540"/>
              <a:ext cx="0" cy="9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73" name="Line 369"/>
            <p:cNvSpPr>
              <a:spLocks noChangeShapeType="1"/>
            </p:cNvSpPr>
            <p:nvPr/>
          </p:nvSpPr>
          <p:spPr bwMode="auto">
            <a:xfrm>
              <a:off x="5124" y="37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680" name="Rectangle 376"/>
            <p:cNvSpPr>
              <a:spLocks noChangeArrowheads="1"/>
            </p:cNvSpPr>
            <p:nvPr/>
          </p:nvSpPr>
          <p:spPr bwMode="auto">
            <a:xfrm>
              <a:off x="3172" y="2240"/>
              <a:ext cx="3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98681" name="Rectangle 377"/>
            <p:cNvSpPr>
              <a:spLocks noChangeArrowheads="1"/>
            </p:cNvSpPr>
            <p:nvPr/>
          </p:nvSpPr>
          <p:spPr bwMode="auto">
            <a:xfrm>
              <a:off x="3364" y="2240"/>
              <a:ext cx="3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98682" name="Rectangle 378"/>
            <p:cNvSpPr>
              <a:spLocks noChangeArrowheads="1"/>
            </p:cNvSpPr>
            <p:nvPr/>
          </p:nvSpPr>
          <p:spPr bwMode="auto">
            <a:xfrm>
              <a:off x="3540" y="2240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98683" name="Rectangle 379"/>
            <p:cNvSpPr>
              <a:spLocks noChangeArrowheads="1"/>
            </p:cNvSpPr>
            <p:nvPr/>
          </p:nvSpPr>
          <p:spPr bwMode="auto">
            <a:xfrm>
              <a:off x="3724" y="2240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</p:grpSp>
      <p:sp>
        <p:nvSpPr>
          <p:cNvPr id="98684" name="Rectangle 380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858250" cy="849313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Alternate representation for high fan-in structures</a:t>
            </a:r>
          </a:p>
        </p:txBody>
      </p:sp>
      <p:sp>
        <p:nvSpPr>
          <p:cNvPr id="98685" name="Rectangle 38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Short-hand notation so we don't have to draw all the wires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   signifies a </a:t>
            </a:r>
            <a:r>
              <a:rPr lang="en-US" altLang="ko-KR" b="1" dirty="0">
                <a:ea typeface="굴림" pitchFamily="50" charset="-127"/>
              </a:rPr>
              <a:t>connection</a:t>
            </a:r>
            <a:r>
              <a:rPr lang="en-US" altLang="ko-KR" dirty="0">
                <a:ea typeface="굴림" pitchFamily="50" charset="-127"/>
              </a:rPr>
              <a:t> is present and perpendicular signal is an input to gate</a:t>
            </a:r>
          </a:p>
        </p:txBody>
      </p:sp>
    </p:spTree>
    <p:extLst>
      <p:ext uri="{BB962C8B-B14F-4D97-AF65-F5344CB8AC3E}">
        <p14:creationId xmlns:p14="http://schemas.microsoft.com/office/powerpoint/2010/main" val="27037974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28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94F2-EBD9-4D8B-B3BB-7710E9085E33}" type="slidenum">
              <a:rPr lang="en-US" altLang="en-US"/>
              <a:pPr/>
              <a:t>31</a:t>
            </a:fld>
            <a:endParaRPr lang="en-US" altLang="en-US"/>
          </a:p>
        </p:txBody>
      </p:sp>
      <p:grpSp>
        <p:nvGrpSpPr>
          <p:cNvPr id="100632" name="Group 280"/>
          <p:cNvGrpSpPr>
            <a:grpSpLocks/>
          </p:cNvGrpSpPr>
          <p:nvPr/>
        </p:nvGrpSpPr>
        <p:grpSpPr bwMode="auto">
          <a:xfrm>
            <a:off x="1069975" y="4475163"/>
            <a:ext cx="2508250" cy="2070100"/>
            <a:chOff x="604" y="2728"/>
            <a:chExt cx="1580" cy="1304"/>
          </a:xfrm>
        </p:grpSpPr>
        <p:sp>
          <p:nvSpPr>
            <p:cNvPr id="100356" name="Rectangle 4"/>
            <p:cNvSpPr>
              <a:spLocks noChangeArrowheads="1"/>
            </p:cNvSpPr>
            <p:nvPr/>
          </p:nvSpPr>
          <p:spPr bwMode="auto">
            <a:xfrm>
              <a:off x="608" y="2728"/>
              <a:ext cx="1576" cy="1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228600" algn="l"/>
                  <a:tab pos="457200" algn="l"/>
                  <a:tab pos="685800" algn="l"/>
                  <a:tab pos="965200" algn="l"/>
                  <a:tab pos="1257300" algn="l"/>
                  <a:tab pos="1536700" algn="l"/>
                  <a:tab pos="1828800" algn="l"/>
                  <a:tab pos="2108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	C	F1	F2	F3	F4	F5	F6</a:t>
              </a:r>
            </a:p>
            <a:p>
              <a:pPr eaLnBrk="0" hangingPunct="0">
                <a:lnSpc>
                  <a:spcPts val="1700"/>
                </a:lnSpc>
                <a:tabLst>
                  <a:tab pos="228600" algn="l"/>
                  <a:tab pos="457200" algn="l"/>
                  <a:tab pos="685800" algn="l"/>
                  <a:tab pos="965200" algn="l"/>
                  <a:tab pos="1257300" algn="l"/>
                  <a:tab pos="1536700" algn="l"/>
                  <a:tab pos="1828800" algn="l"/>
                  <a:tab pos="2108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0	1	1	0	0</a:t>
              </a:r>
            </a:p>
            <a:p>
              <a:pPr eaLnBrk="0" hangingPunct="0">
                <a:lnSpc>
                  <a:spcPts val="1700"/>
                </a:lnSpc>
                <a:tabLst>
                  <a:tab pos="228600" algn="l"/>
                  <a:tab pos="457200" algn="l"/>
                  <a:tab pos="685800" algn="l"/>
                  <a:tab pos="965200" algn="l"/>
                  <a:tab pos="1257300" algn="l"/>
                  <a:tab pos="1536700" algn="l"/>
                  <a:tab pos="1828800" algn="l"/>
                  <a:tab pos="2108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0	1	0	1	1	1</a:t>
              </a:r>
            </a:p>
            <a:p>
              <a:pPr eaLnBrk="0" hangingPunct="0">
                <a:lnSpc>
                  <a:spcPts val="1700"/>
                </a:lnSpc>
                <a:tabLst>
                  <a:tab pos="228600" algn="l"/>
                  <a:tab pos="457200" algn="l"/>
                  <a:tab pos="685800" algn="l"/>
                  <a:tab pos="965200" algn="l"/>
                  <a:tab pos="1257300" algn="l"/>
                  <a:tab pos="1536700" algn="l"/>
                  <a:tab pos="1828800" algn="l"/>
                  <a:tab pos="2108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	1	0	1	1	1</a:t>
              </a:r>
            </a:p>
            <a:p>
              <a:pPr eaLnBrk="0" hangingPunct="0">
                <a:lnSpc>
                  <a:spcPts val="1700"/>
                </a:lnSpc>
                <a:tabLst>
                  <a:tab pos="228600" algn="l"/>
                  <a:tab pos="457200" algn="l"/>
                  <a:tab pos="685800" algn="l"/>
                  <a:tab pos="965200" algn="l"/>
                  <a:tab pos="1257300" algn="l"/>
                  <a:tab pos="1536700" algn="l"/>
                  <a:tab pos="1828800" algn="l"/>
                  <a:tab pos="2108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	1	0	1	0	0</a:t>
              </a:r>
            </a:p>
            <a:p>
              <a:pPr eaLnBrk="0" hangingPunct="0">
                <a:lnSpc>
                  <a:spcPts val="1700"/>
                </a:lnSpc>
                <a:tabLst>
                  <a:tab pos="228600" algn="l"/>
                  <a:tab pos="457200" algn="l"/>
                  <a:tab pos="685800" algn="l"/>
                  <a:tab pos="965200" algn="l"/>
                  <a:tab pos="1257300" algn="l"/>
                  <a:tab pos="1536700" algn="l"/>
                  <a:tab pos="1828800" algn="l"/>
                  <a:tab pos="2108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0	1	0	1	1	1</a:t>
              </a:r>
            </a:p>
            <a:p>
              <a:pPr eaLnBrk="0" hangingPunct="0">
                <a:lnSpc>
                  <a:spcPts val="1700"/>
                </a:lnSpc>
                <a:tabLst>
                  <a:tab pos="228600" algn="l"/>
                  <a:tab pos="457200" algn="l"/>
                  <a:tab pos="685800" algn="l"/>
                  <a:tab pos="965200" algn="l"/>
                  <a:tab pos="1257300" algn="l"/>
                  <a:tab pos="1536700" algn="l"/>
                  <a:tab pos="1828800" algn="l"/>
                  <a:tab pos="2108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0	1	0	1	0	0</a:t>
              </a:r>
            </a:p>
            <a:p>
              <a:pPr eaLnBrk="0" hangingPunct="0">
                <a:lnSpc>
                  <a:spcPts val="1700"/>
                </a:lnSpc>
                <a:tabLst>
                  <a:tab pos="228600" algn="l"/>
                  <a:tab pos="457200" algn="l"/>
                  <a:tab pos="685800" algn="l"/>
                  <a:tab pos="965200" algn="l"/>
                  <a:tab pos="1257300" algn="l"/>
                  <a:tab pos="1536700" algn="l"/>
                  <a:tab pos="1828800" algn="l"/>
                  <a:tab pos="2108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1	0	1	0	0</a:t>
              </a:r>
            </a:p>
            <a:p>
              <a:pPr eaLnBrk="0" hangingPunct="0">
                <a:lnSpc>
                  <a:spcPts val="1700"/>
                </a:lnSpc>
                <a:tabLst>
                  <a:tab pos="228600" algn="l"/>
                  <a:tab pos="457200" algn="l"/>
                  <a:tab pos="685800" algn="l"/>
                  <a:tab pos="965200" algn="l"/>
                  <a:tab pos="1257300" algn="l"/>
                  <a:tab pos="1536700" algn="l"/>
                  <a:tab pos="1828800" algn="l"/>
                  <a:tab pos="2108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1	1	0	0	1	1</a:t>
              </a:r>
            </a:p>
          </p:txBody>
        </p:sp>
        <p:sp>
          <p:nvSpPr>
            <p:cNvPr id="100357" name="Line 5"/>
            <p:cNvSpPr>
              <a:spLocks noChangeShapeType="1"/>
            </p:cNvSpPr>
            <p:nvPr/>
          </p:nvSpPr>
          <p:spPr bwMode="auto">
            <a:xfrm>
              <a:off x="604" y="2872"/>
              <a:ext cx="1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>
              <a:off x="1008" y="2764"/>
              <a:ext cx="0" cy="1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0633" name="Group 281"/>
          <p:cNvGrpSpPr>
            <a:grpSpLocks/>
          </p:cNvGrpSpPr>
          <p:nvPr/>
        </p:nvGrpSpPr>
        <p:grpSpPr bwMode="auto">
          <a:xfrm>
            <a:off x="4371975" y="2278063"/>
            <a:ext cx="4248150" cy="4495800"/>
            <a:chOff x="2684" y="1344"/>
            <a:chExt cx="2676" cy="2832"/>
          </a:xfrm>
        </p:grpSpPr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4920" y="1608"/>
              <a:ext cx="440" cy="1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A'B'C'</a:t>
              </a:r>
            </a:p>
            <a:p>
              <a:pPr eaLnBrk="0" hangingPunct="0">
                <a:lnSpc>
                  <a:spcPts val="2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A'B'C</a:t>
              </a:r>
            </a:p>
            <a:p>
              <a:pPr eaLnBrk="0" hangingPunct="0">
                <a:lnSpc>
                  <a:spcPts val="2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A'BC'</a:t>
              </a:r>
            </a:p>
            <a:p>
              <a:pPr eaLnBrk="0" hangingPunct="0">
                <a:lnSpc>
                  <a:spcPts val="2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A'BC</a:t>
              </a:r>
            </a:p>
            <a:p>
              <a:pPr eaLnBrk="0" hangingPunct="0">
                <a:lnSpc>
                  <a:spcPts val="2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AB'C'</a:t>
              </a:r>
            </a:p>
            <a:p>
              <a:pPr eaLnBrk="0" hangingPunct="0">
                <a:lnSpc>
                  <a:spcPts val="2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AB'C</a:t>
              </a:r>
            </a:p>
            <a:p>
              <a:pPr eaLnBrk="0" hangingPunct="0">
                <a:lnSpc>
                  <a:spcPts val="2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ABC'</a:t>
              </a:r>
            </a:p>
            <a:p>
              <a:pPr eaLnBrk="0" hangingPunct="0">
                <a:lnSpc>
                  <a:spcPts val="2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ABC</a:t>
              </a:r>
            </a:p>
          </p:txBody>
        </p:sp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>
              <a:off x="3388" y="167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62" name="Line 10"/>
            <p:cNvSpPr>
              <a:spLocks noChangeShapeType="1"/>
            </p:cNvSpPr>
            <p:nvPr/>
          </p:nvSpPr>
          <p:spPr bwMode="auto">
            <a:xfrm>
              <a:off x="3388" y="186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63" name="Line 11"/>
            <p:cNvSpPr>
              <a:spLocks noChangeShapeType="1"/>
            </p:cNvSpPr>
            <p:nvPr/>
          </p:nvSpPr>
          <p:spPr bwMode="auto">
            <a:xfrm flipV="1">
              <a:off x="3384" y="1668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64" name="Arc 12"/>
            <p:cNvSpPr>
              <a:spLocks/>
            </p:cNvSpPr>
            <p:nvPr/>
          </p:nvSpPr>
          <p:spPr bwMode="auto">
            <a:xfrm>
              <a:off x="3576" y="168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65" name="Arc 13"/>
            <p:cNvSpPr>
              <a:spLocks/>
            </p:cNvSpPr>
            <p:nvPr/>
          </p:nvSpPr>
          <p:spPr bwMode="auto">
            <a:xfrm>
              <a:off x="3576" y="167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66" name="Arc 14"/>
            <p:cNvSpPr>
              <a:spLocks/>
            </p:cNvSpPr>
            <p:nvPr/>
          </p:nvSpPr>
          <p:spPr bwMode="auto">
            <a:xfrm>
              <a:off x="3576" y="176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67" name="Arc 15"/>
            <p:cNvSpPr>
              <a:spLocks/>
            </p:cNvSpPr>
            <p:nvPr/>
          </p:nvSpPr>
          <p:spPr bwMode="auto">
            <a:xfrm>
              <a:off x="3576" y="176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68" name="Line 16"/>
            <p:cNvSpPr>
              <a:spLocks noChangeShapeType="1"/>
            </p:cNvSpPr>
            <p:nvPr/>
          </p:nvSpPr>
          <p:spPr bwMode="auto">
            <a:xfrm>
              <a:off x="2684" y="1768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69" name="Line 17"/>
            <p:cNvSpPr>
              <a:spLocks noChangeShapeType="1"/>
            </p:cNvSpPr>
            <p:nvPr/>
          </p:nvSpPr>
          <p:spPr bwMode="auto">
            <a:xfrm>
              <a:off x="3668" y="1768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70" name="Line 18"/>
            <p:cNvSpPr>
              <a:spLocks noChangeShapeType="1"/>
            </p:cNvSpPr>
            <p:nvPr/>
          </p:nvSpPr>
          <p:spPr bwMode="auto">
            <a:xfrm>
              <a:off x="3388" y="1904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71" name="Line 19"/>
            <p:cNvSpPr>
              <a:spLocks noChangeShapeType="1"/>
            </p:cNvSpPr>
            <p:nvPr/>
          </p:nvSpPr>
          <p:spPr bwMode="auto">
            <a:xfrm>
              <a:off x="3388" y="209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72" name="Line 20"/>
            <p:cNvSpPr>
              <a:spLocks noChangeShapeType="1"/>
            </p:cNvSpPr>
            <p:nvPr/>
          </p:nvSpPr>
          <p:spPr bwMode="auto">
            <a:xfrm flipV="1">
              <a:off x="3384" y="190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73" name="Arc 21"/>
            <p:cNvSpPr>
              <a:spLocks/>
            </p:cNvSpPr>
            <p:nvPr/>
          </p:nvSpPr>
          <p:spPr bwMode="auto">
            <a:xfrm>
              <a:off x="3576" y="1913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74" name="Arc 22"/>
            <p:cNvSpPr>
              <a:spLocks/>
            </p:cNvSpPr>
            <p:nvPr/>
          </p:nvSpPr>
          <p:spPr bwMode="auto">
            <a:xfrm>
              <a:off x="3576" y="1909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75" name="Arc 23"/>
            <p:cNvSpPr>
              <a:spLocks/>
            </p:cNvSpPr>
            <p:nvPr/>
          </p:nvSpPr>
          <p:spPr bwMode="auto">
            <a:xfrm>
              <a:off x="3576" y="2000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76" name="Arc 24"/>
            <p:cNvSpPr>
              <a:spLocks/>
            </p:cNvSpPr>
            <p:nvPr/>
          </p:nvSpPr>
          <p:spPr bwMode="auto">
            <a:xfrm>
              <a:off x="3576" y="2000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77" name="Line 25"/>
            <p:cNvSpPr>
              <a:spLocks noChangeShapeType="1"/>
            </p:cNvSpPr>
            <p:nvPr/>
          </p:nvSpPr>
          <p:spPr bwMode="auto">
            <a:xfrm>
              <a:off x="2684" y="2000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78" name="Line 26"/>
            <p:cNvSpPr>
              <a:spLocks noChangeShapeType="1"/>
            </p:cNvSpPr>
            <p:nvPr/>
          </p:nvSpPr>
          <p:spPr bwMode="auto">
            <a:xfrm>
              <a:off x="3668" y="2000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79" name="Line 27"/>
            <p:cNvSpPr>
              <a:spLocks noChangeShapeType="1"/>
            </p:cNvSpPr>
            <p:nvPr/>
          </p:nvSpPr>
          <p:spPr bwMode="auto">
            <a:xfrm>
              <a:off x="3388" y="213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80" name="Line 28"/>
            <p:cNvSpPr>
              <a:spLocks noChangeShapeType="1"/>
            </p:cNvSpPr>
            <p:nvPr/>
          </p:nvSpPr>
          <p:spPr bwMode="auto">
            <a:xfrm>
              <a:off x="3388" y="232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81" name="Line 29"/>
            <p:cNvSpPr>
              <a:spLocks noChangeShapeType="1"/>
            </p:cNvSpPr>
            <p:nvPr/>
          </p:nvSpPr>
          <p:spPr bwMode="auto">
            <a:xfrm flipV="1">
              <a:off x="3384" y="213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82" name="Arc 30"/>
            <p:cNvSpPr>
              <a:spLocks/>
            </p:cNvSpPr>
            <p:nvPr/>
          </p:nvSpPr>
          <p:spPr bwMode="auto">
            <a:xfrm>
              <a:off x="3576" y="2145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83" name="Arc 31"/>
            <p:cNvSpPr>
              <a:spLocks/>
            </p:cNvSpPr>
            <p:nvPr/>
          </p:nvSpPr>
          <p:spPr bwMode="auto">
            <a:xfrm>
              <a:off x="3576" y="214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84" name="Arc 32"/>
            <p:cNvSpPr>
              <a:spLocks/>
            </p:cNvSpPr>
            <p:nvPr/>
          </p:nvSpPr>
          <p:spPr bwMode="auto">
            <a:xfrm>
              <a:off x="3576" y="223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85" name="Arc 33"/>
            <p:cNvSpPr>
              <a:spLocks/>
            </p:cNvSpPr>
            <p:nvPr/>
          </p:nvSpPr>
          <p:spPr bwMode="auto">
            <a:xfrm>
              <a:off x="3576" y="223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86" name="Line 34"/>
            <p:cNvSpPr>
              <a:spLocks noChangeShapeType="1"/>
            </p:cNvSpPr>
            <p:nvPr/>
          </p:nvSpPr>
          <p:spPr bwMode="auto">
            <a:xfrm>
              <a:off x="2684" y="2232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87" name="Line 35"/>
            <p:cNvSpPr>
              <a:spLocks noChangeShapeType="1"/>
            </p:cNvSpPr>
            <p:nvPr/>
          </p:nvSpPr>
          <p:spPr bwMode="auto">
            <a:xfrm>
              <a:off x="3668" y="2232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88" name="Line 36"/>
            <p:cNvSpPr>
              <a:spLocks noChangeShapeType="1"/>
            </p:cNvSpPr>
            <p:nvPr/>
          </p:nvSpPr>
          <p:spPr bwMode="auto">
            <a:xfrm>
              <a:off x="3388" y="236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89" name="Line 37"/>
            <p:cNvSpPr>
              <a:spLocks noChangeShapeType="1"/>
            </p:cNvSpPr>
            <p:nvPr/>
          </p:nvSpPr>
          <p:spPr bwMode="auto">
            <a:xfrm>
              <a:off x="3388" y="256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90" name="Line 38"/>
            <p:cNvSpPr>
              <a:spLocks noChangeShapeType="1"/>
            </p:cNvSpPr>
            <p:nvPr/>
          </p:nvSpPr>
          <p:spPr bwMode="auto">
            <a:xfrm flipV="1">
              <a:off x="3384" y="236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91" name="Arc 39"/>
            <p:cNvSpPr>
              <a:spLocks/>
            </p:cNvSpPr>
            <p:nvPr/>
          </p:nvSpPr>
          <p:spPr bwMode="auto">
            <a:xfrm>
              <a:off x="3576" y="2377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92" name="Arc 40"/>
            <p:cNvSpPr>
              <a:spLocks/>
            </p:cNvSpPr>
            <p:nvPr/>
          </p:nvSpPr>
          <p:spPr bwMode="auto">
            <a:xfrm>
              <a:off x="3576" y="2373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93" name="Arc 41"/>
            <p:cNvSpPr>
              <a:spLocks/>
            </p:cNvSpPr>
            <p:nvPr/>
          </p:nvSpPr>
          <p:spPr bwMode="auto">
            <a:xfrm>
              <a:off x="3576" y="2464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94" name="Arc 42"/>
            <p:cNvSpPr>
              <a:spLocks/>
            </p:cNvSpPr>
            <p:nvPr/>
          </p:nvSpPr>
          <p:spPr bwMode="auto">
            <a:xfrm>
              <a:off x="3576" y="2464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95" name="Line 43"/>
            <p:cNvSpPr>
              <a:spLocks noChangeShapeType="1"/>
            </p:cNvSpPr>
            <p:nvPr/>
          </p:nvSpPr>
          <p:spPr bwMode="auto">
            <a:xfrm>
              <a:off x="2684" y="2464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96" name="Line 44"/>
            <p:cNvSpPr>
              <a:spLocks noChangeShapeType="1"/>
            </p:cNvSpPr>
            <p:nvPr/>
          </p:nvSpPr>
          <p:spPr bwMode="auto">
            <a:xfrm>
              <a:off x="3668" y="2464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97" name="Line 45"/>
            <p:cNvSpPr>
              <a:spLocks noChangeShapeType="1"/>
            </p:cNvSpPr>
            <p:nvPr/>
          </p:nvSpPr>
          <p:spPr bwMode="auto">
            <a:xfrm flipH="1">
              <a:off x="3196" y="1580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98" name="Line 46"/>
            <p:cNvSpPr>
              <a:spLocks noChangeShapeType="1"/>
            </p:cNvSpPr>
            <p:nvPr/>
          </p:nvSpPr>
          <p:spPr bwMode="auto">
            <a:xfrm>
              <a:off x="3124" y="1580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99" name="Line 47"/>
            <p:cNvSpPr>
              <a:spLocks noChangeShapeType="1"/>
            </p:cNvSpPr>
            <p:nvPr/>
          </p:nvSpPr>
          <p:spPr bwMode="auto">
            <a:xfrm flipH="1">
              <a:off x="3116" y="1576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00" name="Line 48"/>
            <p:cNvSpPr>
              <a:spLocks noChangeShapeType="1"/>
            </p:cNvSpPr>
            <p:nvPr/>
          </p:nvSpPr>
          <p:spPr bwMode="auto">
            <a:xfrm>
              <a:off x="3200" y="150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01" name="Line 49"/>
            <p:cNvSpPr>
              <a:spLocks noChangeShapeType="1"/>
            </p:cNvSpPr>
            <p:nvPr/>
          </p:nvSpPr>
          <p:spPr bwMode="auto">
            <a:xfrm>
              <a:off x="3240" y="1668"/>
              <a:ext cx="0" cy="1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02" name="Line 50"/>
            <p:cNvSpPr>
              <a:spLocks noChangeShapeType="1"/>
            </p:cNvSpPr>
            <p:nvPr/>
          </p:nvSpPr>
          <p:spPr bwMode="auto">
            <a:xfrm>
              <a:off x="3160" y="1644"/>
              <a:ext cx="0" cy="1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03" name="Line 51"/>
            <p:cNvSpPr>
              <a:spLocks noChangeShapeType="1"/>
            </p:cNvSpPr>
            <p:nvPr/>
          </p:nvSpPr>
          <p:spPr bwMode="auto">
            <a:xfrm flipH="1">
              <a:off x="3012" y="1580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04" name="Line 52"/>
            <p:cNvSpPr>
              <a:spLocks noChangeShapeType="1"/>
            </p:cNvSpPr>
            <p:nvPr/>
          </p:nvSpPr>
          <p:spPr bwMode="auto">
            <a:xfrm>
              <a:off x="2940" y="1580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05" name="Line 53"/>
            <p:cNvSpPr>
              <a:spLocks noChangeShapeType="1"/>
            </p:cNvSpPr>
            <p:nvPr/>
          </p:nvSpPr>
          <p:spPr bwMode="auto">
            <a:xfrm flipH="1">
              <a:off x="2932" y="1576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06" name="Line 54"/>
            <p:cNvSpPr>
              <a:spLocks noChangeShapeType="1"/>
            </p:cNvSpPr>
            <p:nvPr/>
          </p:nvSpPr>
          <p:spPr bwMode="auto">
            <a:xfrm>
              <a:off x="3016" y="150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07" name="Line 55"/>
            <p:cNvSpPr>
              <a:spLocks noChangeShapeType="1"/>
            </p:cNvSpPr>
            <p:nvPr/>
          </p:nvSpPr>
          <p:spPr bwMode="auto">
            <a:xfrm>
              <a:off x="3056" y="1668"/>
              <a:ext cx="0" cy="1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08" name="Line 56"/>
            <p:cNvSpPr>
              <a:spLocks noChangeShapeType="1"/>
            </p:cNvSpPr>
            <p:nvPr/>
          </p:nvSpPr>
          <p:spPr bwMode="auto">
            <a:xfrm>
              <a:off x="2976" y="1636"/>
              <a:ext cx="0" cy="19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0409" name="Group 57"/>
            <p:cNvGrpSpPr>
              <a:grpSpLocks/>
            </p:cNvGrpSpPr>
            <p:nvPr/>
          </p:nvGrpSpPr>
          <p:grpSpPr bwMode="auto">
            <a:xfrm>
              <a:off x="3020" y="1740"/>
              <a:ext cx="72" cy="56"/>
              <a:chOff x="3020" y="1284"/>
              <a:chExt cx="72" cy="56"/>
            </a:xfrm>
          </p:grpSpPr>
          <p:sp>
            <p:nvSpPr>
              <p:cNvPr id="100410" name="Line 58"/>
              <p:cNvSpPr>
                <a:spLocks noChangeShapeType="1"/>
              </p:cNvSpPr>
              <p:nvPr/>
            </p:nvSpPr>
            <p:spPr bwMode="auto">
              <a:xfrm>
                <a:off x="3028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411" name="Line 59"/>
              <p:cNvSpPr>
                <a:spLocks noChangeShapeType="1"/>
              </p:cNvSpPr>
              <p:nvPr/>
            </p:nvSpPr>
            <p:spPr bwMode="auto">
              <a:xfrm flipH="1">
                <a:off x="3020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0412" name="Line 60"/>
            <p:cNvSpPr>
              <a:spLocks noChangeShapeType="1"/>
            </p:cNvSpPr>
            <p:nvPr/>
          </p:nvSpPr>
          <p:spPr bwMode="auto">
            <a:xfrm flipH="1">
              <a:off x="2828" y="1580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13" name="Line 61"/>
            <p:cNvSpPr>
              <a:spLocks noChangeShapeType="1"/>
            </p:cNvSpPr>
            <p:nvPr/>
          </p:nvSpPr>
          <p:spPr bwMode="auto">
            <a:xfrm>
              <a:off x="2756" y="1580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14" name="Line 62"/>
            <p:cNvSpPr>
              <a:spLocks noChangeShapeType="1"/>
            </p:cNvSpPr>
            <p:nvPr/>
          </p:nvSpPr>
          <p:spPr bwMode="auto">
            <a:xfrm flipH="1">
              <a:off x="2748" y="1576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15" name="Line 63"/>
            <p:cNvSpPr>
              <a:spLocks noChangeShapeType="1"/>
            </p:cNvSpPr>
            <p:nvPr/>
          </p:nvSpPr>
          <p:spPr bwMode="auto">
            <a:xfrm>
              <a:off x="2832" y="150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16" name="Line 64"/>
            <p:cNvSpPr>
              <a:spLocks noChangeShapeType="1"/>
            </p:cNvSpPr>
            <p:nvPr/>
          </p:nvSpPr>
          <p:spPr bwMode="auto">
            <a:xfrm>
              <a:off x="2872" y="1668"/>
              <a:ext cx="0" cy="1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17" name="Line 65"/>
            <p:cNvSpPr>
              <a:spLocks noChangeShapeType="1"/>
            </p:cNvSpPr>
            <p:nvPr/>
          </p:nvSpPr>
          <p:spPr bwMode="auto">
            <a:xfrm>
              <a:off x="2792" y="1644"/>
              <a:ext cx="0" cy="1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0418" name="Group 66"/>
            <p:cNvGrpSpPr>
              <a:grpSpLocks/>
            </p:cNvGrpSpPr>
            <p:nvPr/>
          </p:nvGrpSpPr>
          <p:grpSpPr bwMode="auto">
            <a:xfrm>
              <a:off x="2836" y="1740"/>
              <a:ext cx="72" cy="56"/>
              <a:chOff x="2836" y="1284"/>
              <a:chExt cx="72" cy="56"/>
            </a:xfrm>
          </p:grpSpPr>
          <p:sp>
            <p:nvSpPr>
              <p:cNvPr id="100419" name="Line 67"/>
              <p:cNvSpPr>
                <a:spLocks noChangeShapeType="1"/>
              </p:cNvSpPr>
              <p:nvPr/>
            </p:nvSpPr>
            <p:spPr bwMode="auto">
              <a:xfrm>
                <a:off x="2844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420" name="Line 68"/>
              <p:cNvSpPr>
                <a:spLocks noChangeShapeType="1"/>
              </p:cNvSpPr>
              <p:nvPr/>
            </p:nvSpPr>
            <p:spPr bwMode="auto">
              <a:xfrm flipH="1">
                <a:off x="2836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0421" name="Arc 69"/>
            <p:cNvSpPr>
              <a:spLocks/>
            </p:cNvSpPr>
            <p:nvPr/>
          </p:nvSpPr>
          <p:spPr bwMode="auto">
            <a:xfrm>
              <a:off x="3832" y="3512"/>
              <a:ext cx="84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22" name="Arc 70"/>
            <p:cNvSpPr>
              <a:spLocks/>
            </p:cNvSpPr>
            <p:nvPr/>
          </p:nvSpPr>
          <p:spPr bwMode="auto">
            <a:xfrm>
              <a:off x="3824" y="3512"/>
              <a:ext cx="92" cy="3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23" name="Arc 71"/>
            <p:cNvSpPr>
              <a:spLocks/>
            </p:cNvSpPr>
            <p:nvPr/>
          </p:nvSpPr>
          <p:spPr bwMode="auto">
            <a:xfrm>
              <a:off x="3741" y="3528"/>
              <a:ext cx="92" cy="2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24" name="Arc 72"/>
            <p:cNvSpPr>
              <a:spLocks/>
            </p:cNvSpPr>
            <p:nvPr/>
          </p:nvSpPr>
          <p:spPr bwMode="auto">
            <a:xfrm>
              <a:off x="3741" y="3512"/>
              <a:ext cx="92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25" name="Line 73"/>
            <p:cNvSpPr>
              <a:spLocks noChangeShapeType="1"/>
            </p:cNvSpPr>
            <p:nvPr/>
          </p:nvSpPr>
          <p:spPr bwMode="auto">
            <a:xfrm>
              <a:off x="3824" y="1644"/>
              <a:ext cx="0" cy="1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26" name="Line 74"/>
            <p:cNvSpPr>
              <a:spLocks noChangeShapeType="1"/>
            </p:cNvSpPr>
            <p:nvPr/>
          </p:nvSpPr>
          <p:spPr bwMode="auto">
            <a:xfrm>
              <a:off x="3824" y="38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0427" name="Group 75"/>
            <p:cNvGrpSpPr>
              <a:grpSpLocks/>
            </p:cNvGrpSpPr>
            <p:nvPr/>
          </p:nvGrpSpPr>
          <p:grpSpPr bwMode="auto">
            <a:xfrm>
              <a:off x="3788" y="3364"/>
              <a:ext cx="72" cy="56"/>
              <a:chOff x="3788" y="2908"/>
              <a:chExt cx="72" cy="56"/>
            </a:xfrm>
          </p:grpSpPr>
          <p:sp>
            <p:nvSpPr>
              <p:cNvPr id="100428" name="Line 76"/>
              <p:cNvSpPr>
                <a:spLocks noChangeShapeType="1"/>
              </p:cNvSpPr>
              <p:nvPr/>
            </p:nvSpPr>
            <p:spPr bwMode="auto">
              <a:xfrm>
                <a:off x="3796" y="290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429" name="Line 77"/>
              <p:cNvSpPr>
                <a:spLocks noChangeShapeType="1"/>
              </p:cNvSpPr>
              <p:nvPr/>
            </p:nvSpPr>
            <p:spPr bwMode="auto">
              <a:xfrm flipH="1">
                <a:off x="3788" y="290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0430" name="Arc 78"/>
            <p:cNvSpPr>
              <a:spLocks/>
            </p:cNvSpPr>
            <p:nvPr/>
          </p:nvSpPr>
          <p:spPr bwMode="auto">
            <a:xfrm>
              <a:off x="4064" y="3512"/>
              <a:ext cx="84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31" name="Arc 79"/>
            <p:cNvSpPr>
              <a:spLocks/>
            </p:cNvSpPr>
            <p:nvPr/>
          </p:nvSpPr>
          <p:spPr bwMode="auto">
            <a:xfrm>
              <a:off x="4056" y="3512"/>
              <a:ext cx="92" cy="3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32" name="Arc 80"/>
            <p:cNvSpPr>
              <a:spLocks/>
            </p:cNvSpPr>
            <p:nvPr/>
          </p:nvSpPr>
          <p:spPr bwMode="auto">
            <a:xfrm>
              <a:off x="3973" y="3528"/>
              <a:ext cx="92" cy="2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33" name="Arc 81"/>
            <p:cNvSpPr>
              <a:spLocks/>
            </p:cNvSpPr>
            <p:nvPr/>
          </p:nvSpPr>
          <p:spPr bwMode="auto">
            <a:xfrm>
              <a:off x="3973" y="3512"/>
              <a:ext cx="92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34" name="Line 82"/>
            <p:cNvSpPr>
              <a:spLocks noChangeShapeType="1"/>
            </p:cNvSpPr>
            <p:nvPr/>
          </p:nvSpPr>
          <p:spPr bwMode="auto">
            <a:xfrm>
              <a:off x="4056" y="1644"/>
              <a:ext cx="0" cy="1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35" name="Line 83"/>
            <p:cNvSpPr>
              <a:spLocks noChangeShapeType="1"/>
            </p:cNvSpPr>
            <p:nvPr/>
          </p:nvSpPr>
          <p:spPr bwMode="auto">
            <a:xfrm>
              <a:off x="4056" y="38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0436" name="Group 84"/>
            <p:cNvGrpSpPr>
              <a:grpSpLocks/>
            </p:cNvGrpSpPr>
            <p:nvPr/>
          </p:nvGrpSpPr>
          <p:grpSpPr bwMode="auto">
            <a:xfrm>
              <a:off x="4020" y="3132"/>
              <a:ext cx="72" cy="56"/>
              <a:chOff x="4020" y="2676"/>
              <a:chExt cx="72" cy="56"/>
            </a:xfrm>
          </p:grpSpPr>
          <p:sp>
            <p:nvSpPr>
              <p:cNvPr id="100437" name="Line 85"/>
              <p:cNvSpPr>
                <a:spLocks noChangeShapeType="1"/>
              </p:cNvSpPr>
              <p:nvPr/>
            </p:nvSpPr>
            <p:spPr bwMode="auto">
              <a:xfrm>
                <a:off x="4028" y="267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438" name="Line 86"/>
              <p:cNvSpPr>
                <a:spLocks noChangeShapeType="1"/>
              </p:cNvSpPr>
              <p:nvPr/>
            </p:nvSpPr>
            <p:spPr bwMode="auto">
              <a:xfrm flipH="1">
                <a:off x="4020" y="267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439" name="Group 87"/>
            <p:cNvGrpSpPr>
              <a:grpSpLocks/>
            </p:cNvGrpSpPr>
            <p:nvPr/>
          </p:nvGrpSpPr>
          <p:grpSpPr bwMode="auto">
            <a:xfrm>
              <a:off x="4020" y="3364"/>
              <a:ext cx="72" cy="56"/>
              <a:chOff x="4020" y="2908"/>
              <a:chExt cx="72" cy="56"/>
            </a:xfrm>
          </p:grpSpPr>
          <p:sp>
            <p:nvSpPr>
              <p:cNvPr id="100440" name="Line 88"/>
              <p:cNvSpPr>
                <a:spLocks noChangeShapeType="1"/>
              </p:cNvSpPr>
              <p:nvPr/>
            </p:nvSpPr>
            <p:spPr bwMode="auto">
              <a:xfrm>
                <a:off x="4028" y="290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441" name="Line 89"/>
              <p:cNvSpPr>
                <a:spLocks noChangeShapeType="1"/>
              </p:cNvSpPr>
              <p:nvPr/>
            </p:nvSpPr>
            <p:spPr bwMode="auto">
              <a:xfrm flipH="1">
                <a:off x="4020" y="290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0442" name="Arc 90"/>
            <p:cNvSpPr>
              <a:spLocks/>
            </p:cNvSpPr>
            <p:nvPr/>
          </p:nvSpPr>
          <p:spPr bwMode="auto">
            <a:xfrm>
              <a:off x="4288" y="3512"/>
              <a:ext cx="84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43" name="Arc 91"/>
            <p:cNvSpPr>
              <a:spLocks/>
            </p:cNvSpPr>
            <p:nvPr/>
          </p:nvSpPr>
          <p:spPr bwMode="auto">
            <a:xfrm>
              <a:off x="4280" y="3512"/>
              <a:ext cx="92" cy="3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44" name="Arc 92"/>
            <p:cNvSpPr>
              <a:spLocks/>
            </p:cNvSpPr>
            <p:nvPr/>
          </p:nvSpPr>
          <p:spPr bwMode="auto">
            <a:xfrm>
              <a:off x="4197" y="3528"/>
              <a:ext cx="92" cy="2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45" name="Arc 93"/>
            <p:cNvSpPr>
              <a:spLocks/>
            </p:cNvSpPr>
            <p:nvPr/>
          </p:nvSpPr>
          <p:spPr bwMode="auto">
            <a:xfrm>
              <a:off x="4197" y="3512"/>
              <a:ext cx="92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46" name="Line 94"/>
            <p:cNvSpPr>
              <a:spLocks noChangeShapeType="1"/>
            </p:cNvSpPr>
            <p:nvPr/>
          </p:nvSpPr>
          <p:spPr bwMode="auto">
            <a:xfrm>
              <a:off x="4280" y="1644"/>
              <a:ext cx="0" cy="1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47" name="Line 95"/>
            <p:cNvSpPr>
              <a:spLocks noChangeShapeType="1"/>
            </p:cNvSpPr>
            <p:nvPr/>
          </p:nvSpPr>
          <p:spPr bwMode="auto">
            <a:xfrm>
              <a:off x="4280" y="38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48" name="Arc 96"/>
            <p:cNvSpPr>
              <a:spLocks/>
            </p:cNvSpPr>
            <p:nvPr/>
          </p:nvSpPr>
          <p:spPr bwMode="auto">
            <a:xfrm>
              <a:off x="4512" y="3512"/>
              <a:ext cx="84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49" name="Arc 97"/>
            <p:cNvSpPr>
              <a:spLocks/>
            </p:cNvSpPr>
            <p:nvPr/>
          </p:nvSpPr>
          <p:spPr bwMode="auto">
            <a:xfrm>
              <a:off x="4504" y="3512"/>
              <a:ext cx="92" cy="3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50" name="Arc 98"/>
            <p:cNvSpPr>
              <a:spLocks/>
            </p:cNvSpPr>
            <p:nvPr/>
          </p:nvSpPr>
          <p:spPr bwMode="auto">
            <a:xfrm>
              <a:off x="4421" y="3528"/>
              <a:ext cx="92" cy="2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51" name="Arc 99"/>
            <p:cNvSpPr>
              <a:spLocks/>
            </p:cNvSpPr>
            <p:nvPr/>
          </p:nvSpPr>
          <p:spPr bwMode="auto">
            <a:xfrm>
              <a:off x="4421" y="3512"/>
              <a:ext cx="92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52" name="Line 100"/>
            <p:cNvSpPr>
              <a:spLocks noChangeShapeType="1"/>
            </p:cNvSpPr>
            <p:nvPr/>
          </p:nvSpPr>
          <p:spPr bwMode="auto">
            <a:xfrm>
              <a:off x="4504" y="1644"/>
              <a:ext cx="0" cy="1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53" name="Line 101"/>
            <p:cNvSpPr>
              <a:spLocks noChangeShapeType="1"/>
            </p:cNvSpPr>
            <p:nvPr/>
          </p:nvSpPr>
          <p:spPr bwMode="auto">
            <a:xfrm>
              <a:off x="4504" y="38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54" name="Rectangle 102"/>
            <p:cNvSpPr>
              <a:spLocks noChangeArrowheads="1"/>
            </p:cNvSpPr>
            <p:nvPr/>
          </p:nvSpPr>
          <p:spPr bwMode="auto">
            <a:xfrm>
              <a:off x="2760" y="1344"/>
              <a:ext cx="3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00455" name="Rectangle 103"/>
            <p:cNvSpPr>
              <a:spLocks noChangeArrowheads="1"/>
            </p:cNvSpPr>
            <p:nvPr/>
          </p:nvSpPr>
          <p:spPr bwMode="auto">
            <a:xfrm>
              <a:off x="2952" y="1344"/>
              <a:ext cx="3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00456" name="Rectangle 104"/>
            <p:cNvSpPr>
              <a:spLocks noChangeArrowheads="1"/>
            </p:cNvSpPr>
            <p:nvPr/>
          </p:nvSpPr>
          <p:spPr bwMode="auto">
            <a:xfrm>
              <a:off x="3120" y="1344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00457" name="Arc 105"/>
            <p:cNvSpPr>
              <a:spLocks/>
            </p:cNvSpPr>
            <p:nvPr/>
          </p:nvSpPr>
          <p:spPr bwMode="auto">
            <a:xfrm>
              <a:off x="4744" y="3512"/>
              <a:ext cx="84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58" name="Arc 106"/>
            <p:cNvSpPr>
              <a:spLocks/>
            </p:cNvSpPr>
            <p:nvPr/>
          </p:nvSpPr>
          <p:spPr bwMode="auto">
            <a:xfrm>
              <a:off x="4736" y="3512"/>
              <a:ext cx="92" cy="3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59" name="Arc 107"/>
            <p:cNvSpPr>
              <a:spLocks/>
            </p:cNvSpPr>
            <p:nvPr/>
          </p:nvSpPr>
          <p:spPr bwMode="auto">
            <a:xfrm>
              <a:off x="4653" y="3528"/>
              <a:ext cx="92" cy="2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60" name="Arc 108"/>
            <p:cNvSpPr>
              <a:spLocks/>
            </p:cNvSpPr>
            <p:nvPr/>
          </p:nvSpPr>
          <p:spPr bwMode="auto">
            <a:xfrm>
              <a:off x="4653" y="3512"/>
              <a:ext cx="92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61" name="Line 109"/>
            <p:cNvSpPr>
              <a:spLocks noChangeShapeType="1"/>
            </p:cNvSpPr>
            <p:nvPr/>
          </p:nvSpPr>
          <p:spPr bwMode="auto">
            <a:xfrm>
              <a:off x="4736" y="1644"/>
              <a:ext cx="0" cy="1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62" name="Line 110"/>
            <p:cNvSpPr>
              <a:spLocks noChangeShapeType="1"/>
            </p:cNvSpPr>
            <p:nvPr/>
          </p:nvSpPr>
          <p:spPr bwMode="auto">
            <a:xfrm>
              <a:off x="4736" y="38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63" name="Line 111"/>
            <p:cNvSpPr>
              <a:spLocks noChangeShapeType="1"/>
            </p:cNvSpPr>
            <p:nvPr/>
          </p:nvSpPr>
          <p:spPr bwMode="auto">
            <a:xfrm>
              <a:off x="3388" y="260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64" name="Line 112"/>
            <p:cNvSpPr>
              <a:spLocks noChangeShapeType="1"/>
            </p:cNvSpPr>
            <p:nvPr/>
          </p:nvSpPr>
          <p:spPr bwMode="auto">
            <a:xfrm>
              <a:off x="3388" y="279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65" name="Line 113"/>
            <p:cNvSpPr>
              <a:spLocks noChangeShapeType="1"/>
            </p:cNvSpPr>
            <p:nvPr/>
          </p:nvSpPr>
          <p:spPr bwMode="auto">
            <a:xfrm flipV="1">
              <a:off x="3384" y="259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66" name="Arc 114"/>
            <p:cNvSpPr>
              <a:spLocks/>
            </p:cNvSpPr>
            <p:nvPr/>
          </p:nvSpPr>
          <p:spPr bwMode="auto">
            <a:xfrm>
              <a:off x="3576" y="2609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67" name="Arc 115"/>
            <p:cNvSpPr>
              <a:spLocks/>
            </p:cNvSpPr>
            <p:nvPr/>
          </p:nvSpPr>
          <p:spPr bwMode="auto">
            <a:xfrm>
              <a:off x="3576" y="2605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68" name="Arc 116"/>
            <p:cNvSpPr>
              <a:spLocks/>
            </p:cNvSpPr>
            <p:nvPr/>
          </p:nvSpPr>
          <p:spPr bwMode="auto">
            <a:xfrm>
              <a:off x="3576" y="2696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69" name="Arc 117"/>
            <p:cNvSpPr>
              <a:spLocks/>
            </p:cNvSpPr>
            <p:nvPr/>
          </p:nvSpPr>
          <p:spPr bwMode="auto">
            <a:xfrm>
              <a:off x="3576" y="2696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70" name="Line 118"/>
            <p:cNvSpPr>
              <a:spLocks noChangeShapeType="1"/>
            </p:cNvSpPr>
            <p:nvPr/>
          </p:nvSpPr>
          <p:spPr bwMode="auto">
            <a:xfrm>
              <a:off x="2684" y="2696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71" name="Line 119"/>
            <p:cNvSpPr>
              <a:spLocks noChangeShapeType="1"/>
            </p:cNvSpPr>
            <p:nvPr/>
          </p:nvSpPr>
          <p:spPr bwMode="auto">
            <a:xfrm>
              <a:off x="3668" y="2696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72" name="Line 120"/>
            <p:cNvSpPr>
              <a:spLocks noChangeShapeType="1"/>
            </p:cNvSpPr>
            <p:nvPr/>
          </p:nvSpPr>
          <p:spPr bwMode="auto">
            <a:xfrm>
              <a:off x="3388" y="283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73" name="Line 121"/>
            <p:cNvSpPr>
              <a:spLocks noChangeShapeType="1"/>
            </p:cNvSpPr>
            <p:nvPr/>
          </p:nvSpPr>
          <p:spPr bwMode="auto">
            <a:xfrm>
              <a:off x="3388" y="302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74" name="Line 122"/>
            <p:cNvSpPr>
              <a:spLocks noChangeShapeType="1"/>
            </p:cNvSpPr>
            <p:nvPr/>
          </p:nvSpPr>
          <p:spPr bwMode="auto">
            <a:xfrm flipV="1">
              <a:off x="3384" y="2828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75" name="Arc 123"/>
            <p:cNvSpPr>
              <a:spLocks/>
            </p:cNvSpPr>
            <p:nvPr/>
          </p:nvSpPr>
          <p:spPr bwMode="auto">
            <a:xfrm>
              <a:off x="3576" y="284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76" name="Arc 124"/>
            <p:cNvSpPr>
              <a:spLocks/>
            </p:cNvSpPr>
            <p:nvPr/>
          </p:nvSpPr>
          <p:spPr bwMode="auto">
            <a:xfrm>
              <a:off x="3576" y="283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77" name="Arc 125"/>
            <p:cNvSpPr>
              <a:spLocks/>
            </p:cNvSpPr>
            <p:nvPr/>
          </p:nvSpPr>
          <p:spPr bwMode="auto">
            <a:xfrm>
              <a:off x="3576" y="292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78" name="Arc 126"/>
            <p:cNvSpPr>
              <a:spLocks/>
            </p:cNvSpPr>
            <p:nvPr/>
          </p:nvSpPr>
          <p:spPr bwMode="auto">
            <a:xfrm>
              <a:off x="3576" y="292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79" name="Line 127"/>
            <p:cNvSpPr>
              <a:spLocks noChangeShapeType="1"/>
            </p:cNvSpPr>
            <p:nvPr/>
          </p:nvSpPr>
          <p:spPr bwMode="auto">
            <a:xfrm>
              <a:off x="2684" y="2928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80" name="Line 128"/>
            <p:cNvSpPr>
              <a:spLocks noChangeShapeType="1"/>
            </p:cNvSpPr>
            <p:nvPr/>
          </p:nvSpPr>
          <p:spPr bwMode="auto">
            <a:xfrm>
              <a:off x="3668" y="2928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81" name="Line 129"/>
            <p:cNvSpPr>
              <a:spLocks noChangeShapeType="1"/>
            </p:cNvSpPr>
            <p:nvPr/>
          </p:nvSpPr>
          <p:spPr bwMode="auto">
            <a:xfrm>
              <a:off x="3388" y="3064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82" name="Line 130"/>
            <p:cNvSpPr>
              <a:spLocks noChangeShapeType="1"/>
            </p:cNvSpPr>
            <p:nvPr/>
          </p:nvSpPr>
          <p:spPr bwMode="auto">
            <a:xfrm>
              <a:off x="3388" y="325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83" name="Line 131"/>
            <p:cNvSpPr>
              <a:spLocks noChangeShapeType="1"/>
            </p:cNvSpPr>
            <p:nvPr/>
          </p:nvSpPr>
          <p:spPr bwMode="auto">
            <a:xfrm flipV="1">
              <a:off x="3384" y="306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84" name="Arc 132"/>
            <p:cNvSpPr>
              <a:spLocks/>
            </p:cNvSpPr>
            <p:nvPr/>
          </p:nvSpPr>
          <p:spPr bwMode="auto">
            <a:xfrm>
              <a:off x="3576" y="3073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85" name="Arc 133"/>
            <p:cNvSpPr>
              <a:spLocks/>
            </p:cNvSpPr>
            <p:nvPr/>
          </p:nvSpPr>
          <p:spPr bwMode="auto">
            <a:xfrm>
              <a:off x="3576" y="3069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86" name="Arc 134"/>
            <p:cNvSpPr>
              <a:spLocks/>
            </p:cNvSpPr>
            <p:nvPr/>
          </p:nvSpPr>
          <p:spPr bwMode="auto">
            <a:xfrm>
              <a:off x="3576" y="3160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87" name="Arc 135"/>
            <p:cNvSpPr>
              <a:spLocks/>
            </p:cNvSpPr>
            <p:nvPr/>
          </p:nvSpPr>
          <p:spPr bwMode="auto">
            <a:xfrm>
              <a:off x="3576" y="3160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88" name="Line 136"/>
            <p:cNvSpPr>
              <a:spLocks noChangeShapeType="1"/>
            </p:cNvSpPr>
            <p:nvPr/>
          </p:nvSpPr>
          <p:spPr bwMode="auto">
            <a:xfrm>
              <a:off x="2684" y="3160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89" name="Line 137"/>
            <p:cNvSpPr>
              <a:spLocks noChangeShapeType="1"/>
            </p:cNvSpPr>
            <p:nvPr/>
          </p:nvSpPr>
          <p:spPr bwMode="auto">
            <a:xfrm>
              <a:off x="3668" y="3160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90" name="Line 138"/>
            <p:cNvSpPr>
              <a:spLocks noChangeShapeType="1"/>
            </p:cNvSpPr>
            <p:nvPr/>
          </p:nvSpPr>
          <p:spPr bwMode="auto">
            <a:xfrm>
              <a:off x="3388" y="329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91" name="Line 139"/>
            <p:cNvSpPr>
              <a:spLocks noChangeShapeType="1"/>
            </p:cNvSpPr>
            <p:nvPr/>
          </p:nvSpPr>
          <p:spPr bwMode="auto">
            <a:xfrm>
              <a:off x="3388" y="348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92" name="Line 140"/>
            <p:cNvSpPr>
              <a:spLocks noChangeShapeType="1"/>
            </p:cNvSpPr>
            <p:nvPr/>
          </p:nvSpPr>
          <p:spPr bwMode="auto">
            <a:xfrm flipV="1">
              <a:off x="3384" y="329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93" name="Arc 141"/>
            <p:cNvSpPr>
              <a:spLocks/>
            </p:cNvSpPr>
            <p:nvPr/>
          </p:nvSpPr>
          <p:spPr bwMode="auto">
            <a:xfrm>
              <a:off x="3576" y="3305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94" name="Arc 142"/>
            <p:cNvSpPr>
              <a:spLocks/>
            </p:cNvSpPr>
            <p:nvPr/>
          </p:nvSpPr>
          <p:spPr bwMode="auto">
            <a:xfrm>
              <a:off x="3576" y="330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95" name="Arc 143"/>
            <p:cNvSpPr>
              <a:spLocks/>
            </p:cNvSpPr>
            <p:nvPr/>
          </p:nvSpPr>
          <p:spPr bwMode="auto">
            <a:xfrm>
              <a:off x="3576" y="339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96" name="Arc 144"/>
            <p:cNvSpPr>
              <a:spLocks/>
            </p:cNvSpPr>
            <p:nvPr/>
          </p:nvSpPr>
          <p:spPr bwMode="auto">
            <a:xfrm>
              <a:off x="3576" y="339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97" name="Line 145"/>
            <p:cNvSpPr>
              <a:spLocks noChangeShapeType="1"/>
            </p:cNvSpPr>
            <p:nvPr/>
          </p:nvSpPr>
          <p:spPr bwMode="auto">
            <a:xfrm>
              <a:off x="2684" y="3392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498" name="Line 146"/>
            <p:cNvSpPr>
              <a:spLocks noChangeShapeType="1"/>
            </p:cNvSpPr>
            <p:nvPr/>
          </p:nvSpPr>
          <p:spPr bwMode="auto">
            <a:xfrm>
              <a:off x="3668" y="3392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0499" name="Group 147"/>
            <p:cNvGrpSpPr>
              <a:grpSpLocks/>
            </p:cNvGrpSpPr>
            <p:nvPr/>
          </p:nvGrpSpPr>
          <p:grpSpPr bwMode="auto">
            <a:xfrm>
              <a:off x="3204" y="1740"/>
              <a:ext cx="72" cy="56"/>
              <a:chOff x="3204" y="1284"/>
              <a:chExt cx="72" cy="56"/>
            </a:xfrm>
          </p:grpSpPr>
          <p:sp>
            <p:nvSpPr>
              <p:cNvPr id="100500" name="Line 148"/>
              <p:cNvSpPr>
                <a:spLocks noChangeShapeType="1"/>
              </p:cNvSpPr>
              <p:nvPr/>
            </p:nvSpPr>
            <p:spPr bwMode="auto">
              <a:xfrm>
                <a:off x="3212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01" name="Line 149"/>
              <p:cNvSpPr>
                <a:spLocks noChangeShapeType="1"/>
              </p:cNvSpPr>
              <p:nvPr/>
            </p:nvSpPr>
            <p:spPr bwMode="auto">
              <a:xfrm flipH="1">
                <a:off x="3204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02" name="Group 150"/>
            <p:cNvGrpSpPr>
              <a:grpSpLocks/>
            </p:cNvGrpSpPr>
            <p:nvPr/>
          </p:nvGrpSpPr>
          <p:grpSpPr bwMode="auto">
            <a:xfrm>
              <a:off x="4700" y="1972"/>
              <a:ext cx="72" cy="56"/>
              <a:chOff x="4700" y="1516"/>
              <a:chExt cx="72" cy="56"/>
            </a:xfrm>
          </p:grpSpPr>
          <p:sp>
            <p:nvSpPr>
              <p:cNvPr id="100503" name="Line 151"/>
              <p:cNvSpPr>
                <a:spLocks noChangeShapeType="1"/>
              </p:cNvSpPr>
              <p:nvPr/>
            </p:nvSpPr>
            <p:spPr bwMode="auto">
              <a:xfrm>
                <a:off x="4708" y="15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04" name="Line 152"/>
              <p:cNvSpPr>
                <a:spLocks noChangeShapeType="1"/>
              </p:cNvSpPr>
              <p:nvPr/>
            </p:nvSpPr>
            <p:spPr bwMode="auto">
              <a:xfrm flipH="1">
                <a:off x="4700" y="15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05" name="Group 153"/>
            <p:cNvGrpSpPr>
              <a:grpSpLocks/>
            </p:cNvGrpSpPr>
            <p:nvPr/>
          </p:nvGrpSpPr>
          <p:grpSpPr bwMode="auto">
            <a:xfrm>
              <a:off x="4020" y="2900"/>
              <a:ext cx="72" cy="56"/>
              <a:chOff x="4020" y="2444"/>
              <a:chExt cx="72" cy="56"/>
            </a:xfrm>
          </p:grpSpPr>
          <p:sp>
            <p:nvSpPr>
              <p:cNvPr id="100506" name="Line 154"/>
              <p:cNvSpPr>
                <a:spLocks noChangeShapeType="1"/>
              </p:cNvSpPr>
              <p:nvPr/>
            </p:nvSpPr>
            <p:spPr bwMode="auto">
              <a:xfrm>
                <a:off x="4028" y="244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07" name="Line 155"/>
              <p:cNvSpPr>
                <a:spLocks noChangeShapeType="1"/>
              </p:cNvSpPr>
              <p:nvPr/>
            </p:nvSpPr>
            <p:spPr bwMode="auto">
              <a:xfrm flipH="1">
                <a:off x="4020" y="244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08" name="Group 156"/>
            <p:cNvGrpSpPr>
              <a:grpSpLocks/>
            </p:cNvGrpSpPr>
            <p:nvPr/>
          </p:nvGrpSpPr>
          <p:grpSpPr bwMode="auto">
            <a:xfrm>
              <a:off x="4244" y="1740"/>
              <a:ext cx="72" cy="56"/>
              <a:chOff x="4244" y="1284"/>
              <a:chExt cx="72" cy="56"/>
            </a:xfrm>
          </p:grpSpPr>
          <p:sp>
            <p:nvSpPr>
              <p:cNvPr id="100509" name="Line 157"/>
              <p:cNvSpPr>
                <a:spLocks noChangeShapeType="1"/>
              </p:cNvSpPr>
              <p:nvPr/>
            </p:nvSpPr>
            <p:spPr bwMode="auto">
              <a:xfrm>
                <a:off x="4252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10" name="Line 158"/>
              <p:cNvSpPr>
                <a:spLocks noChangeShapeType="1"/>
              </p:cNvSpPr>
              <p:nvPr/>
            </p:nvSpPr>
            <p:spPr bwMode="auto">
              <a:xfrm flipH="1">
                <a:off x="4244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0511" name="Oval 159"/>
            <p:cNvSpPr>
              <a:spLocks noChangeArrowheads="1"/>
            </p:cNvSpPr>
            <p:nvPr/>
          </p:nvSpPr>
          <p:spPr bwMode="auto">
            <a:xfrm>
              <a:off x="3228" y="1652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512" name="Oval 160"/>
            <p:cNvSpPr>
              <a:spLocks noChangeArrowheads="1"/>
            </p:cNvSpPr>
            <p:nvPr/>
          </p:nvSpPr>
          <p:spPr bwMode="auto">
            <a:xfrm>
              <a:off x="3044" y="1652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513" name="Oval 161"/>
            <p:cNvSpPr>
              <a:spLocks noChangeArrowheads="1"/>
            </p:cNvSpPr>
            <p:nvPr/>
          </p:nvSpPr>
          <p:spPr bwMode="auto">
            <a:xfrm>
              <a:off x="2860" y="1652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0514" name="Group 162"/>
            <p:cNvGrpSpPr>
              <a:grpSpLocks/>
            </p:cNvGrpSpPr>
            <p:nvPr/>
          </p:nvGrpSpPr>
          <p:grpSpPr bwMode="auto">
            <a:xfrm>
              <a:off x="3020" y="1972"/>
              <a:ext cx="72" cy="56"/>
              <a:chOff x="3020" y="1516"/>
              <a:chExt cx="72" cy="56"/>
            </a:xfrm>
          </p:grpSpPr>
          <p:sp>
            <p:nvSpPr>
              <p:cNvPr id="100515" name="Line 163"/>
              <p:cNvSpPr>
                <a:spLocks noChangeShapeType="1"/>
              </p:cNvSpPr>
              <p:nvPr/>
            </p:nvSpPr>
            <p:spPr bwMode="auto">
              <a:xfrm>
                <a:off x="3028" y="15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16" name="Line 164"/>
              <p:cNvSpPr>
                <a:spLocks noChangeShapeType="1"/>
              </p:cNvSpPr>
              <p:nvPr/>
            </p:nvSpPr>
            <p:spPr bwMode="auto">
              <a:xfrm flipH="1">
                <a:off x="3020" y="15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17" name="Group 165"/>
            <p:cNvGrpSpPr>
              <a:grpSpLocks/>
            </p:cNvGrpSpPr>
            <p:nvPr/>
          </p:nvGrpSpPr>
          <p:grpSpPr bwMode="auto">
            <a:xfrm>
              <a:off x="2836" y="1972"/>
              <a:ext cx="72" cy="56"/>
              <a:chOff x="2836" y="1516"/>
              <a:chExt cx="72" cy="56"/>
            </a:xfrm>
          </p:grpSpPr>
          <p:sp>
            <p:nvSpPr>
              <p:cNvPr id="100518" name="Line 166"/>
              <p:cNvSpPr>
                <a:spLocks noChangeShapeType="1"/>
              </p:cNvSpPr>
              <p:nvPr/>
            </p:nvSpPr>
            <p:spPr bwMode="auto">
              <a:xfrm>
                <a:off x="2844" y="15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19" name="Line 167"/>
              <p:cNvSpPr>
                <a:spLocks noChangeShapeType="1"/>
              </p:cNvSpPr>
              <p:nvPr/>
            </p:nvSpPr>
            <p:spPr bwMode="auto">
              <a:xfrm flipH="1">
                <a:off x="2836" y="15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20" name="Group 168"/>
            <p:cNvGrpSpPr>
              <a:grpSpLocks/>
            </p:cNvGrpSpPr>
            <p:nvPr/>
          </p:nvGrpSpPr>
          <p:grpSpPr bwMode="auto">
            <a:xfrm>
              <a:off x="3124" y="1972"/>
              <a:ext cx="72" cy="56"/>
              <a:chOff x="3124" y="1516"/>
              <a:chExt cx="72" cy="56"/>
            </a:xfrm>
          </p:grpSpPr>
          <p:sp>
            <p:nvSpPr>
              <p:cNvPr id="100521" name="Line 169"/>
              <p:cNvSpPr>
                <a:spLocks noChangeShapeType="1"/>
              </p:cNvSpPr>
              <p:nvPr/>
            </p:nvSpPr>
            <p:spPr bwMode="auto">
              <a:xfrm>
                <a:off x="3132" y="15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22" name="Line 170"/>
              <p:cNvSpPr>
                <a:spLocks noChangeShapeType="1"/>
              </p:cNvSpPr>
              <p:nvPr/>
            </p:nvSpPr>
            <p:spPr bwMode="auto">
              <a:xfrm flipH="1">
                <a:off x="3124" y="15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23" name="Group 171"/>
            <p:cNvGrpSpPr>
              <a:grpSpLocks/>
            </p:cNvGrpSpPr>
            <p:nvPr/>
          </p:nvGrpSpPr>
          <p:grpSpPr bwMode="auto">
            <a:xfrm>
              <a:off x="2940" y="2204"/>
              <a:ext cx="72" cy="56"/>
              <a:chOff x="2940" y="1748"/>
              <a:chExt cx="72" cy="56"/>
            </a:xfrm>
          </p:grpSpPr>
          <p:sp>
            <p:nvSpPr>
              <p:cNvPr id="100524" name="Line 172"/>
              <p:cNvSpPr>
                <a:spLocks noChangeShapeType="1"/>
              </p:cNvSpPr>
              <p:nvPr/>
            </p:nvSpPr>
            <p:spPr bwMode="auto">
              <a:xfrm>
                <a:off x="2948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25" name="Line 173"/>
              <p:cNvSpPr>
                <a:spLocks noChangeShapeType="1"/>
              </p:cNvSpPr>
              <p:nvPr/>
            </p:nvSpPr>
            <p:spPr bwMode="auto">
              <a:xfrm flipH="1">
                <a:off x="2940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26" name="Group 174"/>
            <p:cNvGrpSpPr>
              <a:grpSpLocks/>
            </p:cNvGrpSpPr>
            <p:nvPr/>
          </p:nvGrpSpPr>
          <p:grpSpPr bwMode="auto">
            <a:xfrm>
              <a:off x="2836" y="2204"/>
              <a:ext cx="72" cy="56"/>
              <a:chOff x="2836" y="1748"/>
              <a:chExt cx="72" cy="56"/>
            </a:xfrm>
          </p:grpSpPr>
          <p:sp>
            <p:nvSpPr>
              <p:cNvPr id="100527" name="Line 175"/>
              <p:cNvSpPr>
                <a:spLocks noChangeShapeType="1"/>
              </p:cNvSpPr>
              <p:nvPr/>
            </p:nvSpPr>
            <p:spPr bwMode="auto">
              <a:xfrm>
                <a:off x="2844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28" name="Line 176"/>
              <p:cNvSpPr>
                <a:spLocks noChangeShapeType="1"/>
              </p:cNvSpPr>
              <p:nvPr/>
            </p:nvSpPr>
            <p:spPr bwMode="auto">
              <a:xfrm flipH="1">
                <a:off x="2836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29" name="Group 177"/>
            <p:cNvGrpSpPr>
              <a:grpSpLocks/>
            </p:cNvGrpSpPr>
            <p:nvPr/>
          </p:nvGrpSpPr>
          <p:grpSpPr bwMode="auto">
            <a:xfrm>
              <a:off x="3204" y="2204"/>
              <a:ext cx="72" cy="56"/>
              <a:chOff x="3204" y="1748"/>
              <a:chExt cx="72" cy="56"/>
            </a:xfrm>
          </p:grpSpPr>
          <p:sp>
            <p:nvSpPr>
              <p:cNvPr id="100530" name="Line 178"/>
              <p:cNvSpPr>
                <a:spLocks noChangeShapeType="1"/>
              </p:cNvSpPr>
              <p:nvPr/>
            </p:nvSpPr>
            <p:spPr bwMode="auto">
              <a:xfrm>
                <a:off x="3212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31" name="Line 179"/>
              <p:cNvSpPr>
                <a:spLocks noChangeShapeType="1"/>
              </p:cNvSpPr>
              <p:nvPr/>
            </p:nvSpPr>
            <p:spPr bwMode="auto">
              <a:xfrm flipH="1">
                <a:off x="3204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32" name="Group 180"/>
            <p:cNvGrpSpPr>
              <a:grpSpLocks/>
            </p:cNvGrpSpPr>
            <p:nvPr/>
          </p:nvGrpSpPr>
          <p:grpSpPr bwMode="auto">
            <a:xfrm>
              <a:off x="2940" y="2436"/>
              <a:ext cx="72" cy="56"/>
              <a:chOff x="2940" y="1980"/>
              <a:chExt cx="72" cy="56"/>
            </a:xfrm>
          </p:grpSpPr>
          <p:sp>
            <p:nvSpPr>
              <p:cNvPr id="100533" name="Line 181"/>
              <p:cNvSpPr>
                <a:spLocks noChangeShapeType="1"/>
              </p:cNvSpPr>
              <p:nvPr/>
            </p:nvSpPr>
            <p:spPr bwMode="auto">
              <a:xfrm>
                <a:off x="2948" y="19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34" name="Line 182"/>
              <p:cNvSpPr>
                <a:spLocks noChangeShapeType="1"/>
              </p:cNvSpPr>
              <p:nvPr/>
            </p:nvSpPr>
            <p:spPr bwMode="auto">
              <a:xfrm flipH="1">
                <a:off x="2940" y="19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35" name="Group 183"/>
            <p:cNvGrpSpPr>
              <a:grpSpLocks/>
            </p:cNvGrpSpPr>
            <p:nvPr/>
          </p:nvGrpSpPr>
          <p:grpSpPr bwMode="auto">
            <a:xfrm>
              <a:off x="2836" y="2436"/>
              <a:ext cx="72" cy="56"/>
              <a:chOff x="2836" y="1980"/>
              <a:chExt cx="72" cy="56"/>
            </a:xfrm>
          </p:grpSpPr>
          <p:sp>
            <p:nvSpPr>
              <p:cNvPr id="100536" name="Line 184"/>
              <p:cNvSpPr>
                <a:spLocks noChangeShapeType="1"/>
              </p:cNvSpPr>
              <p:nvPr/>
            </p:nvSpPr>
            <p:spPr bwMode="auto">
              <a:xfrm>
                <a:off x="2844" y="19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37" name="Line 185"/>
              <p:cNvSpPr>
                <a:spLocks noChangeShapeType="1"/>
              </p:cNvSpPr>
              <p:nvPr/>
            </p:nvSpPr>
            <p:spPr bwMode="auto">
              <a:xfrm flipH="1">
                <a:off x="2836" y="19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38" name="Group 186"/>
            <p:cNvGrpSpPr>
              <a:grpSpLocks/>
            </p:cNvGrpSpPr>
            <p:nvPr/>
          </p:nvGrpSpPr>
          <p:grpSpPr bwMode="auto">
            <a:xfrm>
              <a:off x="3124" y="2436"/>
              <a:ext cx="72" cy="56"/>
              <a:chOff x="3124" y="1980"/>
              <a:chExt cx="72" cy="56"/>
            </a:xfrm>
          </p:grpSpPr>
          <p:sp>
            <p:nvSpPr>
              <p:cNvPr id="100539" name="Line 187"/>
              <p:cNvSpPr>
                <a:spLocks noChangeShapeType="1"/>
              </p:cNvSpPr>
              <p:nvPr/>
            </p:nvSpPr>
            <p:spPr bwMode="auto">
              <a:xfrm>
                <a:off x="3132" y="19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40" name="Line 188"/>
              <p:cNvSpPr>
                <a:spLocks noChangeShapeType="1"/>
              </p:cNvSpPr>
              <p:nvPr/>
            </p:nvSpPr>
            <p:spPr bwMode="auto">
              <a:xfrm flipH="1">
                <a:off x="3124" y="19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41" name="Group 189"/>
            <p:cNvGrpSpPr>
              <a:grpSpLocks/>
            </p:cNvGrpSpPr>
            <p:nvPr/>
          </p:nvGrpSpPr>
          <p:grpSpPr bwMode="auto">
            <a:xfrm>
              <a:off x="3020" y="2668"/>
              <a:ext cx="72" cy="56"/>
              <a:chOff x="3020" y="2212"/>
              <a:chExt cx="72" cy="56"/>
            </a:xfrm>
          </p:grpSpPr>
          <p:sp>
            <p:nvSpPr>
              <p:cNvPr id="100542" name="Line 190"/>
              <p:cNvSpPr>
                <a:spLocks noChangeShapeType="1"/>
              </p:cNvSpPr>
              <p:nvPr/>
            </p:nvSpPr>
            <p:spPr bwMode="auto">
              <a:xfrm>
                <a:off x="3028" y="22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43" name="Line 191"/>
              <p:cNvSpPr>
                <a:spLocks noChangeShapeType="1"/>
              </p:cNvSpPr>
              <p:nvPr/>
            </p:nvSpPr>
            <p:spPr bwMode="auto">
              <a:xfrm flipH="1">
                <a:off x="3020" y="22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44" name="Group 192"/>
            <p:cNvGrpSpPr>
              <a:grpSpLocks/>
            </p:cNvGrpSpPr>
            <p:nvPr/>
          </p:nvGrpSpPr>
          <p:grpSpPr bwMode="auto">
            <a:xfrm>
              <a:off x="3204" y="2668"/>
              <a:ext cx="72" cy="56"/>
              <a:chOff x="3204" y="2212"/>
              <a:chExt cx="72" cy="56"/>
            </a:xfrm>
          </p:grpSpPr>
          <p:sp>
            <p:nvSpPr>
              <p:cNvPr id="100545" name="Line 193"/>
              <p:cNvSpPr>
                <a:spLocks noChangeShapeType="1"/>
              </p:cNvSpPr>
              <p:nvPr/>
            </p:nvSpPr>
            <p:spPr bwMode="auto">
              <a:xfrm>
                <a:off x="3212" y="22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46" name="Line 194"/>
              <p:cNvSpPr>
                <a:spLocks noChangeShapeType="1"/>
              </p:cNvSpPr>
              <p:nvPr/>
            </p:nvSpPr>
            <p:spPr bwMode="auto">
              <a:xfrm flipH="1">
                <a:off x="3204" y="22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47" name="Group 195"/>
            <p:cNvGrpSpPr>
              <a:grpSpLocks/>
            </p:cNvGrpSpPr>
            <p:nvPr/>
          </p:nvGrpSpPr>
          <p:grpSpPr bwMode="auto">
            <a:xfrm>
              <a:off x="3020" y="2900"/>
              <a:ext cx="72" cy="56"/>
              <a:chOff x="3020" y="2444"/>
              <a:chExt cx="72" cy="56"/>
            </a:xfrm>
          </p:grpSpPr>
          <p:sp>
            <p:nvSpPr>
              <p:cNvPr id="100548" name="Line 196"/>
              <p:cNvSpPr>
                <a:spLocks noChangeShapeType="1"/>
              </p:cNvSpPr>
              <p:nvPr/>
            </p:nvSpPr>
            <p:spPr bwMode="auto">
              <a:xfrm>
                <a:off x="3028" y="244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49" name="Line 197"/>
              <p:cNvSpPr>
                <a:spLocks noChangeShapeType="1"/>
              </p:cNvSpPr>
              <p:nvPr/>
            </p:nvSpPr>
            <p:spPr bwMode="auto">
              <a:xfrm flipH="1">
                <a:off x="3020" y="244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50" name="Group 198"/>
            <p:cNvGrpSpPr>
              <a:grpSpLocks/>
            </p:cNvGrpSpPr>
            <p:nvPr/>
          </p:nvGrpSpPr>
          <p:grpSpPr bwMode="auto">
            <a:xfrm>
              <a:off x="3124" y="2900"/>
              <a:ext cx="72" cy="56"/>
              <a:chOff x="3124" y="2444"/>
              <a:chExt cx="72" cy="56"/>
            </a:xfrm>
          </p:grpSpPr>
          <p:sp>
            <p:nvSpPr>
              <p:cNvPr id="100551" name="Line 199"/>
              <p:cNvSpPr>
                <a:spLocks noChangeShapeType="1"/>
              </p:cNvSpPr>
              <p:nvPr/>
            </p:nvSpPr>
            <p:spPr bwMode="auto">
              <a:xfrm>
                <a:off x="3132" y="244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52" name="Line 200"/>
              <p:cNvSpPr>
                <a:spLocks noChangeShapeType="1"/>
              </p:cNvSpPr>
              <p:nvPr/>
            </p:nvSpPr>
            <p:spPr bwMode="auto">
              <a:xfrm flipH="1">
                <a:off x="3124" y="244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53" name="Group 201"/>
            <p:cNvGrpSpPr>
              <a:grpSpLocks/>
            </p:cNvGrpSpPr>
            <p:nvPr/>
          </p:nvGrpSpPr>
          <p:grpSpPr bwMode="auto">
            <a:xfrm>
              <a:off x="2940" y="3132"/>
              <a:ext cx="72" cy="56"/>
              <a:chOff x="2940" y="2676"/>
              <a:chExt cx="72" cy="56"/>
            </a:xfrm>
          </p:grpSpPr>
          <p:sp>
            <p:nvSpPr>
              <p:cNvPr id="100554" name="Line 202"/>
              <p:cNvSpPr>
                <a:spLocks noChangeShapeType="1"/>
              </p:cNvSpPr>
              <p:nvPr/>
            </p:nvSpPr>
            <p:spPr bwMode="auto">
              <a:xfrm>
                <a:off x="2948" y="267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55" name="Line 203"/>
              <p:cNvSpPr>
                <a:spLocks noChangeShapeType="1"/>
              </p:cNvSpPr>
              <p:nvPr/>
            </p:nvSpPr>
            <p:spPr bwMode="auto">
              <a:xfrm flipH="1">
                <a:off x="2940" y="267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56" name="Group 204"/>
            <p:cNvGrpSpPr>
              <a:grpSpLocks/>
            </p:cNvGrpSpPr>
            <p:nvPr/>
          </p:nvGrpSpPr>
          <p:grpSpPr bwMode="auto">
            <a:xfrm>
              <a:off x="3204" y="3132"/>
              <a:ext cx="72" cy="56"/>
              <a:chOff x="3204" y="2676"/>
              <a:chExt cx="72" cy="56"/>
            </a:xfrm>
          </p:grpSpPr>
          <p:sp>
            <p:nvSpPr>
              <p:cNvPr id="100557" name="Line 205"/>
              <p:cNvSpPr>
                <a:spLocks noChangeShapeType="1"/>
              </p:cNvSpPr>
              <p:nvPr/>
            </p:nvSpPr>
            <p:spPr bwMode="auto">
              <a:xfrm>
                <a:off x="3212" y="267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58" name="Line 206"/>
              <p:cNvSpPr>
                <a:spLocks noChangeShapeType="1"/>
              </p:cNvSpPr>
              <p:nvPr/>
            </p:nvSpPr>
            <p:spPr bwMode="auto">
              <a:xfrm flipH="1">
                <a:off x="3204" y="267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59" name="Group 207"/>
            <p:cNvGrpSpPr>
              <a:grpSpLocks/>
            </p:cNvGrpSpPr>
            <p:nvPr/>
          </p:nvGrpSpPr>
          <p:grpSpPr bwMode="auto">
            <a:xfrm>
              <a:off x="2940" y="3364"/>
              <a:ext cx="72" cy="56"/>
              <a:chOff x="2940" y="2908"/>
              <a:chExt cx="72" cy="56"/>
            </a:xfrm>
          </p:grpSpPr>
          <p:sp>
            <p:nvSpPr>
              <p:cNvPr id="100560" name="Line 208"/>
              <p:cNvSpPr>
                <a:spLocks noChangeShapeType="1"/>
              </p:cNvSpPr>
              <p:nvPr/>
            </p:nvSpPr>
            <p:spPr bwMode="auto">
              <a:xfrm>
                <a:off x="2948" y="290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61" name="Line 209"/>
              <p:cNvSpPr>
                <a:spLocks noChangeShapeType="1"/>
              </p:cNvSpPr>
              <p:nvPr/>
            </p:nvSpPr>
            <p:spPr bwMode="auto">
              <a:xfrm flipH="1">
                <a:off x="2940" y="290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62" name="Group 210"/>
            <p:cNvGrpSpPr>
              <a:grpSpLocks/>
            </p:cNvGrpSpPr>
            <p:nvPr/>
          </p:nvGrpSpPr>
          <p:grpSpPr bwMode="auto">
            <a:xfrm>
              <a:off x="3124" y="3364"/>
              <a:ext cx="72" cy="56"/>
              <a:chOff x="3124" y="2908"/>
              <a:chExt cx="72" cy="56"/>
            </a:xfrm>
          </p:grpSpPr>
          <p:sp>
            <p:nvSpPr>
              <p:cNvPr id="100563" name="Line 211"/>
              <p:cNvSpPr>
                <a:spLocks noChangeShapeType="1"/>
              </p:cNvSpPr>
              <p:nvPr/>
            </p:nvSpPr>
            <p:spPr bwMode="auto">
              <a:xfrm>
                <a:off x="3132" y="290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64" name="Line 212"/>
              <p:cNvSpPr>
                <a:spLocks noChangeShapeType="1"/>
              </p:cNvSpPr>
              <p:nvPr/>
            </p:nvSpPr>
            <p:spPr bwMode="auto">
              <a:xfrm flipH="1">
                <a:off x="3124" y="290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65" name="Group 213"/>
            <p:cNvGrpSpPr>
              <a:grpSpLocks/>
            </p:cNvGrpSpPr>
            <p:nvPr/>
          </p:nvGrpSpPr>
          <p:grpSpPr bwMode="auto">
            <a:xfrm>
              <a:off x="2756" y="2668"/>
              <a:ext cx="72" cy="56"/>
              <a:chOff x="2756" y="2212"/>
              <a:chExt cx="72" cy="56"/>
            </a:xfrm>
          </p:grpSpPr>
          <p:sp>
            <p:nvSpPr>
              <p:cNvPr id="100566" name="Line 214"/>
              <p:cNvSpPr>
                <a:spLocks noChangeShapeType="1"/>
              </p:cNvSpPr>
              <p:nvPr/>
            </p:nvSpPr>
            <p:spPr bwMode="auto">
              <a:xfrm>
                <a:off x="2764" y="22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67" name="Line 215"/>
              <p:cNvSpPr>
                <a:spLocks noChangeShapeType="1"/>
              </p:cNvSpPr>
              <p:nvPr/>
            </p:nvSpPr>
            <p:spPr bwMode="auto">
              <a:xfrm flipH="1">
                <a:off x="2756" y="22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68" name="Group 216"/>
            <p:cNvGrpSpPr>
              <a:grpSpLocks/>
            </p:cNvGrpSpPr>
            <p:nvPr/>
          </p:nvGrpSpPr>
          <p:grpSpPr bwMode="auto">
            <a:xfrm>
              <a:off x="2756" y="2900"/>
              <a:ext cx="72" cy="56"/>
              <a:chOff x="2756" y="2444"/>
              <a:chExt cx="72" cy="56"/>
            </a:xfrm>
          </p:grpSpPr>
          <p:sp>
            <p:nvSpPr>
              <p:cNvPr id="100569" name="Line 217"/>
              <p:cNvSpPr>
                <a:spLocks noChangeShapeType="1"/>
              </p:cNvSpPr>
              <p:nvPr/>
            </p:nvSpPr>
            <p:spPr bwMode="auto">
              <a:xfrm>
                <a:off x="2764" y="244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70" name="Line 218"/>
              <p:cNvSpPr>
                <a:spLocks noChangeShapeType="1"/>
              </p:cNvSpPr>
              <p:nvPr/>
            </p:nvSpPr>
            <p:spPr bwMode="auto">
              <a:xfrm flipH="1">
                <a:off x="2756" y="244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71" name="Group 219"/>
            <p:cNvGrpSpPr>
              <a:grpSpLocks/>
            </p:cNvGrpSpPr>
            <p:nvPr/>
          </p:nvGrpSpPr>
          <p:grpSpPr bwMode="auto">
            <a:xfrm>
              <a:off x="2756" y="3132"/>
              <a:ext cx="72" cy="56"/>
              <a:chOff x="2756" y="2676"/>
              <a:chExt cx="72" cy="56"/>
            </a:xfrm>
          </p:grpSpPr>
          <p:sp>
            <p:nvSpPr>
              <p:cNvPr id="100572" name="Line 220"/>
              <p:cNvSpPr>
                <a:spLocks noChangeShapeType="1"/>
              </p:cNvSpPr>
              <p:nvPr/>
            </p:nvSpPr>
            <p:spPr bwMode="auto">
              <a:xfrm>
                <a:off x="2764" y="267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73" name="Line 221"/>
              <p:cNvSpPr>
                <a:spLocks noChangeShapeType="1"/>
              </p:cNvSpPr>
              <p:nvPr/>
            </p:nvSpPr>
            <p:spPr bwMode="auto">
              <a:xfrm flipH="1">
                <a:off x="2756" y="267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74" name="Group 222"/>
            <p:cNvGrpSpPr>
              <a:grpSpLocks/>
            </p:cNvGrpSpPr>
            <p:nvPr/>
          </p:nvGrpSpPr>
          <p:grpSpPr bwMode="auto">
            <a:xfrm>
              <a:off x="2756" y="3364"/>
              <a:ext cx="72" cy="56"/>
              <a:chOff x="2756" y="2908"/>
              <a:chExt cx="72" cy="56"/>
            </a:xfrm>
          </p:grpSpPr>
          <p:sp>
            <p:nvSpPr>
              <p:cNvPr id="100575" name="Line 223"/>
              <p:cNvSpPr>
                <a:spLocks noChangeShapeType="1"/>
              </p:cNvSpPr>
              <p:nvPr/>
            </p:nvSpPr>
            <p:spPr bwMode="auto">
              <a:xfrm>
                <a:off x="2764" y="290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76" name="Line 224"/>
              <p:cNvSpPr>
                <a:spLocks noChangeShapeType="1"/>
              </p:cNvSpPr>
              <p:nvPr/>
            </p:nvSpPr>
            <p:spPr bwMode="auto">
              <a:xfrm flipH="1">
                <a:off x="2756" y="290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77" name="Group 225"/>
            <p:cNvGrpSpPr>
              <a:grpSpLocks/>
            </p:cNvGrpSpPr>
            <p:nvPr/>
          </p:nvGrpSpPr>
          <p:grpSpPr bwMode="auto">
            <a:xfrm>
              <a:off x="4020" y="2444"/>
              <a:ext cx="72" cy="56"/>
              <a:chOff x="4020" y="1988"/>
              <a:chExt cx="72" cy="56"/>
            </a:xfrm>
          </p:grpSpPr>
          <p:sp>
            <p:nvSpPr>
              <p:cNvPr id="100578" name="Line 226"/>
              <p:cNvSpPr>
                <a:spLocks noChangeShapeType="1"/>
              </p:cNvSpPr>
              <p:nvPr/>
            </p:nvSpPr>
            <p:spPr bwMode="auto">
              <a:xfrm>
                <a:off x="4028" y="198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79" name="Line 227"/>
              <p:cNvSpPr>
                <a:spLocks noChangeShapeType="1"/>
              </p:cNvSpPr>
              <p:nvPr/>
            </p:nvSpPr>
            <p:spPr bwMode="auto">
              <a:xfrm flipH="1">
                <a:off x="4020" y="198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80" name="Group 228"/>
            <p:cNvGrpSpPr>
              <a:grpSpLocks/>
            </p:cNvGrpSpPr>
            <p:nvPr/>
          </p:nvGrpSpPr>
          <p:grpSpPr bwMode="auto">
            <a:xfrm>
              <a:off x="4020" y="2668"/>
              <a:ext cx="72" cy="56"/>
              <a:chOff x="4020" y="2212"/>
              <a:chExt cx="72" cy="56"/>
            </a:xfrm>
          </p:grpSpPr>
          <p:sp>
            <p:nvSpPr>
              <p:cNvPr id="100581" name="Line 229"/>
              <p:cNvSpPr>
                <a:spLocks noChangeShapeType="1"/>
              </p:cNvSpPr>
              <p:nvPr/>
            </p:nvSpPr>
            <p:spPr bwMode="auto">
              <a:xfrm>
                <a:off x="4028" y="22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82" name="Line 230"/>
              <p:cNvSpPr>
                <a:spLocks noChangeShapeType="1"/>
              </p:cNvSpPr>
              <p:nvPr/>
            </p:nvSpPr>
            <p:spPr bwMode="auto">
              <a:xfrm flipH="1">
                <a:off x="4020" y="22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83" name="Group 231"/>
            <p:cNvGrpSpPr>
              <a:grpSpLocks/>
            </p:cNvGrpSpPr>
            <p:nvPr/>
          </p:nvGrpSpPr>
          <p:grpSpPr bwMode="auto">
            <a:xfrm>
              <a:off x="4020" y="2204"/>
              <a:ext cx="72" cy="56"/>
              <a:chOff x="4020" y="1748"/>
              <a:chExt cx="72" cy="56"/>
            </a:xfrm>
          </p:grpSpPr>
          <p:sp>
            <p:nvSpPr>
              <p:cNvPr id="100584" name="Line 232"/>
              <p:cNvSpPr>
                <a:spLocks noChangeShapeType="1"/>
              </p:cNvSpPr>
              <p:nvPr/>
            </p:nvSpPr>
            <p:spPr bwMode="auto">
              <a:xfrm>
                <a:off x="4028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85" name="Line 233"/>
              <p:cNvSpPr>
                <a:spLocks noChangeShapeType="1"/>
              </p:cNvSpPr>
              <p:nvPr/>
            </p:nvSpPr>
            <p:spPr bwMode="auto">
              <a:xfrm flipH="1">
                <a:off x="4020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86" name="Group 234"/>
            <p:cNvGrpSpPr>
              <a:grpSpLocks/>
            </p:cNvGrpSpPr>
            <p:nvPr/>
          </p:nvGrpSpPr>
          <p:grpSpPr bwMode="auto">
            <a:xfrm>
              <a:off x="4468" y="2900"/>
              <a:ext cx="72" cy="56"/>
              <a:chOff x="4468" y="2444"/>
              <a:chExt cx="72" cy="56"/>
            </a:xfrm>
          </p:grpSpPr>
          <p:sp>
            <p:nvSpPr>
              <p:cNvPr id="100587" name="Line 235"/>
              <p:cNvSpPr>
                <a:spLocks noChangeShapeType="1"/>
              </p:cNvSpPr>
              <p:nvPr/>
            </p:nvSpPr>
            <p:spPr bwMode="auto">
              <a:xfrm>
                <a:off x="4476" y="244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88" name="Line 236"/>
              <p:cNvSpPr>
                <a:spLocks noChangeShapeType="1"/>
              </p:cNvSpPr>
              <p:nvPr/>
            </p:nvSpPr>
            <p:spPr bwMode="auto">
              <a:xfrm flipH="1">
                <a:off x="4468" y="244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89" name="Group 237"/>
            <p:cNvGrpSpPr>
              <a:grpSpLocks/>
            </p:cNvGrpSpPr>
            <p:nvPr/>
          </p:nvGrpSpPr>
          <p:grpSpPr bwMode="auto">
            <a:xfrm>
              <a:off x="4468" y="3132"/>
              <a:ext cx="72" cy="56"/>
              <a:chOff x="4468" y="2676"/>
              <a:chExt cx="72" cy="56"/>
            </a:xfrm>
          </p:grpSpPr>
          <p:sp>
            <p:nvSpPr>
              <p:cNvPr id="100590" name="Line 238"/>
              <p:cNvSpPr>
                <a:spLocks noChangeShapeType="1"/>
              </p:cNvSpPr>
              <p:nvPr/>
            </p:nvSpPr>
            <p:spPr bwMode="auto">
              <a:xfrm>
                <a:off x="4476" y="267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91" name="Line 239"/>
              <p:cNvSpPr>
                <a:spLocks noChangeShapeType="1"/>
              </p:cNvSpPr>
              <p:nvPr/>
            </p:nvSpPr>
            <p:spPr bwMode="auto">
              <a:xfrm flipH="1">
                <a:off x="4468" y="267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92" name="Group 240"/>
            <p:cNvGrpSpPr>
              <a:grpSpLocks/>
            </p:cNvGrpSpPr>
            <p:nvPr/>
          </p:nvGrpSpPr>
          <p:grpSpPr bwMode="auto">
            <a:xfrm>
              <a:off x="4468" y="2668"/>
              <a:ext cx="72" cy="56"/>
              <a:chOff x="4468" y="2212"/>
              <a:chExt cx="72" cy="56"/>
            </a:xfrm>
          </p:grpSpPr>
          <p:sp>
            <p:nvSpPr>
              <p:cNvPr id="100593" name="Line 241"/>
              <p:cNvSpPr>
                <a:spLocks noChangeShapeType="1"/>
              </p:cNvSpPr>
              <p:nvPr/>
            </p:nvSpPr>
            <p:spPr bwMode="auto">
              <a:xfrm>
                <a:off x="4476" y="22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94" name="Line 242"/>
              <p:cNvSpPr>
                <a:spLocks noChangeShapeType="1"/>
              </p:cNvSpPr>
              <p:nvPr/>
            </p:nvSpPr>
            <p:spPr bwMode="auto">
              <a:xfrm flipH="1">
                <a:off x="4468" y="22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95" name="Group 243"/>
            <p:cNvGrpSpPr>
              <a:grpSpLocks/>
            </p:cNvGrpSpPr>
            <p:nvPr/>
          </p:nvGrpSpPr>
          <p:grpSpPr bwMode="auto">
            <a:xfrm>
              <a:off x="4468" y="2204"/>
              <a:ext cx="72" cy="56"/>
              <a:chOff x="4468" y="1748"/>
              <a:chExt cx="72" cy="56"/>
            </a:xfrm>
          </p:grpSpPr>
          <p:sp>
            <p:nvSpPr>
              <p:cNvPr id="100596" name="Line 244"/>
              <p:cNvSpPr>
                <a:spLocks noChangeShapeType="1"/>
              </p:cNvSpPr>
              <p:nvPr/>
            </p:nvSpPr>
            <p:spPr bwMode="auto">
              <a:xfrm>
                <a:off x="4476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597" name="Line 245"/>
              <p:cNvSpPr>
                <a:spLocks noChangeShapeType="1"/>
              </p:cNvSpPr>
              <p:nvPr/>
            </p:nvSpPr>
            <p:spPr bwMode="auto">
              <a:xfrm flipH="1">
                <a:off x="4468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598" name="Group 246"/>
            <p:cNvGrpSpPr>
              <a:grpSpLocks/>
            </p:cNvGrpSpPr>
            <p:nvPr/>
          </p:nvGrpSpPr>
          <p:grpSpPr bwMode="auto">
            <a:xfrm>
              <a:off x="4468" y="2436"/>
              <a:ext cx="72" cy="56"/>
              <a:chOff x="4468" y="1980"/>
              <a:chExt cx="72" cy="56"/>
            </a:xfrm>
          </p:grpSpPr>
          <p:sp>
            <p:nvSpPr>
              <p:cNvPr id="100599" name="Line 247"/>
              <p:cNvSpPr>
                <a:spLocks noChangeShapeType="1"/>
              </p:cNvSpPr>
              <p:nvPr/>
            </p:nvSpPr>
            <p:spPr bwMode="auto">
              <a:xfrm>
                <a:off x="4476" y="19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600" name="Line 248"/>
              <p:cNvSpPr>
                <a:spLocks noChangeShapeType="1"/>
              </p:cNvSpPr>
              <p:nvPr/>
            </p:nvSpPr>
            <p:spPr bwMode="auto">
              <a:xfrm flipH="1">
                <a:off x="4468" y="19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601" name="Group 249"/>
            <p:cNvGrpSpPr>
              <a:grpSpLocks/>
            </p:cNvGrpSpPr>
            <p:nvPr/>
          </p:nvGrpSpPr>
          <p:grpSpPr bwMode="auto">
            <a:xfrm>
              <a:off x="4468" y="1972"/>
              <a:ext cx="72" cy="56"/>
              <a:chOff x="4468" y="1516"/>
              <a:chExt cx="72" cy="56"/>
            </a:xfrm>
          </p:grpSpPr>
          <p:sp>
            <p:nvSpPr>
              <p:cNvPr id="100602" name="Line 250"/>
              <p:cNvSpPr>
                <a:spLocks noChangeShapeType="1"/>
              </p:cNvSpPr>
              <p:nvPr/>
            </p:nvSpPr>
            <p:spPr bwMode="auto">
              <a:xfrm>
                <a:off x="4476" y="15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603" name="Line 251"/>
              <p:cNvSpPr>
                <a:spLocks noChangeShapeType="1"/>
              </p:cNvSpPr>
              <p:nvPr/>
            </p:nvSpPr>
            <p:spPr bwMode="auto">
              <a:xfrm flipH="1">
                <a:off x="4468" y="15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604" name="Group 252"/>
            <p:cNvGrpSpPr>
              <a:grpSpLocks/>
            </p:cNvGrpSpPr>
            <p:nvPr/>
          </p:nvGrpSpPr>
          <p:grpSpPr bwMode="auto">
            <a:xfrm>
              <a:off x="4020" y="1972"/>
              <a:ext cx="72" cy="56"/>
              <a:chOff x="4020" y="1516"/>
              <a:chExt cx="72" cy="56"/>
            </a:xfrm>
          </p:grpSpPr>
          <p:sp>
            <p:nvSpPr>
              <p:cNvPr id="100605" name="Line 253"/>
              <p:cNvSpPr>
                <a:spLocks noChangeShapeType="1"/>
              </p:cNvSpPr>
              <p:nvPr/>
            </p:nvSpPr>
            <p:spPr bwMode="auto">
              <a:xfrm>
                <a:off x="4028" y="15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606" name="Line 254"/>
              <p:cNvSpPr>
                <a:spLocks noChangeShapeType="1"/>
              </p:cNvSpPr>
              <p:nvPr/>
            </p:nvSpPr>
            <p:spPr bwMode="auto">
              <a:xfrm flipH="1">
                <a:off x="4020" y="15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607" name="Group 255"/>
            <p:cNvGrpSpPr>
              <a:grpSpLocks/>
            </p:cNvGrpSpPr>
            <p:nvPr/>
          </p:nvGrpSpPr>
          <p:grpSpPr bwMode="auto">
            <a:xfrm>
              <a:off x="4468" y="1740"/>
              <a:ext cx="72" cy="56"/>
              <a:chOff x="4468" y="1284"/>
              <a:chExt cx="72" cy="56"/>
            </a:xfrm>
          </p:grpSpPr>
          <p:sp>
            <p:nvSpPr>
              <p:cNvPr id="100608" name="Line 256"/>
              <p:cNvSpPr>
                <a:spLocks noChangeShapeType="1"/>
              </p:cNvSpPr>
              <p:nvPr/>
            </p:nvSpPr>
            <p:spPr bwMode="auto">
              <a:xfrm>
                <a:off x="4476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609" name="Line 257"/>
              <p:cNvSpPr>
                <a:spLocks noChangeShapeType="1"/>
              </p:cNvSpPr>
              <p:nvPr/>
            </p:nvSpPr>
            <p:spPr bwMode="auto">
              <a:xfrm flipH="1">
                <a:off x="4468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610" name="Group 258"/>
            <p:cNvGrpSpPr>
              <a:grpSpLocks/>
            </p:cNvGrpSpPr>
            <p:nvPr/>
          </p:nvGrpSpPr>
          <p:grpSpPr bwMode="auto">
            <a:xfrm>
              <a:off x="4700" y="2204"/>
              <a:ext cx="72" cy="56"/>
              <a:chOff x="4700" y="1748"/>
              <a:chExt cx="72" cy="56"/>
            </a:xfrm>
          </p:grpSpPr>
          <p:sp>
            <p:nvSpPr>
              <p:cNvPr id="100611" name="Line 259"/>
              <p:cNvSpPr>
                <a:spLocks noChangeShapeType="1"/>
              </p:cNvSpPr>
              <p:nvPr/>
            </p:nvSpPr>
            <p:spPr bwMode="auto">
              <a:xfrm>
                <a:off x="4708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612" name="Line 260"/>
              <p:cNvSpPr>
                <a:spLocks noChangeShapeType="1"/>
              </p:cNvSpPr>
              <p:nvPr/>
            </p:nvSpPr>
            <p:spPr bwMode="auto">
              <a:xfrm flipH="1">
                <a:off x="4700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613" name="Group 261"/>
            <p:cNvGrpSpPr>
              <a:grpSpLocks/>
            </p:cNvGrpSpPr>
            <p:nvPr/>
          </p:nvGrpSpPr>
          <p:grpSpPr bwMode="auto">
            <a:xfrm>
              <a:off x="4700" y="2668"/>
              <a:ext cx="72" cy="56"/>
              <a:chOff x="4700" y="2212"/>
              <a:chExt cx="72" cy="56"/>
            </a:xfrm>
          </p:grpSpPr>
          <p:sp>
            <p:nvSpPr>
              <p:cNvPr id="100614" name="Line 262"/>
              <p:cNvSpPr>
                <a:spLocks noChangeShapeType="1"/>
              </p:cNvSpPr>
              <p:nvPr/>
            </p:nvSpPr>
            <p:spPr bwMode="auto">
              <a:xfrm>
                <a:off x="4708" y="22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615" name="Line 263"/>
              <p:cNvSpPr>
                <a:spLocks noChangeShapeType="1"/>
              </p:cNvSpPr>
              <p:nvPr/>
            </p:nvSpPr>
            <p:spPr bwMode="auto">
              <a:xfrm flipH="1">
                <a:off x="4700" y="22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0616" name="Group 264"/>
            <p:cNvGrpSpPr>
              <a:grpSpLocks/>
            </p:cNvGrpSpPr>
            <p:nvPr/>
          </p:nvGrpSpPr>
          <p:grpSpPr bwMode="auto">
            <a:xfrm>
              <a:off x="4700" y="3364"/>
              <a:ext cx="72" cy="56"/>
              <a:chOff x="4700" y="2908"/>
              <a:chExt cx="72" cy="56"/>
            </a:xfrm>
          </p:grpSpPr>
          <p:sp>
            <p:nvSpPr>
              <p:cNvPr id="100617" name="Line 265"/>
              <p:cNvSpPr>
                <a:spLocks noChangeShapeType="1"/>
              </p:cNvSpPr>
              <p:nvPr/>
            </p:nvSpPr>
            <p:spPr bwMode="auto">
              <a:xfrm>
                <a:off x="4708" y="290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618" name="Line 266"/>
              <p:cNvSpPr>
                <a:spLocks noChangeShapeType="1"/>
              </p:cNvSpPr>
              <p:nvPr/>
            </p:nvSpPr>
            <p:spPr bwMode="auto">
              <a:xfrm flipH="1">
                <a:off x="4700" y="290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0619" name="Rectangle 267"/>
            <p:cNvSpPr>
              <a:spLocks noChangeArrowheads="1"/>
            </p:cNvSpPr>
            <p:nvPr/>
          </p:nvSpPr>
          <p:spPr bwMode="auto">
            <a:xfrm>
              <a:off x="3736" y="3864"/>
              <a:ext cx="4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F1</a:t>
              </a:r>
            </a:p>
          </p:txBody>
        </p:sp>
        <p:sp>
          <p:nvSpPr>
            <p:cNvPr id="100620" name="Rectangle 268"/>
            <p:cNvSpPr>
              <a:spLocks noChangeArrowheads="1"/>
            </p:cNvSpPr>
            <p:nvPr/>
          </p:nvSpPr>
          <p:spPr bwMode="auto">
            <a:xfrm>
              <a:off x="3944" y="3864"/>
              <a:ext cx="4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F2</a:t>
              </a:r>
            </a:p>
          </p:txBody>
        </p:sp>
        <p:sp>
          <p:nvSpPr>
            <p:cNvPr id="100621" name="Rectangle 269"/>
            <p:cNvSpPr>
              <a:spLocks noChangeArrowheads="1"/>
            </p:cNvSpPr>
            <p:nvPr/>
          </p:nvSpPr>
          <p:spPr bwMode="auto">
            <a:xfrm>
              <a:off x="4176" y="3864"/>
              <a:ext cx="4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F3</a:t>
              </a:r>
            </a:p>
          </p:txBody>
        </p:sp>
        <p:sp>
          <p:nvSpPr>
            <p:cNvPr id="100622" name="Rectangle 270"/>
            <p:cNvSpPr>
              <a:spLocks noChangeArrowheads="1"/>
            </p:cNvSpPr>
            <p:nvPr/>
          </p:nvSpPr>
          <p:spPr bwMode="auto">
            <a:xfrm>
              <a:off x="4400" y="3864"/>
              <a:ext cx="4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F4</a:t>
              </a:r>
            </a:p>
          </p:txBody>
        </p:sp>
        <p:sp>
          <p:nvSpPr>
            <p:cNvPr id="100623" name="Rectangle 271"/>
            <p:cNvSpPr>
              <a:spLocks noChangeArrowheads="1"/>
            </p:cNvSpPr>
            <p:nvPr/>
          </p:nvSpPr>
          <p:spPr bwMode="auto">
            <a:xfrm>
              <a:off x="4632" y="3864"/>
              <a:ext cx="4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F5</a:t>
              </a:r>
            </a:p>
          </p:txBody>
        </p:sp>
        <p:sp>
          <p:nvSpPr>
            <p:cNvPr id="100624" name="Rectangle 272"/>
            <p:cNvSpPr>
              <a:spLocks noChangeArrowheads="1"/>
            </p:cNvSpPr>
            <p:nvPr/>
          </p:nvSpPr>
          <p:spPr bwMode="auto">
            <a:xfrm>
              <a:off x="4632" y="3968"/>
              <a:ext cx="4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F6</a:t>
              </a:r>
            </a:p>
          </p:txBody>
        </p:sp>
      </p:grpSp>
      <p:sp>
        <p:nvSpPr>
          <p:cNvPr id="100625" name="Rectangle 273"/>
          <p:cNvSpPr>
            <a:spLocks noChangeArrowheads="1"/>
          </p:cNvSpPr>
          <p:nvPr/>
        </p:nvSpPr>
        <p:spPr bwMode="auto">
          <a:xfrm>
            <a:off x="4410075" y="2563813"/>
            <a:ext cx="1587500" cy="3175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626" name="Line 274"/>
          <p:cNvSpPr>
            <a:spLocks noChangeShapeType="1"/>
          </p:cNvSpPr>
          <p:nvPr/>
        </p:nvSpPr>
        <p:spPr bwMode="auto">
          <a:xfrm flipV="1">
            <a:off x="5705475" y="2043113"/>
            <a:ext cx="596900" cy="520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627" name="Rectangle 275"/>
          <p:cNvSpPr>
            <a:spLocks noChangeArrowheads="1"/>
          </p:cNvSpPr>
          <p:nvPr/>
        </p:nvSpPr>
        <p:spPr bwMode="auto">
          <a:xfrm>
            <a:off x="5753100" y="1749425"/>
            <a:ext cx="3098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full decoder as for memory address</a:t>
            </a:r>
          </a:p>
        </p:txBody>
      </p:sp>
      <p:sp>
        <p:nvSpPr>
          <p:cNvPr id="100628" name="Line 276"/>
          <p:cNvSpPr>
            <a:spLocks noChangeShapeType="1"/>
          </p:cNvSpPr>
          <p:nvPr/>
        </p:nvSpPr>
        <p:spPr bwMode="auto">
          <a:xfrm flipV="1">
            <a:off x="6784975" y="2386013"/>
            <a:ext cx="19050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629" name="Rectangle 277"/>
          <p:cNvSpPr>
            <a:spLocks noChangeArrowheads="1"/>
          </p:cNvSpPr>
          <p:nvPr/>
        </p:nvSpPr>
        <p:spPr bwMode="auto">
          <a:xfrm>
            <a:off x="6689725" y="2125663"/>
            <a:ext cx="2133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bits stored in memory</a:t>
            </a:r>
          </a:p>
        </p:txBody>
      </p:sp>
      <p:sp>
        <p:nvSpPr>
          <p:cNvPr id="100630" name="Rectangle 2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Programmable logic array example</a:t>
            </a:r>
          </a:p>
        </p:txBody>
      </p:sp>
      <p:sp>
        <p:nvSpPr>
          <p:cNvPr id="100631" name="Rectangle 27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Multiple functions of A, B, C</a:t>
            </a:r>
          </a:p>
          <a:p>
            <a:pPr lvl="1"/>
            <a:r>
              <a:rPr lang="en-US" altLang="ko-KR">
                <a:ea typeface="굴림" pitchFamily="50" charset="-127"/>
              </a:rPr>
              <a:t>F1 = A B C</a:t>
            </a:r>
          </a:p>
          <a:p>
            <a:pPr lvl="1"/>
            <a:r>
              <a:rPr lang="en-US" altLang="ko-KR">
                <a:ea typeface="굴림" pitchFamily="50" charset="-127"/>
              </a:rPr>
              <a:t>F2 = A + B + C</a:t>
            </a:r>
          </a:p>
          <a:p>
            <a:pPr lvl="1"/>
            <a:r>
              <a:rPr lang="en-US" altLang="ko-KR">
                <a:ea typeface="굴림" pitchFamily="50" charset="-127"/>
              </a:rPr>
              <a:t>F3 = A' B' C'</a:t>
            </a:r>
          </a:p>
          <a:p>
            <a:pPr lvl="1"/>
            <a:r>
              <a:rPr lang="en-US" altLang="ko-KR">
                <a:ea typeface="굴림" pitchFamily="50" charset="-127"/>
              </a:rPr>
              <a:t>F4 = A' + B' + C'</a:t>
            </a:r>
          </a:p>
          <a:p>
            <a:pPr lvl="1"/>
            <a:r>
              <a:rPr lang="en-US" altLang="ko-KR">
                <a:ea typeface="굴림" pitchFamily="50" charset="-127"/>
              </a:rPr>
              <a:t>F5 = A xor B xor C</a:t>
            </a:r>
          </a:p>
          <a:p>
            <a:pPr lvl="1"/>
            <a:r>
              <a:rPr lang="en-US" altLang="ko-KR">
                <a:ea typeface="굴림" pitchFamily="50" charset="-127"/>
              </a:rPr>
              <a:t>F6 = A xnor B xnor C</a:t>
            </a:r>
          </a:p>
        </p:txBody>
      </p:sp>
    </p:spTree>
    <p:extLst>
      <p:ext uri="{BB962C8B-B14F-4D97-AF65-F5344CB8AC3E}">
        <p14:creationId xmlns:p14="http://schemas.microsoft.com/office/powerpoint/2010/main" val="27466573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34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6CA-C416-444A-B3D3-1B426A0C4AE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012950" y="5026025"/>
            <a:ext cx="33147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 given column of the OR array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has access to only a subset of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the possible product terms</a:t>
            </a:r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6953250" y="311785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6953250" y="34226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 flipV="1">
            <a:off x="6946900" y="311150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09" name="Arc 9"/>
          <p:cNvSpPr>
            <a:spLocks/>
          </p:cNvSpPr>
          <p:nvPr/>
        </p:nvSpPr>
        <p:spPr bwMode="auto">
          <a:xfrm>
            <a:off x="7251700" y="313213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10" name="Arc 10"/>
          <p:cNvSpPr>
            <a:spLocks/>
          </p:cNvSpPr>
          <p:nvPr/>
        </p:nvSpPr>
        <p:spPr bwMode="auto">
          <a:xfrm>
            <a:off x="7251700" y="312578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11" name="Arc 11"/>
          <p:cNvSpPr>
            <a:spLocks/>
          </p:cNvSpPr>
          <p:nvPr/>
        </p:nvSpPr>
        <p:spPr bwMode="auto">
          <a:xfrm>
            <a:off x="7251700" y="327025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12" name="Arc 12"/>
          <p:cNvSpPr>
            <a:spLocks/>
          </p:cNvSpPr>
          <p:nvPr/>
        </p:nvSpPr>
        <p:spPr bwMode="auto">
          <a:xfrm>
            <a:off x="7251700" y="327025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5607050" y="3270250"/>
            <a:ext cx="132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>
            <a:off x="7397750" y="3270250"/>
            <a:ext cx="152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6953250" y="348615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>
            <a:off x="6953250" y="37909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 flipV="1">
            <a:off x="6946900" y="347980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18" name="Arc 18"/>
          <p:cNvSpPr>
            <a:spLocks/>
          </p:cNvSpPr>
          <p:nvPr/>
        </p:nvSpPr>
        <p:spPr bwMode="auto">
          <a:xfrm>
            <a:off x="7251700" y="350043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19" name="Arc 19"/>
          <p:cNvSpPr>
            <a:spLocks/>
          </p:cNvSpPr>
          <p:nvPr/>
        </p:nvSpPr>
        <p:spPr bwMode="auto">
          <a:xfrm>
            <a:off x="7251700" y="349408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20" name="Arc 20"/>
          <p:cNvSpPr>
            <a:spLocks/>
          </p:cNvSpPr>
          <p:nvPr/>
        </p:nvSpPr>
        <p:spPr bwMode="auto">
          <a:xfrm>
            <a:off x="7251700" y="363855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21" name="Arc 21"/>
          <p:cNvSpPr>
            <a:spLocks/>
          </p:cNvSpPr>
          <p:nvPr/>
        </p:nvSpPr>
        <p:spPr bwMode="auto">
          <a:xfrm>
            <a:off x="7251700" y="363855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>
            <a:off x="5607050" y="3638550"/>
            <a:ext cx="132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23" name="Line 23"/>
          <p:cNvSpPr>
            <a:spLocks noChangeShapeType="1"/>
          </p:cNvSpPr>
          <p:nvPr/>
        </p:nvSpPr>
        <p:spPr bwMode="auto">
          <a:xfrm>
            <a:off x="7397750" y="3638550"/>
            <a:ext cx="152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24" name="Line 24"/>
          <p:cNvSpPr>
            <a:spLocks noChangeShapeType="1"/>
          </p:cNvSpPr>
          <p:nvPr/>
        </p:nvSpPr>
        <p:spPr bwMode="auto">
          <a:xfrm>
            <a:off x="6953250" y="385445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25" name="Line 25"/>
          <p:cNvSpPr>
            <a:spLocks noChangeShapeType="1"/>
          </p:cNvSpPr>
          <p:nvPr/>
        </p:nvSpPr>
        <p:spPr bwMode="auto">
          <a:xfrm>
            <a:off x="6953250" y="41592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26" name="Line 26"/>
          <p:cNvSpPr>
            <a:spLocks noChangeShapeType="1"/>
          </p:cNvSpPr>
          <p:nvPr/>
        </p:nvSpPr>
        <p:spPr bwMode="auto">
          <a:xfrm flipV="1">
            <a:off x="6946900" y="384810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27" name="Arc 27"/>
          <p:cNvSpPr>
            <a:spLocks/>
          </p:cNvSpPr>
          <p:nvPr/>
        </p:nvSpPr>
        <p:spPr bwMode="auto">
          <a:xfrm>
            <a:off x="7251700" y="386873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28" name="Arc 28"/>
          <p:cNvSpPr>
            <a:spLocks/>
          </p:cNvSpPr>
          <p:nvPr/>
        </p:nvSpPr>
        <p:spPr bwMode="auto">
          <a:xfrm>
            <a:off x="7251700" y="386238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29" name="Arc 29"/>
          <p:cNvSpPr>
            <a:spLocks/>
          </p:cNvSpPr>
          <p:nvPr/>
        </p:nvSpPr>
        <p:spPr bwMode="auto">
          <a:xfrm>
            <a:off x="7251700" y="400685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30" name="Arc 30"/>
          <p:cNvSpPr>
            <a:spLocks/>
          </p:cNvSpPr>
          <p:nvPr/>
        </p:nvSpPr>
        <p:spPr bwMode="auto">
          <a:xfrm>
            <a:off x="7251700" y="400685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31" name="Line 31"/>
          <p:cNvSpPr>
            <a:spLocks noChangeShapeType="1"/>
          </p:cNvSpPr>
          <p:nvPr/>
        </p:nvSpPr>
        <p:spPr bwMode="auto">
          <a:xfrm>
            <a:off x="5607050" y="4006850"/>
            <a:ext cx="132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32" name="Line 32"/>
          <p:cNvSpPr>
            <a:spLocks noChangeShapeType="1"/>
          </p:cNvSpPr>
          <p:nvPr/>
        </p:nvSpPr>
        <p:spPr bwMode="auto">
          <a:xfrm>
            <a:off x="7397750" y="4006850"/>
            <a:ext cx="152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33" name="Line 33"/>
          <p:cNvSpPr>
            <a:spLocks noChangeShapeType="1"/>
          </p:cNvSpPr>
          <p:nvPr/>
        </p:nvSpPr>
        <p:spPr bwMode="auto">
          <a:xfrm>
            <a:off x="6953250" y="422275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34" name="Line 34"/>
          <p:cNvSpPr>
            <a:spLocks noChangeShapeType="1"/>
          </p:cNvSpPr>
          <p:nvPr/>
        </p:nvSpPr>
        <p:spPr bwMode="auto">
          <a:xfrm>
            <a:off x="6953250" y="45275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35" name="Line 35"/>
          <p:cNvSpPr>
            <a:spLocks noChangeShapeType="1"/>
          </p:cNvSpPr>
          <p:nvPr/>
        </p:nvSpPr>
        <p:spPr bwMode="auto">
          <a:xfrm flipV="1">
            <a:off x="6946900" y="421640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36" name="Arc 36"/>
          <p:cNvSpPr>
            <a:spLocks/>
          </p:cNvSpPr>
          <p:nvPr/>
        </p:nvSpPr>
        <p:spPr bwMode="auto">
          <a:xfrm>
            <a:off x="7251700" y="423703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37" name="Arc 37"/>
          <p:cNvSpPr>
            <a:spLocks/>
          </p:cNvSpPr>
          <p:nvPr/>
        </p:nvSpPr>
        <p:spPr bwMode="auto">
          <a:xfrm>
            <a:off x="7251700" y="423068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38" name="Arc 38"/>
          <p:cNvSpPr>
            <a:spLocks/>
          </p:cNvSpPr>
          <p:nvPr/>
        </p:nvSpPr>
        <p:spPr bwMode="auto">
          <a:xfrm>
            <a:off x="7251700" y="437515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39" name="Arc 39"/>
          <p:cNvSpPr>
            <a:spLocks/>
          </p:cNvSpPr>
          <p:nvPr/>
        </p:nvSpPr>
        <p:spPr bwMode="auto">
          <a:xfrm>
            <a:off x="7251700" y="437515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40" name="Line 40"/>
          <p:cNvSpPr>
            <a:spLocks noChangeShapeType="1"/>
          </p:cNvSpPr>
          <p:nvPr/>
        </p:nvSpPr>
        <p:spPr bwMode="auto">
          <a:xfrm>
            <a:off x="5607050" y="4375150"/>
            <a:ext cx="132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41" name="Line 41"/>
          <p:cNvSpPr>
            <a:spLocks noChangeShapeType="1"/>
          </p:cNvSpPr>
          <p:nvPr/>
        </p:nvSpPr>
        <p:spPr bwMode="auto">
          <a:xfrm>
            <a:off x="7397750" y="4375150"/>
            <a:ext cx="152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42" name="Line 42"/>
          <p:cNvSpPr>
            <a:spLocks noChangeShapeType="1"/>
          </p:cNvSpPr>
          <p:nvPr/>
        </p:nvSpPr>
        <p:spPr bwMode="auto">
          <a:xfrm flipH="1">
            <a:off x="6648450" y="2971800"/>
            <a:ext cx="139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43" name="Line 43"/>
          <p:cNvSpPr>
            <a:spLocks noChangeShapeType="1"/>
          </p:cNvSpPr>
          <p:nvPr/>
        </p:nvSpPr>
        <p:spPr bwMode="auto">
          <a:xfrm>
            <a:off x="6534150" y="2971800"/>
            <a:ext cx="1143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44" name="Line 44"/>
          <p:cNvSpPr>
            <a:spLocks noChangeShapeType="1"/>
          </p:cNvSpPr>
          <p:nvPr/>
        </p:nvSpPr>
        <p:spPr bwMode="auto">
          <a:xfrm flipH="1">
            <a:off x="6521450" y="296545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45" name="Line 45"/>
          <p:cNvSpPr>
            <a:spLocks noChangeShapeType="1"/>
          </p:cNvSpPr>
          <p:nvPr/>
        </p:nvSpPr>
        <p:spPr bwMode="auto">
          <a:xfrm>
            <a:off x="6654800" y="28448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46" name="Line 46"/>
          <p:cNvSpPr>
            <a:spLocks noChangeShapeType="1"/>
          </p:cNvSpPr>
          <p:nvPr/>
        </p:nvSpPr>
        <p:spPr bwMode="auto">
          <a:xfrm>
            <a:off x="6718300" y="3111500"/>
            <a:ext cx="0" cy="299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47" name="Line 47"/>
          <p:cNvSpPr>
            <a:spLocks noChangeShapeType="1"/>
          </p:cNvSpPr>
          <p:nvPr/>
        </p:nvSpPr>
        <p:spPr bwMode="auto">
          <a:xfrm>
            <a:off x="6591300" y="3073400"/>
            <a:ext cx="0" cy="303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48" name="Line 48"/>
          <p:cNvSpPr>
            <a:spLocks noChangeShapeType="1"/>
          </p:cNvSpPr>
          <p:nvPr/>
        </p:nvSpPr>
        <p:spPr bwMode="auto">
          <a:xfrm flipH="1">
            <a:off x="6356350" y="2971800"/>
            <a:ext cx="139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49" name="Line 49"/>
          <p:cNvSpPr>
            <a:spLocks noChangeShapeType="1"/>
          </p:cNvSpPr>
          <p:nvPr/>
        </p:nvSpPr>
        <p:spPr bwMode="auto">
          <a:xfrm>
            <a:off x="6242050" y="2971800"/>
            <a:ext cx="1143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0" name="Line 50"/>
          <p:cNvSpPr>
            <a:spLocks noChangeShapeType="1"/>
          </p:cNvSpPr>
          <p:nvPr/>
        </p:nvSpPr>
        <p:spPr bwMode="auto">
          <a:xfrm flipH="1">
            <a:off x="6229350" y="296545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1" name="Line 51"/>
          <p:cNvSpPr>
            <a:spLocks noChangeShapeType="1"/>
          </p:cNvSpPr>
          <p:nvPr/>
        </p:nvSpPr>
        <p:spPr bwMode="auto">
          <a:xfrm>
            <a:off x="6362700" y="28448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2" name="Line 52"/>
          <p:cNvSpPr>
            <a:spLocks noChangeShapeType="1"/>
          </p:cNvSpPr>
          <p:nvPr/>
        </p:nvSpPr>
        <p:spPr bwMode="auto">
          <a:xfrm>
            <a:off x="6426200" y="3111500"/>
            <a:ext cx="0" cy="299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3" name="Line 53"/>
          <p:cNvSpPr>
            <a:spLocks noChangeShapeType="1"/>
          </p:cNvSpPr>
          <p:nvPr/>
        </p:nvSpPr>
        <p:spPr bwMode="auto">
          <a:xfrm>
            <a:off x="6299200" y="3060700"/>
            <a:ext cx="0" cy="304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4" name="Line 54"/>
          <p:cNvSpPr>
            <a:spLocks noChangeShapeType="1"/>
          </p:cNvSpPr>
          <p:nvPr/>
        </p:nvSpPr>
        <p:spPr bwMode="auto">
          <a:xfrm flipH="1">
            <a:off x="6064250" y="2971800"/>
            <a:ext cx="139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5" name="Line 55"/>
          <p:cNvSpPr>
            <a:spLocks noChangeShapeType="1"/>
          </p:cNvSpPr>
          <p:nvPr/>
        </p:nvSpPr>
        <p:spPr bwMode="auto">
          <a:xfrm>
            <a:off x="5949950" y="2971800"/>
            <a:ext cx="1143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6" name="Line 56"/>
          <p:cNvSpPr>
            <a:spLocks noChangeShapeType="1"/>
          </p:cNvSpPr>
          <p:nvPr/>
        </p:nvSpPr>
        <p:spPr bwMode="auto">
          <a:xfrm flipH="1">
            <a:off x="5937250" y="296545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7" name="Line 57"/>
          <p:cNvSpPr>
            <a:spLocks noChangeShapeType="1"/>
          </p:cNvSpPr>
          <p:nvPr/>
        </p:nvSpPr>
        <p:spPr bwMode="auto">
          <a:xfrm>
            <a:off x="6070600" y="28448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8" name="Line 58"/>
          <p:cNvSpPr>
            <a:spLocks noChangeShapeType="1"/>
          </p:cNvSpPr>
          <p:nvPr/>
        </p:nvSpPr>
        <p:spPr bwMode="auto">
          <a:xfrm>
            <a:off x="6134100" y="3111500"/>
            <a:ext cx="0" cy="299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9" name="Line 59"/>
          <p:cNvSpPr>
            <a:spLocks noChangeShapeType="1"/>
          </p:cNvSpPr>
          <p:nvPr/>
        </p:nvSpPr>
        <p:spPr bwMode="auto">
          <a:xfrm>
            <a:off x="6007100" y="3073400"/>
            <a:ext cx="0" cy="303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0" name="Arc 60"/>
          <p:cNvSpPr>
            <a:spLocks/>
          </p:cNvSpPr>
          <p:nvPr/>
        </p:nvSpPr>
        <p:spPr bwMode="auto">
          <a:xfrm>
            <a:off x="7658100" y="6038850"/>
            <a:ext cx="133350" cy="698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1" name="Arc 61"/>
          <p:cNvSpPr>
            <a:spLocks/>
          </p:cNvSpPr>
          <p:nvPr/>
        </p:nvSpPr>
        <p:spPr bwMode="auto">
          <a:xfrm>
            <a:off x="7645400" y="6038850"/>
            <a:ext cx="146050" cy="476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2" name="Arc 62"/>
          <p:cNvSpPr>
            <a:spLocks/>
          </p:cNvSpPr>
          <p:nvPr/>
        </p:nvSpPr>
        <p:spPr bwMode="auto">
          <a:xfrm>
            <a:off x="7513638" y="6064250"/>
            <a:ext cx="146050" cy="450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3" name="Arc 63"/>
          <p:cNvSpPr>
            <a:spLocks/>
          </p:cNvSpPr>
          <p:nvPr/>
        </p:nvSpPr>
        <p:spPr bwMode="auto">
          <a:xfrm>
            <a:off x="7513638" y="6038850"/>
            <a:ext cx="146050" cy="69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4" name="Line 64"/>
          <p:cNvSpPr>
            <a:spLocks noChangeShapeType="1"/>
          </p:cNvSpPr>
          <p:nvPr/>
        </p:nvSpPr>
        <p:spPr bwMode="auto">
          <a:xfrm>
            <a:off x="7645400" y="3073400"/>
            <a:ext cx="0" cy="30099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5" name="Line 65"/>
          <p:cNvSpPr>
            <a:spLocks noChangeShapeType="1"/>
          </p:cNvSpPr>
          <p:nvPr/>
        </p:nvSpPr>
        <p:spPr bwMode="auto">
          <a:xfrm>
            <a:off x="7645400" y="6515100"/>
            <a:ext cx="0" cy="1143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6" name="Arc 66"/>
          <p:cNvSpPr>
            <a:spLocks/>
          </p:cNvSpPr>
          <p:nvPr/>
        </p:nvSpPr>
        <p:spPr bwMode="auto">
          <a:xfrm>
            <a:off x="8026400" y="6038850"/>
            <a:ext cx="133350" cy="698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7" name="Arc 67"/>
          <p:cNvSpPr>
            <a:spLocks/>
          </p:cNvSpPr>
          <p:nvPr/>
        </p:nvSpPr>
        <p:spPr bwMode="auto">
          <a:xfrm>
            <a:off x="8013700" y="6038850"/>
            <a:ext cx="146050" cy="476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8" name="Arc 68"/>
          <p:cNvSpPr>
            <a:spLocks/>
          </p:cNvSpPr>
          <p:nvPr/>
        </p:nvSpPr>
        <p:spPr bwMode="auto">
          <a:xfrm>
            <a:off x="7881938" y="6064250"/>
            <a:ext cx="146050" cy="450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9" name="Arc 69"/>
          <p:cNvSpPr>
            <a:spLocks/>
          </p:cNvSpPr>
          <p:nvPr/>
        </p:nvSpPr>
        <p:spPr bwMode="auto">
          <a:xfrm>
            <a:off x="7881938" y="6038850"/>
            <a:ext cx="146050" cy="69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0" name="Line 70"/>
          <p:cNvSpPr>
            <a:spLocks noChangeShapeType="1"/>
          </p:cNvSpPr>
          <p:nvPr/>
        </p:nvSpPr>
        <p:spPr bwMode="auto">
          <a:xfrm>
            <a:off x="8013700" y="3073400"/>
            <a:ext cx="0" cy="30099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1" name="Line 71"/>
          <p:cNvSpPr>
            <a:spLocks noChangeShapeType="1"/>
          </p:cNvSpPr>
          <p:nvPr/>
        </p:nvSpPr>
        <p:spPr bwMode="auto">
          <a:xfrm>
            <a:off x="8013700" y="6515100"/>
            <a:ext cx="0" cy="1143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2" name="Arc 72"/>
          <p:cNvSpPr>
            <a:spLocks/>
          </p:cNvSpPr>
          <p:nvPr/>
        </p:nvSpPr>
        <p:spPr bwMode="auto">
          <a:xfrm>
            <a:off x="8382000" y="6038850"/>
            <a:ext cx="133350" cy="698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3" name="Arc 73"/>
          <p:cNvSpPr>
            <a:spLocks/>
          </p:cNvSpPr>
          <p:nvPr/>
        </p:nvSpPr>
        <p:spPr bwMode="auto">
          <a:xfrm>
            <a:off x="8369300" y="6038850"/>
            <a:ext cx="146050" cy="476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4" name="Arc 74"/>
          <p:cNvSpPr>
            <a:spLocks/>
          </p:cNvSpPr>
          <p:nvPr/>
        </p:nvSpPr>
        <p:spPr bwMode="auto">
          <a:xfrm>
            <a:off x="8237538" y="6064250"/>
            <a:ext cx="146050" cy="450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5" name="Arc 75"/>
          <p:cNvSpPr>
            <a:spLocks/>
          </p:cNvSpPr>
          <p:nvPr/>
        </p:nvSpPr>
        <p:spPr bwMode="auto">
          <a:xfrm>
            <a:off x="8237538" y="6038850"/>
            <a:ext cx="146050" cy="69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6" name="Line 76"/>
          <p:cNvSpPr>
            <a:spLocks noChangeShapeType="1"/>
          </p:cNvSpPr>
          <p:nvPr/>
        </p:nvSpPr>
        <p:spPr bwMode="auto">
          <a:xfrm>
            <a:off x="8369300" y="3073400"/>
            <a:ext cx="0" cy="30099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7" name="Line 77"/>
          <p:cNvSpPr>
            <a:spLocks noChangeShapeType="1"/>
          </p:cNvSpPr>
          <p:nvPr/>
        </p:nvSpPr>
        <p:spPr bwMode="auto">
          <a:xfrm>
            <a:off x="8369300" y="6515100"/>
            <a:ext cx="0" cy="1143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8" name="Arc 78"/>
          <p:cNvSpPr>
            <a:spLocks/>
          </p:cNvSpPr>
          <p:nvPr/>
        </p:nvSpPr>
        <p:spPr bwMode="auto">
          <a:xfrm>
            <a:off x="8737600" y="6038850"/>
            <a:ext cx="133350" cy="698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9" name="Arc 79"/>
          <p:cNvSpPr>
            <a:spLocks/>
          </p:cNvSpPr>
          <p:nvPr/>
        </p:nvSpPr>
        <p:spPr bwMode="auto">
          <a:xfrm>
            <a:off x="8724900" y="6038850"/>
            <a:ext cx="146050" cy="476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0" name="Arc 80"/>
          <p:cNvSpPr>
            <a:spLocks/>
          </p:cNvSpPr>
          <p:nvPr/>
        </p:nvSpPr>
        <p:spPr bwMode="auto">
          <a:xfrm>
            <a:off x="8593138" y="6064250"/>
            <a:ext cx="146050" cy="450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1" name="Arc 81"/>
          <p:cNvSpPr>
            <a:spLocks/>
          </p:cNvSpPr>
          <p:nvPr/>
        </p:nvSpPr>
        <p:spPr bwMode="auto">
          <a:xfrm>
            <a:off x="8593138" y="6038850"/>
            <a:ext cx="146050" cy="69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2" name="Line 82"/>
          <p:cNvSpPr>
            <a:spLocks noChangeShapeType="1"/>
          </p:cNvSpPr>
          <p:nvPr/>
        </p:nvSpPr>
        <p:spPr bwMode="auto">
          <a:xfrm>
            <a:off x="8724900" y="3073400"/>
            <a:ext cx="0" cy="30099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3" name="Line 83"/>
          <p:cNvSpPr>
            <a:spLocks noChangeShapeType="1"/>
          </p:cNvSpPr>
          <p:nvPr/>
        </p:nvSpPr>
        <p:spPr bwMode="auto">
          <a:xfrm>
            <a:off x="8724900" y="6515100"/>
            <a:ext cx="0" cy="1143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4" name="Line 84"/>
          <p:cNvSpPr>
            <a:spLocks noChangeShapeType="1"/>
          </p:cNvSpPr>
          <p:nvPr/>
        </p:nvSpPr>
        <p:spPr bwMode="auto">
          <a:xfrm>
            <a:off x="6953250" y="459105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5" name="Line 85"/>
          <p:cNvSpPr>
            <a:spLocks noChangeShapeType="1"/>
          </p:cNvSpPr>
          <p:nvPr/>
        </p:nvSpPr>
        <p:spPr bwMode="auto">
          <a:xfrm>
            <a:off x="6953250" y="48958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6" name="Line 86"/>
          <p:cNvSpPr>
            <a:spLocks noChangeShapeType="1"/>
          </p:cNvSpPr>
          <p:nvPr/>
        </p:nvSpPr>
        <p:spPr bwMode="auto">
          <a:xfrm flipV="1">
            <a:off x="6946900" y="458470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7" name="Arc 87"/>
          <p:cNvSpPr>
            <a:spLocks/>
          </p:cNvSpPr>
          <p:nvPr/>
        </p:nvSpPr>
        <p:spPr bwMode="auto">
          <a:xfrm>
            <a:off x="7251700" y="460533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8" name="Arc 88"/>
          <p:cNvSpPr>
            <a:spLocks/>
          </p:cNvSpPr>
          <p:nvPr/>
        </p:nvSpPr>
        <p:spPr bwMode="auto">
          <a:xfrm>
            <a:off x="7251700" y="459898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9" name="Arc 89"/>
          <p:cNvSpPr>
            <a:spLocks/>
          </p:cNvSpPr>
          <p:nvPr/>
        </p:nvSpPr>
        <p:spPr bwMode="auto">
          <a:xfrm>
            <a:off x="7251700" y="474345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0" name="Arc 90"/>
          <p:cNvSpPr>
            <a:spLocks/>
          </p:cNvSpPr>
          <p:nvPr/>
        </p:nvSpPr>
        <p:spPr bwMode="auto">
          <a:xfrm>
            <a:off x="7251700" y="474345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1" name="Line 91"/>
          <p:cNvSpPr>
            <a:spLocks noChangeShapeType="1"/>
          </p:cNvSpPr>
          <p:nvPr/>
        </p:nvSpPr>
        <p:spPr bwMode="auto">
          <a:xfrm>
            <a:off x="5607050" y="4743450"/>
            <a:ext cx="132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2" name="Line 92"/>
          <p:cNvSpPr>
            <a:spLocks noChangeShapeType="1"/>
          </p:cNvSpPr>
          <p:nvPr/>
        </p:nvSpPr>
        <p:spPr bwMode="auto">
          <a:xfrm>
            <a:off x="7397750" y="4743450"/>
            <a:ext cx="152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3" name="Line 93"/>
          <p:cNvSpPr>
            <a:spLocks noChangeShapeType="1"/>
          </p:cNvSpPr>
          <p:nvPr/>
        </p:nvSpPr>
        <p:spPr bwMode="auto">
          <a:xfrm>
            <a:off x="6953250" y="495935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4" name="Line 94"/>
          <p:cNvSpPr>
            <a:spLocks noChangeShapeType="1"/>
          </p:cNvSpPr>
          <p:nvPr/>
        </p:nvSpPr>
        <p:spPr bwMode="auto">
          <a:xfrm>
            <a:off x="6953250" y="52641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5" name="Line 95"/>
          <p:cNvSpPr>
            <a:spLocks noChangeShapeType="1"/>
          </p:cNvSpPr>
          <p:nvPr/>
        </p:nvSpPr>
        <p:spPr bwMode="auto">
          <a:xfrm flipV="1">
            <a:off x="6946900" y="495300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6" name="Arc 96"/>
          <p:cNvSpPr>
            <a:spLocks/>
          </p:cNvSpPr>
          <p:nvPr/>
        </p:nvSpPr>
        <p:spPr bwMode="auto">
          <a:xfrm>
            <a:off x="7251700" y="497363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7" name="Arc 97"/>
          <p:cNvSpPr>
            <a:spLocks/>
          </p:cNvSpPr>
          <p:nvPr/>
        </p:nvSpPr>
        <p:spPr bwMode="auto">
          <a:xfrm>
            <a:off x="7251700" y="496728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8" name="Arc 98"/>
          <p:cNvSpPr>
            <a:spLocks/>
          </p:cNvSpPr>
          <p:nvPr/>
        </p:nvSpPr>
        <p:spPr bwMode="auto">
          <a:xfrm>
            <a:off x="7251700" y="511175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9" name="Arc 99"/>
          <p:cNvSpPr>
            <a:spLocks/>
          </p:cNvSpPr>
          <p:nvPr/>
        </p:nvSpPr>
        <p:spPr bwMode="auto">
          <a:xfrm>
            <a:off x="7251700" y="511175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0" name="Line 100"/>
          <p:cNvSpPr>
            <a:spLocks noChangeShapeType="1"/>
          </p:cNvSpPr>
          <p:nvPr/>
        </p:nvSpPr>
        <p:spPr bwMode="auto">
          <a:xfrm>
            <a:off x="5607050" y="5111750"/>
            <a:ext cx="132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1" name="Line 101"/>
          <p:cNvSpPr>
            <a:spLocks noChangeShapeType="1"/>
          </p:cNvSpPr>
          <p:nvPr/>
        </p:nvSpPr>
        <p:spPr bwMode="auto">
          <a:xfrm>
            <a:off x="7397750" y="5111750"/>
            <a:ext cx="152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2" name="Line 102"/>
          <p:cNvSpPr>
            <a:spLocks noChangeShapeType="1"/>
          </p:cNvSpPr>
          <p:nvPr/>
        </p:nvSpPr>
        <p:spPr bwMode="auto">
          <a:xfrm>
            <a:off x="6953250" y="532765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3" name="Line 103"/>
          <p:cNvSpPr>
            <a:spLocks noChangeShapeType="1"/>
          </p:cNvSpPr>
          <p:nvPr/>
        </p:nvSpPr>
        <p:spPr bwMode="auto">
          <a:xfrm>
            <a:off x="6953250" y="56324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4" name="Line 104"/>
          <p:cNvSpPr>
            <a:spLocks noChangeShapeType="1"/>
          </p:cNvSpPr>
          <p:nvPr/>
        </p:nvSpPr>
        <p:spPr bwMode="auto">
          <a:xfrm flipV="1">
            <a:off x="6946900" y="532130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5" name="Arc 105"/>
          <p:cNvSpPr>
            <a:spLocks/>
          </p:cNvSpPr>
          <p:nvPr/>
        </p:nvSpPr>
        <p:spPr bwMode="auto">
          <a:xfrm>
            <a:off x="7251700" y="534193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6" name="Arc 106"/>
          <p:cNvSpPr>
            <a:spLocks/>
          </p:cNvSpPr>
          <p:nvPr/>
        </p:nvSpPr>
        <p:spPr bwMode="auto">
          <a:xfrm>
            <a:off x="7251700" y="533558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7" name="Arc 107"/>
          <p:cNvSpPr>
            <a:spLocks/>
          </p:cNvSpPr>
          <p:nvPr/>
        </p:nvSpPr>
        <p:spPr bwMode="auto">
          <a:xfrm>
            <a:off x="7251700" y="548005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8" name="Arc 108"/>
          <p:cNvSpPr>
            <a:spLocks/>
          </p:cNvSpPr>
          <p:nvPr/>
        </p:nvSpPr>
        <p:spPr bwMode="auto">
          <a:xfrm>
            <a:off x="7251700" y="548005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9" name="Line 109"/>
          <p:cNvSpPr>
            <a:spLocks noChangeShapeType="1"/>
          </p:cNvSpPr>
          <p:nvPr/>
        </p:nvSpPr>
        <p:spPr bwMode="auto">
          <a:xfrm>
            <a:off x="5607050" y="5480050"/>
            <a:ext cx="132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0" name="Line 110"/>
          <p:cNvSpPr>
            <a:spLocks noChangeShapeType="1"/>
          </p:cNvSpPr>
          <p:nvPr/>
        </p:nvSpPr>
        <p:spPr bwMode="auto">
          <a:xfrm>
            <a:off x="7397750" y="5480050"/>
            <a:ext cx="152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1" name="Line 111"/>
          <p:cNvSpPr>
            <a:spLocks noChangeShapeType="1"/>
          </p:cNvSpPr>
          <p:nvPr/>
        </p:nvSpPr>
        <p:spPr bwMode="auto">
          <a:xfrm>
            <a:off x="6953250" y="569595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2" name="Line 112"/>
          <p:cNvSpPr>
            <a:spLocks noChangeShapeType="1"/>
          </p:cNvSpPr>
          <p:nvPr/>
        </p:nvSpPr>
        <p:spPr bwMode="auto">
          <a:xfrm>
            <a:off x="6953250" y="60007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3" name="Line 113"/>
          <p:cNvSpPr>
            <a:spLocks noChangeShapeType="1"/>
          </p:cNvSpPr>
          <p:nvPr/>
        </p:nvSpPr>
        <p:spPr bwMode="auto">
          <a:xfrm flipV="1">
            <a:off x="6946900" y="568960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4" name="Arc 114"/>
          <p:cNvSpPr>
            <a:spLocks/>
          </p:cNvSpPr>
          <p:nvPr/>
        </p:nvSpPr>
        <p:spPr bwMode="auto">
          <a:xfrm>
            <a:off x="7251700" y="571023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5" name="Arc 115"/>
          <p:cNvSpPr>
            <a:spLocks/>
          </p:cNvSpPr>
          <p:nvPr/>
        </p:nvSpPr>
        <p:spPr bwMode="auto">
          <a:xfrm>
            <a:off x="7251700" y="570388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6" name="Arc 116"/>
          <p:cNvSpPr>
            <a:spLocks/>
          </p:cNvSpPr>
          <p:nvPr/>
        </p:nvSpPr>
        <p:spPr bwMode="auto">
          <a:xfrm>
            <a:off x="7251700" y="584835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7" name="Arc 117"/>
          <p:cNvSpPr>
            <a:spLocks/>
          </p:cNvSpPr>
          <p:nvPr/>
        </p:nvSpPr>
        <p:spPr bwMode="auto">
          <a:xfrm>
            <a:off x="7251700" y="584835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8" name="Line 118"/>
          <p:cNvSpPr>
            <a:spLocks noChangeShapeType="1"/>
          </p:cNvSpPr>
          <p:nvPr/>
        </p:nvSpPr>
        <p:spPr bwMode="auto">
          <a:xfrm>
            <a:off x="5607050" y="5848350"/>
            <a:ext cx="132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9" name="Line 119"/>
          <p:cNvSpPr>
            <a:spLocks noChangeShapeType="1"/>
          </p:cNvSpPr>
          <p:nvPr/>
        </p:nvSpPr>
        <p:spPr bwMode="auto">
          <a:xfrm>
            <a:off x="7397750" y="5848350"/>
            <a:ext cx="152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0" name="Oval 120"/>
          <p:cNvSpPr>
            <a:spLocks noChangeArrowheads="1"/>
          </p:cNvSpPr>
          <p:nvPr/>
        </p:nvSpPr>
        <p:spPr bwMode="auto">
          <a:xfrm>
            <a:off x="6699250" y="3086100"/>
            <a:ext cx="50800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1" name="Oval 121"/>
          <p:cNvSpPr>
            <a:spLocks noChangeArrowheads="1"/>
          </p:cNvSpPr>
          <p:nvPr/>
        </p:nvSpPr>
        <p:spPr bwMode="auto">
          <a:xfrm>
            <a:off x="6407150" y="3086100"/>
            <a:ext cx="50800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2" name="Oval 122"/>
          <p:cNvSpPr>
            <a:spLocks noChangeArrowheads="1"/>
          </p:cNvSpPr>
          <p:nvPr/>
        </p:nvSpPr>
        <p:spPr bwMode="auto">
          <a:xfrm>
            <a:off x="6115050" y="3086100"/>
            <a:ext cx="50800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3" name="Line 123"/>
          <p:cNvSpPr>
            <a:spLocks noChangeShapeType="1"/>
          </p:cNvSpPr>
          <p:nvPr/>
        </p:nvSpPr>
        <p:spPr bwMode="auto">
          <a:xfrm flipH="1">
            <a:off x="5784850" y="2971800"/>
            <a:ext cx="139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4" name="Line 124"/>
          <p:cNvSpPr>
            <a:spLocks noChangeShapeType="1"/>
          </p:cNvSpPr>
          <p:nvPr/>
        </p:nvSpPr>
        <p:spPr bwMode="auto">
          <a:xfrm>
            <a:off x="5670550" y="2971800"/>
            <a:ext cx="1143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5" name="Line 125"/>
          <p:cNvSpPr>
            <a:spLocks noChangeShapeType="1"/>
          </p:cNvSpPr>
          <p:nvPr/>
        </p:nvSpPr>
        <p:spPr bwMode="auto">
          <a:xfrm flipH="1">
            <a:off x="5657850" y="296545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6" name="Line 126"/>
          <p:cNvSpPr>
            <a:spLocks noChangeShapeType="1"/>
          </p:cNvSpPr>
          <p:nvPr/>
        </p:nvSpPr>
        <p:spPr bwMode="auto">
          <a:xfrm>
            <a:off x="5791200" y="28448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7" name="Line 127"/>
          <p:cNvSpPr>
            <a:spLocks noChangeShapeType="1"/>
          </p:cNvSpPr>
          <p:nvPr/>
        </p:nvSpPr>
        <p:spPr bwMode="auto">
          <a:xfrm>
            <a:off x="5854700" y="3111500"/>
            <a:ext cx="0" cy="299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8" name="Line 128"/>
          <p:cNvSpPr>
            <a:spLocks noChangeShapeType="1"/>
          </p:cNvSpPr>
          <p:nvPr/>
        </p:nvSpPr>
        <p:spPr bwMode="auto">
          <a:xfrm>
            <a:off x="5727700" y="3073400"/>
            <a:ext cx="0" cy="303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9" name="Oval 129"/>
          <p:cNvSpPr>
            <a:spLocks noChangeArrowheads="1"/>
          </p:cNvSpPr>
          <p:nvPr/>
        </p:nvSpPr>
        <p:spPr bwMode="auto">
          <a:xfrm>
            <a:off x="5835650" y="3086100"/>
            <a:ext cx="50800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2530" name="Group 130"/>
          <p:cNvGrpSpPr>
            <a:grpSpLocks/>
          </p:cNvGrpSpPr>
          <p:nvPr/>
        </p:nvGrpSpPr>
        <p:grpSpPr bwMode="auto">
          <a:xfrm>
            <a:off x="5670550" y="3225800"/>
            <a:ext cx="1104900" cy="88900"/>
            <a:chOff x="3348" y="1668"/>
            <a:chExt cx="696" cy="56"/>
          </a:xfrm>
        </p:grpSpPr>
        <p:grpSp>
          <p:nvGrpSpPr>
            <p:cNvPr id="102531" name="Group 131"/>
            <p:cNvGrpSpPr>
              <a:grpSpLocks/>
            </p:cNvGrpSpPr>
            <p:nvPr/>
          </p:nvGrpSpPr>
          <p:grpSpPr bwMode="auto">
            <a:xfrm>
              <a:off x="3788" y="1668"/>
              <a:ext cx="72" cy="56"/>
              <a:chOff x="3788" y="1668"/>
              <a:chExt cx="72" cy="56"/>
            </a:xfrm>
          </p:grpSpPr>
          <p:sp>
            <p:nvSpPr>
              <p:cNvPr id="102532" name="Line 132"/>
              <p:cNvSpPr>
                <a:spLocks noChangeShapeType="1"/>
              </p:cNvSpPr>
              <p:nvPr/>
            </p:nvSpPr>
            <p:spPr bwMode="auto">
              <a:xfrm>
                <a:off x="3796" y="16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33" name="Line 133"/>
              <p:cNvSpPr>
                <a:spLocks noChangeShapeType="1"/>
              </p:cNvSpPr>
              <p:nvPr/>
            </p:nvSpPr>
            <p:spPr bwMode="auto">
              <a:xfrm flipH="1">
                <a:off x="3788" y="16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34" name="Group 134"/>
            <p:cNvGrpSpPr>
              <a:grpSpLocks/>
            </p:cNvGrpSpPr>
            <p:nvPr/>
          </p:nvGrpSpPr>
          <p:grpSpPr bwMode="auto">
            <a:xfrm>
              <a:off x="3604" y="1668"/>
              <a:ext cx="72" cy="56"/>
              <a:chOff x="3604" y="1668"/>
              <a:chExt cx="72" cy="56"/>
            </a:xfrm>
          </p:grpSpPr>
          <p:sp>
            <p:nvSpPr>
              <p:cNvPr id="102535" name="Line 135"/>
              <p:cNvSpPr>
                <a:spLocks noChangeShapeType="1"/>
              </p:cNvSpPr>
              <p:nvPr/>
            </p:nvSpPr>
            <p:spPr bwMode="auto">
              <a:xfrm>
                <a:off x="3612" y="16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36" name="Line 136"/>
              <p:cNvSpPr>
                <a:spLocks noChangeShapeType="1"/>
              </p:cNvSpPr>
              <p:nvPr/>
            </p:nvSpPr>
            <p:spPr bwMode="auto">
              <a:xfrm flipH="1">
                <a:off x="3604" y="16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37" name="Group 137"/>
            <p:cNvGrpSpPr>
              <a:grpSpLocks/>
            </p:cNvGrpSpPr>
            <p:nvPr/>
          </p:nvGrpSpPr>
          <p:grpSpPr bwMode="auto">
            <a:xfrm>
              <a:off x="3972" y="1668"/>
              <a:ext cx="72" cy="56"/>
              <a:chOff x="3972" y="1668"/>
              <a:chExt cx="72" cy="56"/>
            </a:xfrm>
          </p:grpSpPr>
          <p:sp>
            <p:nvSpPr>
              <p:cNvPr id="102538" name="Line 138"/>
              <p:cNvSpPr>
                <a:spLocks noChangeShapeType="1"/>
              </p:cNvSpPr>
              <p:nvPr/>
            </p:nvSpPr>
            <p:spPr bwMode="auto">
              <a:xfrm>
                <a:off x="3980" y="16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39" name="Line 139"/>
              <p:cNvSpPr>
                <a:spLocks noChangeShapeType="1"/>
              </p:cNvSpPr>
              <p:nvPr/>
            </p:nvSpPr>
            <p:spPr bwMode="auto">
              <a:xfrm flipH="1">
                <a:off x="3972" y="16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40" name="Group 140"/>
            <p:cNvGrpSpPr>
              <a:grpSpLocks/>
            </p:cNvGrpSpPr>
            <p:nvPr/>
          </p:nvGrpSpPr>
          <p:grpSpPr bwMode="auto">
            <a:xfrm>
              <a:off x="3708" y="1668"/>
              <a:ext cx="72" cy="56"/>
              <a:chOff x="3708" y="1668"/>
              <a:chExt cx="72" cy="56"/>
            </a:xfrm>
          </p:grpSpPr>
          <p:sp>
            <p:nvSpPr>
              <p:cNvPr id="102541" name="Line 141"/>
              <p:cNvSpPr>
                <a:spLocks noChangeShapeType="1"/>
              </p:cNvSpPr>
              <p:nvPr/>
            </p:nvSpPr>
            <p:spPr bwMode="auto">
              <a:xfrm>
                <a:off x="3716" y="16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42" name="Line 142"/>
              <p:cNvSpPr>
                <a:spLocks noChangeShapeType="1"/>
              </p:cNvSpPr>
              <p:nvPr/>
            </p:nvSpPr>
            <p:spPr bwMode="auto">
              <a:xfrm flipH="1">
                <a:off x="3708" y="16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43" name="Group 143"/>
            <p:cNvGrpSpPr>
              <a:grpSpLocks/>
            </p:cNvGrpSpPr>
            <p:nvPr/>
          </p:nvGrpSpPr>
          <p:grpSpPr bwMode="auto">
            <a:xfrm>
              <a:off x="3524" y="1668"/>
              <a:ext cx="72" cy="56"/>
              <a:chOff x="3524" y="1668"/>
              <a:chExt cx="72" cy="56"/>
            </a:xfrm>
          </p:grpSpPr>
          <p:sp>
            <p:nvSpPr>
              <p:cNvPr id="102544" name="Line 144"/>
              <p:cNvSpPr>
                <a:spLocks noChangeShapeType="1"/>
              </p:cNvSpPr>
              <p:nvPr/>
            </p:nvSpPr>
            <p:spPr bwMode="auto">
              <a:xfrm>
                <a:off x="3532" y="16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45" name="Line 145"/>
              <p:cNvSpPr>
                <a:spLocks noChangeShapeType="1"/>
              </p:cNvSpPr>
              <p:nvPr/>
            </p:nvSpPr>
            <p:spPr bwMode="auto">
              <a:xfrm flipH="1">
                <a:off x="3524" y="16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46" name="Group 146"/>
            <p:cNvGrpSpPr>
              <a:grpSpLocks/>
            </p:cNvGrpSpPr>
            <p:nvPr/>
          </p:nvGrpSpPr>
          <p:grpSpPr bwMode="auto">
            <a:xfrm>
              <a:off x="3892" y="1668"/>
              <a:ext cx="72" cy="56"/>
              <a:chOff x="3892" y="1668"/>
              <a:chExt cx="72" cy="56"/>
            </a:xfrm>
          </p:grpSpPr>
          <p:sp>
            <p:nvSpPr>
              <p:cNvPr id="102547" name="Line 147"/>
              <p:cNvSpPr>
                <a:spLocks noChangeShapeType="1"/>
              </p:cNvSpPr>
              <p:nvPr/>
            </p:nvSpPr>
            <p:spPr bwMode="auto">
              <a:xfrm>
                <a:off x="3900" y="16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48" name="Line 148"/>
              <p:cNvSpPr>
                <a:spLocks noChangeShapeType="1"/>
              </p:cNvSpPr>
              <p:nvPr/>
            </p:nvSpPr>
            <p:spPr bwMode="auto">
              <a:xfrm flipH="1">
                <a:off x="3892" y="16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49" name="Group 149"/>
            <p:cNvGrpSpPr>
              <a:grpSpLocks/>
            </p:cNvGrpSpPr>
            <p:nvPr/>
          </p:nvGrpSpPr>
          <p:grpSpPr bwMode="auto">
            <a:xfrm>
              <a:off x="3428" y="1668"/>
              <a:ext cx="72" cy="56"/>
              <a:chOff x="3428" y="1668"/>
              <a:chExt cx="72" cy="56"/>
            </a:xfrm>
          </p:grpSpPr>
          <p:sp>
            <p:nvSpPr>
              <p:cNvPr id="102550" name="Line 150"/>
              <p:cNvSpPr>
                <a:spLocks noChangeShapeType="1"/>
              </p:cNvSpPr>
              <p:nvPr/>
            </p:nvSpPr>
            <p:spPr bwMode="auto">
              <a:xfrm>
                <a:off x="3436" y="16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51" name="Line 151"/>
              <p:cNvSpPr>
                <a:spLocks noChangeShapeType="1"/>
              </p:cNvSpPr>
              <p:nvPr/>
            </p:nvSpPr>
            <p:spPr bwMode="auto">
              <a:xfrm flipH="1">
                <a:off x="3428" y="16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52" name="Group 152"/>
            <p:cNvGrpSpPr>
              <a:grpSpLocks/>
            </p:cNvGrpSpPr>
            <p:nvPr/>
          </p:nvGrpSpPr>
          <p:grpSpPr bwMode="auto">
            <a:xfrm>
              <a:off x="3348" y="1668"/>
              <a:ext cx="72" cy="56"/>
              <a:chOff x="3348" y="1668"/>
              <a:chExt cx="72" cy="56"/>
            </a:xfrm>
          </p:grpSpPr>
          <p:sp>
            <p:nvSpPr>
              <p:cNvPr id="102553" name="Line 153"/>
              <p:cNvSpPr>
                <a:spLocks noChangeShapeType="1"/>
              </p:cNvSpPr>
              <p:nvPr/>
            </p:nvSpPr>
            <p:spPr bwMode="auto">
              <a:xfrm>
                <a:off x="3356" y="16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54" name="Line 154"/>
              <p:cNvSpPr>
                <a:spLocks noChangeShapeType="1"/>
              </p:cNvSpPr>
              <p:nvPr/>
            </p:nvSpPr>
            <p:spPr bwMode="auto">
              <a:xfrm flipH="1">
                <a:off x="3348" y="16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2555" name="Group 155"/>
          <p:cNvGrpSpPr>
            <a:grpSpLocks/>
          </p:cNvGrpSpPr>
          <p:nvPr/>
        </p:nvGrpSpPr>
        <p:grpSpPr bwMode="auto">
          <a:xfrm>
            <a:off x="5670550" y="3594100"/>
            <a:ext cx="1104900" cy="88900"/>
            <a:chOff x="3348" y="1900"/>
            <a:chExt cx="696" cy="56"/>
          </a:xfrm>
        </p:grpSpPr>
        <p:grpSp>
          <p:nvGrpSpPr>
            <p:cNvPr id="102556" name="Group 156"/>
            <p:cNvGrpSpPr>
              <a:grpSpLocks/>
            </p:cNvGrpSpPr>
            <p:nvPr/>
          </p:nvGrpSpPr>
          <p:grpSpPr bwMode="auto">
            <a:xfrm>
              <a:off x="3788" y="1900"/>
              <a:ext cx="72" cy="56"/>
              <a:chOff x="3788" y="1900"/>
              <a:chExt cx="72" cy="56"/>
            </a:xfrm>
          </p:grpSpPr>
          <p:sp>
            <p:nvSpPr>
              <p:cNvPr id="102557" name="Line 157"/>
              <p:cNvSpPr>
                <a:spLocks noChangeShapeType="1"/>
              </p:cNvSpPr>
              <p:nvPr/>
            </p:nvSpPr>
            <p:spPr bwMode="auto">
              <a:xfrm>
                <a:off x="3796" y="190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58" name="Line 158"/>
              <p:cNvSpPr>
                <a:spLocks noChangeShapeType="1"/>
              </p:cNvSpPr>
              <p:nvPr/>
            </p:nvSpPr>
            <p:spPr bwMode="auto">
              <a:xfrm flipH="1">
                <a:off x="3788" y="190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59" name="Group 159"/>
            <p:cNvGrpSpPr>
              <a:grpSpLocks/>
            </p:cNvGrpSpPr>
            <p:nvPr/>
          </p:nvGrpSpPr>
          <p:grpSpPr bwMode="auto">
            <a:xfrm>
              <a:off x="3604" y="1900"/>
              <a:ext cx="72" cy="56"/>
              <a:chOff x="3604" y="1900"/>
              <a:chExt cx="72" cy="56"/>
            </a:xfrm>
          </p:grpSpPr>
          <p:sp>
            <p:nvSpPr>
              <p:cNvPr id="102560" name="Line 160"/>
              <p:cNvSpPr>
                <a:spLocks noChangeShapeType="1"/>
              </p:cNvSpPr>
              <p:nvPr/>
            </p:nvSpPr>
            <p:spPr bwMode="auto">
              <a:xfrm>
                <a:off x="3612" y="190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61" name="Line 161"/>
              <p:cNvSpPr>
                <a:spLocks noChangeShapeType="1"/>
              </p:cNvSpPr>
              <p:nvPr/>
            </p:nvSpPr>
            <p:spPr bwMode="auto">
              <a:xfrm flipH="1">
                <a:off x="3604" y="190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62" name="Group 162"/>
            <p:cNvGrpSpPr>
              <a:grpSpLocks/>
            </p:cNvGrpSpPr>
            <p:nvPr/>
          </p:nvGrpSpPr>
          <p:grpSpPr bwMode="auto">
            <a:xfrm>
              <a:off x="3972" y="1900"/>
              <a:ext cx="72" cy="56"/>
              <a:chOff x="3972" y="1900"/>
              <a:chExt cx="72" cy="56"/>
            </a:xfrm>
          </p:grpSpPr>
          <p:sp>
            <p:nvSpPr>
              <p:cNvPr id="102563" name="Line 163"/>
              <p:cNvSpPr>
                <a:spLocks noChangeShapeType="1"/>
              </p:cNvSpPr>
              <p:nvPr/>
            </p:nvSpPr>
            <p:spPr bwMode="auto">
              <a:xfrm>
                <a:off x="3980" y="190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64" name="Line 164"/>
              <p:cNvSpPr>
                <a:spLocks noChangeShapeType="1"/>
              </p:cNvSpPr>
              <p:nvPr/>
            </p:nvSpPr>
            <p:spPr bwMode="auto">
              <a:xfrm flipH="1">
                <a:off x="3972" y="190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65" name="Group 165"/>
            <p:cNvGrpSpPr>
              <a:grpSpLocks/>
            </p:cNvGrpSpPr>
            <p:nvPr/>
          </p:nvGrpSpPr>
          <p:grpSpPr bwMode="auto">
            <a:xfrm>
              <a:off x="3708" y="1900"/>
              <a:ext cx="72" cy="56"/>
              <a:chOff x="3708" y="1900"/>
              <a:chExt cx="72" cy="56"/>
            </a:xfrm>
          </p:grpSpPr>
          <p:sp>
            <p:nvSpPr>
              <p:cNvPr id="102566" name="Line 166"/>
              <p:cNvSpPr>
                <a:spLocks noChangeShapeType="1"/>
              </p:cNvSpPr>
              <p:nvPr/>
            </p:nvSpPr>
            <p:spPr bwMode="auto">
              <a:xfrm>
                <a:off x="3716" y="190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67" name="Line 167"/>
              <p:cNvSpPr>
                <a:spLocks noChangeShapeType="1"/>
              </p:cNvSpPr>
              <p:nvPr/>
            </p:nvSpPr>
            <p:spPr bwMode="auto">
              <a:xfrm flipH="1">
                <a:off x="3708" y="190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68" name="Group 168"/>
            <p:cNvGrpSpPr>
              <a:grpSpLocks/>
            </p:cNvGrpSpPr>
            <p:nvPr/>
          </p:nvGrpSpPr>
          <p:grpSpPr bwMode="auto">
            <a:xfrm>
              <a:off x="3524" y="1900"/>
              <a:ext cx="72" cy="56"/>
              <a:chOff x="3524" y="1900"/>
              <a:chExt cx="72" cy="56"/>
            </a:xfrm>
          </p:grpSpPr>
          <p:sp>
            <p:nvSpPr>
              <p:cNvPr id="102569" name="Line 169"/>
              <p:cNvSpPr>
                <a:spLocks noChangeShapeType="1"/>
              </p:cNvSpPr>
              <p:nvPr/>
            </p:nvSpPr>
            <p:spPr bwMode="auto">
              <a:xfrm>
                <a:off x="3532" y="190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70" name="Line 170"/>
              <p:cNvSpPr>
                <a:spLocks noChangeShapeType="1"/>
              </p:cNvSpPr>
              <p:nvPr/>
            </p:nvSpPr>
            <p:spPr bwMode="auto">
              <a:xfrm flipH="1">
                <a:off x="3524" y="190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71" name="Group 171"/>
            <p:cNvGrpSpPr>
              <a:grpSpLocks/>
            </p:cNvGrpSpPr>
            <p:nvPr/>
          </p:nvGrpSpPr>
          <p:grpSpPr bwMode="auto">
            <a:xfrm>
              <a:off x="3892" y="1900"/>
              <a:ext cx="72" cy="56"/>
              <a:chOff x="3892" y="1900"/>
              <a:chExt cx="72" cy="56"/>
            </a:xfrm>
          </p:grpSpPr>
          <p:sp>
            <p:nvSpPr>
              <p:cNvPr id="102572" name="Line 172"/>
              <p:cNvSpPr>
                <a:spLocks noChangeShapeType="1"/>
              </p:cNvSpPr>
              <p:nvPr/>
            </p:nvSpPr>
            <p:spPr bwMode="auto">
              <a:xfrm>
                <a:off x="3900" y="190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73" name="Line 173"/>
              <p:cNvSpPr>
                <a:spLocks noChangeShapeType="1"/>
              </p:cNvSpPr>
              <p:nvPr/>
            </p:nvSpPr>
            <p:spPr bwMode="auto">
              <a:xfrm flipH="1">
                <a:off x="3892" y="190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74" name="Group 174"/>
            <p:cNvGrpSpPr>
              <a:grpSpLocks/>
            </p:cNvGrpSpPr>
            <p:nvPr/>
          </p:nvGrpSpPr>
          <p:grpSpPr bwMode="auto">
            <a:xfrm>
              <a:off x="3428" y="1900"/>
              <a:ext cx="72" cy="56"/>
              <a:chOff x="3428" y="1900"/>
              <a:chExt cx="72" cy="56"/>
            </a:xfrm>
          </p:grpSpPr>
          <p:sp>
            <p:nvSpPr>
              <p:cNvPr id="102575" name="Line 175"/>
              <p:cNvSpPr>
                <a:spLocks noChangeShapeType="1"/>
              </p:cNvSpPr>
              <p:nvPr/>
            </p:nvSpPr>
            <p:spPr bwMode="auto">
              <a:xfrm>
                <a:off x="3436" y="190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76" name="Line 176"/>
              <p:cNvSpPr>
                <a:spLocks noChangeShapeType="1"/>
              </p:cNvSpPr>
              <p:nvPr/>
            </p:nvSpPr>
            <p:spPr bwMode="auto">
              <a:xfrm flipH="1">
                <a:off x="3428" y="190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77" name="Group 177"/>
            <p:cNvGrpSpPr>
              <a:grpSpLocks/>
            </p:cNvGrpSpPr>
            <p:nvPr/>
          </p:nvGrpSpPr>
          <p:grpSpPr bwMode="auto">
            <a:xfrm>
              <a:off x="3348" y="1900"/>
              <a:ext cx="72" cy="56"/>
              <a:chOff x="3348" y="1900"/>
              <a:chExt cx="72" cy="56"/>
            </a:xfrm>
          </p:grpSpPr>
          <p:sp>
            <p:nvSpPr>
              <p:cNvPr id="102578" name="Line 178"/>
              <p:cNvSpPr>
                <a:spLocks noChangeShapeType="1"/>
              </p:cNvSpPr>
              <p:nvPr/>
            </p:nvSpPr>
            <p:spPr bwMode="auto">
              <a:xfrm>
                <a:off x="3356" y="190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79" name="Line 179"/>
              <p:cNvSpPr>
                <a:spLocks noChangeShapeType="1"/>
              </p:cNvSpPr>
              <p:nvPr/>
            </p:nvSpPr>
            <p:spPr bwMode="auto">
              <a:xfrm flipH="1">
                <a:off x="3348" y="190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2580" name="Group 180"/>
          <p:cNvGrpSpPr>
            <a:grpSpLocks/>
          </p:cNvGrpSpPr>
          <p:nvPr/>
        </p:nvGrpSpPr>
        <p:grpSpPr bwMode="auto">
          <a:xfrm>
            <a:off x="5670550" y="3962400"/>
            <a:ext cx="1104900" cy="88900"/>
            <a:chOff x="3348" y="2132"/>
            <a:chExt cx="696" cy="56"/>
          </a:xfrm>
        </p:grpSpPr>
        <p:grpSp>
          <p:nvGrpSpPr>
            <p:cNvPr id="102581" name="Group 181"/>
            <p:cNvGrpSpPr>
              <a:grpSpLocks/>
            </p:cNvGrpSpPr>
            <p:nvPr/>
          </p:nvGrpSpPr>
          <p:grpSpPr bwMode="auto">
            <a:xfrm>
              <a:off x="3788" y="2132"/>
              <a:ext cx="72" cy="56"/>
              <a:chOff x="3788" y="2132"/>
              <a:chExt cx="72" cy="56"/>
            </a:xfrm>
          </p:grpSpPr>
          <p:sp>
            <p:nvSpPr>
              <p:cNvPr id="102582" name="Line 182"/>
              <p:cNvSpPr>
                <a:spLocks noChangeShapeType="1"/>
              </p:cNvSpPr>
              <p:nvPr/>
            </p:nvSpPr>
            <p:spPr bwMode="auto">
              <a:xfrm>
                <a:off x="3796" y="21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83" name="Line 183"/>
              <p:cNvSpPr>
                <a:spLocks noChangeShapeType="1"/>
              </p:cNvSpPr>
              <p:nvPr/>
            </p:nvSpPr>
            <p:spPr bwMode="auto">
              <a:xfrm flipH="1">
                <a:off x="3788" y="21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84" name="Group 184"/>
            <p:cNvGrpSpPr>
              <a:grpSpLocks/>
            </p:cNvGrpSpPr>
            <p:nvPr/>
          </p:nvGrpSpPr>
          <p:grpSpPr bwMode="auto">
            <a:xfrm>
              <a:off x="3604" y="2132"/>
              <a:ext cx="72" cy="56"/>
              <a:chOff x="3604" y="2132"/>
              <a:chExt cx="72" cy="56"/>
            </a:xfrm>
          </p:grpSpPr>
          <p:sp>
            <p:nvSpPr>
              <p:cNvPr id="102585" name="Line 185"/>
              <p:cNvSpPr>
                <a:spLocks noChangeShapeType="1"/>
              </p:cNvSpPr>
              <p:nvPr/>
            </p:nvSpPr>
            <p:spPr bwMode="auto">
              <a:xfrm>
                <a:off x="3612" y="21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86" name="Line 186"/>
              <p:cNvSpPr>
                <a:spLocks noChangeShapeType="1"/>
              </p:cNvSpPr>
              <p:nvPr/>
            </p:nvSpPr>
            <p:spPr bwMode="auto">
              <a:xfrm flipH="1">
                <a:off x="3604" y="21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87" name="Group 187"/>
            <p:cNvGrpSpPr>
              <a:grpSpLocks/>
            </p:cNvGrpSpPr>
            <p:nvPr/>
          </p:nvGrpSpPr>
          <p:grpSpPr bwMode="auto">
            <a:xfrm>
              <a:off x="3972" y="2132"/>
              <a:ext cx="72" cy="56"/>
              <a:chOff x="3972" y="2132"/>
              <a:chExt cx="72" cy="56"/>
            </a:xfrm>
          </p:grpSpPr>
          <p:sp>
            <p:nvSpPr>
              <p:cNvPr id="102588" name="Line 188"/>
              <p:cNvSpPr>
                <a:spLocks noChangeShapeType="1"/>
              </p:cNvSpPr>
              <p:nvPr/>
            </p:nvSpPr>
            <p:spPr bwMode="auto">
              <a:xfrm>
                <a:off x="3980" y="21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89" name="Line 189"/>
              <p:cNvSpPr>
                <a:spLocks noChangeShapeType="1"/>
              </p:cNvSpPr>
              <p:nvPr/>
            </p:nvSpPr>
            <p:spPr bwMode="auto">
              <a:xfrm flipH="1">
                <a:off x="3972" y="21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90" name="Group 190"/>
            <p:cNvGrpSpPr>
              <a:grpSpLocks/>
            </p:cNvGrpSpPr>
            <p:nvPr/>
          </p:nvGrpSpPr>
          <p:grpSpPr bwMode="auto">
            <a:xfrm>
              <a:off x="3708" y="2132"/>
              <a:ext cx="72" cy="56"/>
              <a:chOff x="3708" y="2132"/>
              <a:chExt cx="72" cy="56"/>
            </a:xfrm>
          </p:grpSpPr>
          <p:sp>
            <p:nvSpPr>
              <p:cNvPr id="102591" name="Line 191"/>
              <p:cNvSpPr>
                <a:spLocks noChangeShapeType="1"/>
              </p:cNvSpPr>
              <p:nvPr/>
            </p:nvSpPr>
            <p:spPr bwMode="auto">
              <a:xfrm>
                <a:off x="3716" y="21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92" name="Line 192"/>
              <p:cNvSpPr>
                <a:spLocks noChangeShapeType="1"/>
              </p:cNvSpPr>
              <p:nvPr/>
            </p:nvSpPr>
            <p:spPr bwMode="auto">
              <a:xfrm flipH="1">
                <a:off x="3708" y="21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93" name="Group 193"/>
            <p:cNvGrpSpPr>
              <a:grpSpLocks/>
            </p:cNvGrpSpPr>
            <p:nvPr/>
          </p:nvGrpSpPr>
          <p:grpSpPr bwMode="auto">
            <a:xfrm>
              <a:off x="3524" y="2132"/>
              <a:ext cx="72" cy="56"/>
              <a:chOff x="3524" y="2132"/>
              <a:chExt cx="72" cy="56"/>
            </a:xfrm>
          </p:grpSpPr>
          <p:sp>
            <p:nvSpPr>
              <p:cNvPr id="102594" name="Line 194"/>
              <p:cNvSpPr>
                <a:spLocks noChangeShapeType="1"/>
              </p:cNvSpPr>
              <p:nvPr/>
            </p:nvSpPr>
            <p:spPr bwMode="auto">
              <a:xfrm>
                <a:off x="3532" y="21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95" name="Line 195"/>
              <p:cNvSpPr>
                <a:spLocks noChangeShapeType="1"/>
              </p:cNvSpPr>
              <p:nvPr/>
            </p:nvSpPr>
            <p:spPr bwMode="auto">
              <a:xfrm flipH="1">
                <a:off x="3524" y="21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96" name="Group 196"/>
            <p:cNvGrpSpPr>
              <a:grpSpLocks/>
            </p:cNvGrpSpPr>
            <p:nvPr/>
          </p:nvGrpSpPr>
          <p:grpSpPr bwMode="auto">
            <a:xfrm>
              <a:off x="3892" y="2132"/>
              <a:ext cx="72" cy="56"/>
              <a:chOff x="3892" y="2132"/>
              <a:chExt cx="72" cy="56"/>
            </a:xfrm>
          </p:grpSpPr>
          <p:sp>
            <p:nvSpPr>
              <p:cNvPr id="102597" name="Line 197"/>
              <p:cNvSpPr>
                <a:spLocks noChangeShapeType="1"/>
              </p:cNvSpPr>
              <p:nvPr/>
            </p:nvSpPr>
            <p:spPr bwMode="auto">
              <a:xfrm>
                <a:off x="3900" y="21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98" name="Line 198"/>
              <p:cNvSpPr>
                <a:spLocks noChangeShapeType="1"/>
              </p:cNvSpPr>
              <p:nvPr/>
            </p:nvSpPr>
            <p:spPr bwMode="auto">
              <a:xfrm flipH="1">
                <a:off x="3892" y="21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599" name="Group 199"/>
            <p:cNvGrpSpPr>
              <a:grpSpLocks/>
            </p:cNvGrpSpPr>
            <p:nvPr/>
          </p:nvGrpSpPr>
          <p:grpSpPr bwMode="auto">
            <a:xfrm>
              <a:off x="3428" y="2132"/>
              <a:ext cx="72" cy="56"/>
              <a:chOff x="3428" y="2132"/>
              <a:chExt cx="72" cy="56"/>
            </a:xfrm>
          </p:grpSpPr>
          <p:sp>
            <p:nvSpPr>
              <p:cNvPr id="102600" name="Line 200"/>
              <p:cNvSpPr>
                <a:spLocks noChangeShapeType="1"/>
              </p:cNvSpPr>
              <p:nvPr/>
            </p:nvSpPr>
            <p:spPr bwMode="auto">
              <a:xfrm>
                <a:off x="3436" y="21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01" name="Line 201"/>
              <p:cNvSpPr>
                <a:spLocks noChangeShapeType="1"/>
              </p:cNvSpPr>
              <p:nvPr/>
            </p:nvSpPr>
            <p:spPr bwMode="auto">
              <a:xfrm flipH="1">
                <a:off x="3428" y="21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02" name="Group 202"/>
            <p:cNvGrpSpPr>
              <a:grpSpLocks/>
            </p:cNvGrpSpPr>
            <p:nvPr/>
          </p:nvGrpSpPr>
          <p:grpSpPr bwMode="auto">
            <a:xfrm>
              <a:off x="3348" y="2132"/>
              <a:ext cx="72" cy="56"/>
              <a:chOff x="3348" y="2132"/>
              <a:chExt cx="72" cy="56"/>
            </a:xfrm>
          </p:grpSpPr>
          <p:sp>
            <p:nvSpPr>
              <p:cNvPr id="102603" name="Line 203"/>
              <p:cNvSpPr>
                <a:spLocks noChangeShapeType="1"/>
              </p:cNvSpPr>
              <p:nvPr/>
            </p:nvSpPr>
            <p:spPr bwMode="auto">
              <a:xfrm>
                <a:off x="3356" y="21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04" name="Line 204"/>
              <p:cNvSpPr>
                <a:spLocks noChangeShapeType="1"/>
              </p:cNvSpPr>
              <p:nvPr/>
            </p:nvSpPr>
            <p:spPr bwMode="auto">
              <a:xfrm flipH="1">
                <a:off x="3348" y="21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2605" name="Group 205"/>
          <p:cNvGrpSpPr>
            <a:grpSpLocks/>
          </p:cNvGrpSpPr>
          <p:nvPr/>
        </p:nvGrpSpPr>
        <p:grpSpPr bwMode="auto">
          <a:xfrm>
            <a:off x="5670550" y="4330700"/>
            <a:ext cx="1104900" cy="88900"/>
            <a:chOff x="3348" y="2364"/>
            <a:chExt cx="696" cy="56"/>
          </a:xfrm>
        </p:grpSpPr>
        <p:grpSp>
          <p:nvGrpSpPr>
            <p:cNvPr id="102606" name="Group 206"/>
            <p:cNvGrpSpPr>
              <a:grpSpLocks/>
            </p:cNvGrpSpPr>
            <p:nvPr/>
          </p:nvGrpSpPr>
          <p:grpSpPr bwMode="auto">
            <a:xfrm>
              <a:off x="3788" y="2364"/>
              <a:ext cx="72" cy="56"/>
              <a:chOff x="3788" y="2364"/>
              <a:chExt cx="72" cy="56"/>
            </a:xfrm>
          </p:grpSpPr>
          <p:sp>
            <p:nvSpPr>
              <p:cNvPr id="102607" name="Line 207"/>
              <p:cNvSpPr>
                <a:spLocks noChangeShapeType="1"/>
              </p:cNvSpPr>
              <p:nvPr/>
            </p:nvSpPr>
            <p:spPr bwMode="auto">
              <a:xfrm>
                <a:off x="3796" y="23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08" name="Line 208"/>
              <p:cNvSpPr>
                <a:spLocks noChangeShapeType="1"/>
              </p:cNvSpPr>
              <p:nvPr/>
            </p:nvSpPr>
            <p:spPr bwMode="auto">
              <a:xfrm flipH="1">
                <a:off x="3788" y="23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09" name="Group 209"/>
            <p:cNvGrpSpPr>
              <a:grpSpLocks/>
            </p:cNvGrpSpPr>
            <p:nvPr/>
          </p:nvGrpSpPr>
          <p:grpSpPr bwMode="auto">
            <a:xfrm>
              <a:off x="3604" y="2364"/>
              <a:ext cx="72" cy="56"/>
              <a:chOff x="3604" y="2364"/>
              <a:chExt cx="72" cy="56"/>
            </a:xfrm>
          </p:grpSpPr>
          <p:sp>
            <p:nvSpPr>
              <p:cNvPr id="102610" name="Line 210"/>
              <p:cNvSpPr>
                <a:spLocks noChangeShapeType="1"/>
              </p:cNvSpPr>
              <p:nvPr/>
            </p:nvSpPr>
            <p:spPr bwMode="auto">
              <a:xfrm>
                <a:off x="3612" y="23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11" name="Line 211"/>
              <p:cNvSpPr>
                <a:spLocks noChangeShapeType="1"/>
              </p:cNvSpPr>
              <p:nvPr/>
            </p:nvSpPr>
            <p:spPr bwMode="auto">
              <a:xfrm flipH="1">
                <a:off x="3604" y="23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12" name="Group 212"/>
            <p:cNvGrpSpPr>
              <a:grpSpLocks/>
            </p:cNvGrpSpPr>
            <p:nvPr/>
          </p:nvGrpSpPr>
          <p:grpSpPr bwMode="auto">
            <a:xfrm>
              <a:off x="3972" y="2364"/>
              <a:ext cx="72" cy="56"/>
              <a:chOff x="3972" y="2364"/>
              <a:chExt cx="72" cy="56"/>
            </a:xfrm>
          </p:grpSpPr>
          <p:sp>
            <p:nvSpPr>
              <p:cNvPr id="102613" name="Line 213"/>
              <p:cNvSpPr>
                <a:spLocks noChangeShapeType="1"/>
              </p:cNvSpPr>
              <p:nvPr/>
            </p:nvSpPr>
            <p:spPr bwMode="auto">
              <a:xfrm>
                <a:off x="3980" y="23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14" name="Line 214"/>
              <p:cNvSpPr>
                <a:spLocks noChangeShapeType="1"/>
              </p:cNvSpPr>
              <p:nvPr/>
            </p:nvSpPr>
            <p:spPr bwMode="auto">
              <a:xfrm flipH="1">
                <a:off x="3972" y="23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15" name="Group 215"/>
            <p:cNvGrpSpPr>
              <a:grpSpLocks/>
            </p:cNvGrpSpPr>
            <p:nvPr/>
          </p:nvGrpSpPr>
          <p:grpSpPr bwMode="auto">
            <a:xfrm>
              <a:off x="3708" y="2364"/>
              <a:ext cx="72" cy="56"/>
              <a:chOff x="3708" y="2364"/>
              <a:chExt cx="72" cy="56"/>
            </a:xfrm>
          </p:grpSpPr>
          <p:sp>
            <p:nvSpPr>
              <p:cNvPr id="102616" name="Line 216"/>
              <p:cNvSpPr>
                <a:spLocks noChangeShapeType="1"/>
              </p:cNvSpPr>
              <p:nvPr/>
            </p:nvSpPr>
            <p:spPr bwMode="auto">
              <a:xfrm>
                <a:off x="3716" y="23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17" name="Line 217"/>
              <p:cNvSpPr>
                <a:spLocks noChangeShapeType="1"/>
              </p:cNvSpPr>
              <p:nvPr/>
            </p:nvSpPr>
            <p:spPr bwMode="auto">
              <a:xfrm flipH="1">
                <a:off x="3708" y="23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18" name="Group 218"/>
            <p:cNvGrpSpPr>
              <a:grpSpLocks/>
            </p:cNvGrpSpPr>
            <p:nvPr/>
          </p:nvGrpSpPr>
          <p:grpSpPr bwMode="auto">
            <a:xfrm>
              <a:off x="3524" y="2364"/>
              <a:ext cx="72" cy="56"/>
              <a:chOff x="3524" y="2364"/>
              <a:chExt cx="72" cy="56"/>
            </a:xfrm>
          </p:grpSpPr>
          <p:sp>
            <p:nvSpPr>
              <p:cNvPr id="102619" name="Line 219"/>
              <p:cNvSpPr>
                <a:spLocks noChangeShapeType="1"/>
              </p:cNvSpPr>
              <p:nvPr/>
            </p:nvSpPr>
            <p:spPr bwMode="auto">
              <a:xfrm>
                <a:off x="3532" y="23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20" name="Line 220"/>
              <p:cNvSpPr>
                <a:spLocks noChangeShapeType="1"/>
              </p:cNvSpPr>
              <p:nvPr/>
            </p:nvSpPr>
            <p:spPr bwMode="auto">
              <a:xfrm flipH="1">
                <a:off x="3524" y="23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21" name="Group 221"/>
            <p:cNvGrpSpPr>
              <a:grpSpLocks/>
            </p:cNvGrpSpPr>
            <p:nvPr/>
          </p:nvGrpSpPr>
          <p:grpSpPr bwMode="auto">
            <a:xfrm>
              <a:off x="3892" y="2364"/>
              <a:ext cx="72" cy="56"/>
              <a:chOff x="3892" y="2364"/>
              <a:chExt cx="72" cy="56"/>
            </a:xfrm>
          </p:grpSpPr>
          <p:sp>
            <p:nvSpPr>
              <p:cNvPr id="102622" name="Line 222"/>
              <p:cNvSpPr>
                <a:spLocks noChangeShapeType="1"/>
              </p:cNvSpPr>
              <p:nvPr/>
            </p:nvSpPr>
            <p:spPr bwMode="auto">
              <a:xfrm>
                <a:off x="3900" y="23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23" name="Line 223"/>
              <p:cNvSpPr>
                <a:spLocks noChangeShapeType="1"/>
              </p:cNvSpPr>
              <p:nvPr/>
            </p:nvSpPr>
            <p:spPr bwMode="auto">
              <a:xfrm flipH="1">
                <a:off x="3892" y="23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24" name="Group 224"/>
            <p:cNvGrpSpPr>
              <a:grpSpLocks/>
            </p:cNvGrpSpPr>
            <p:nvPr/>
          </p:nvGrpSpPr>
          <p:grpSpPr bwMode="auto">
            <a:xfrm>
              <a:off x="3428" y="2364"/>
              <a:ext cx="72" cy="56"/>
              <a:chOff x="3428" y="2364"/>
              <a:chExt cx="72" cy="56"/>
            </a:xfrm>
          </p:grpSpPr>
          <p:sp>
            <p:nvSpPr>
              <p:cNvPr id="102625" name="Line 225"/>
              <p:cNvSpPr>
                <a:spLocks noChangeShapeType="1"/>
              </p:cNvSpPr>
              <p:nvPr/>
            </p:nvSpPr>
            <p:spPr bwMode="auto">
              <a:xfrm>
                <a:off x="3436" y="23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26" name="Line 226"/>
              <p:cNvSpPr>
                <a:spLocks noChangeShapeType="1"/>
              </p:cNvSpPr>
              <p:nvPr/>
            </p:nvSpPr>
            <p:spPr bwMode="auto">
              <a:xfrm flipH="1">
                <a:off x="3428" y="23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27" name="Group 227"/>
            <p:cNvGrpSpPr>
              <a:grpSpLocks/>
            </p:cNvGrpSpPr>
            <p:nvPr/>
          </p:nvGrpSpPr>
          <p:grpSpPr bwMode="auto">
            <a:xfrm>
              <a:off x="3348" y="2364"/>
              <a:ext cx="72" cy="56"/>
              <a:chOff x="3348" y="2364"/>
              <a:chExt cx="72" cy="56"/>
            </a:xfrm>
          </p:grpSpPr>
          <p:sp>
            <p:nvSpPr>
              <p:cNvPr id="102628" name="Line 228"/>
              <p:cNvSpPr>
                <a:spLocks noChangeShapeType="1"/>
              </p:cNvSpPr>
              <p:nvPr/>
            </p:nvSpPr>
            <p:spPr bwMode="auto">
              <a:xfrm>
                <a:off x="3356" y="23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29" name="Line 229"/>
              <p:cNvSpPr>
                <a:spLocks noChangeShapeType="1"/>
              </p:cNvSpPr>
              <p:nvPr/>
            </p:nvSpPr>
            <p:spPr bwMode="auto">
              <a:xfrm flipH="1">
                <a:off x="3348" y="23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2630" name="Group 230"/>
          <p:cNvGrpSpPr>
            <a:grpSpLocks/>
          </p:cNvGrpSpPr>
          <p:nvPr/>
        </p:nvGrpSpPr>
        <p:grpSpPr bwMode="auto">
          <a:xfrm>
            <a:off x="5670550" y="4699000"/>
            <a:ext cx="1104900" cy="88900"/>
            <a:chOff x="3348" y="2596"/>
            <a:chExt cx="696" cy="56"/>
          </a:xfrm>
        </p:grpSpPr>
        <p:grpSp>
          <p:nvGrpSpPr>
            <p:cNvPr id="102631" name="Group 231"/>
            <p:cNvGrpSpPr>
              <a:grpSpLocks/>
            </p:cNvGrpSpPr>
            <p:nvPr/>
          </p:nvGrpSpPr>
          <p:grpSpPr bwMode="auto">
            <a:xfrm>
              <a:off x="3788" y="2596"/>
              <a:ext cx="72" cy="56"/>
              <a:chOff x="3788" y="2596"/>
              <a:chExt cx="72" cy="56"/>
            </a:xfrm>
          </p:grpSpPr>
          <p:sp>
            <p:nvSpPr>
              <p:cNvPr id="102632" name="Line 232"/>
              <p:cNvSpPr>
                <a:spLocks noChangeShapeType="1"/>
              </p:cNvSpPr>
              <p:nvPr/>
            </p:nvSpPr>
            <p:spPr bwMode="auto">
              <a:xfrm>
                <a:off x="3796" y="259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33" name="Line 233"/>
              <p:cNvSpPr>
                <a:spLocks noChangeShapeType="1"/>
              </p:cNvSpPr>
              <p:nvPr/>
            </p:nvSpPr>
            <p:spPr bwMode="auto">
              <a:xfrm flipH="1">
                <a:off x="3788" y="259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34" name="Group 234"/>
            <p:cNvGrpSpPr>
              <a:grpSpLocks/>
            </p:cNvGrpSpPr>
            <p:nvPr/>
          </p:nvGrpSpPr>
          <p:grpSpPr bwMode="auto">
            <a:xfrm>
              <a:off x="3604" y="2596"/>
              <a:ext cx="72" cy="56"/>
              <a:chOff x="3604" y="2596"/>
              <a:chExt cx="72" cy="56"/>
            </a:xfrm>
          </p:grpSpPr>
          <p:sp>
            <p:nvSpPr>
              <p:cNvPr id="102635" name="Line 235"/>
              <p:cNvSpPr>
                <a:spLocks noChangeShapeType="1"/>
              </p:cNvSpPr>
              <p:nvPr/>
            </p:nvSpPr>
            <p:spPr bwMode="auto">
              <a:xfrm>
                <a:off x="3612" y="259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36" name="Line 236"/>
              <p:cNvSpPr>
                <a:spLocks noChangeShapeType="1"/>
              </p:cNvSpPr>
              <p:nvPr/>
            </p:nvSpPr>
            <p:spPr bwMode="auto">
              <a:xfrm flipH="1">
                <a:off x="3604" y="259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37" name="Group 237"/>
            <p:cNvGrpSpPr>
              <a:grpSpLocks/>
            </p:cNvGrpSpPr>
            <p:nvPr/>
          </p:nvGrpSpPr>
          <p:grpSpPr bwMode="auto">
            <a:xfrm>
              <a:off x="3972" y="2596"/>
              <a:ext cx="72" cy="56"/>
              <a:chOff x="3972" y="2596"/>
              <a:chExt cx="72" cy="56"/>
            </a:xfrm>
          </p:grpSpPr>
          <p:sp>
            <p:nvSpPr>
              <p:cNvPr id="102638" name="Line 238"/>
              <p:cNvSpPr>
                <a:spLocks noChangeShapeType="1"/>
              </p:cNvSpPr>
              <p:nvPr/>
            </p:nvSpPr>
            <p:spPr bwMode="auto">
              <a:xfrm>
                <a:off x="3980" y="259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39" name="Line 239"/>
              <p:cNvSpPr>
                <a:spLocks noChangeShapeType="1"/>
              </p:cNvSpPr>
              <p:nvPr/>
            </p:nvSpPr>
            <p:spPr bwMode="auto">
              <a:xfrm flipH="1">
                <a:off x="3972" y="259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40" name="Group 240"/>
            <p:cNvGrpSpPr>
              <a:grpSpLocks/>
            </p:cNvGrpSpPr>
            <p:nvPr/>
          </p:nvGrpSpPr>
          <p:grpSpPr bwMode="auto">
            <a:xfrm>
              <a:off x="3708" y="2596"/>
              <a:ext cx="72" cy="56"/>
              <a:chOff x="3708" y="2596"/>
              <a:chExt cx="72" cy="56"/>
            </a:xfrm>
          </p:grpSpPr>
          <p:sp>
            <p:nvSpPr>
              <p:cNvPr id="102641" name="Line 241"/>
              <p:cNvSpPr>
                <a:spLocks noChangeShapeType="1"/>
              </p:cNvSpPr>
              <p:nvPr/>
            </p:nvSpPr>
            <p:spPr bwMode="auto">
              <a:xfrm>
                <a:off x="3716" y="259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42" name="Line 242"/>
              <p:cNvSpPr>
                <a:spLocks noChangeShapeType="1"/>
              </p:cNvSpPr>
              <p:nvPr/>
            </p:nvSpPr>
            <p:spPr bwMode="auto">
              <a:xfrm flipH="1">
                <a:off x="3708" y="259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43" name="Group 243"/>
            <p:cNvGrpSpPr>
              <a:grpSpLocks/>
            </p:cNvGrpSpPr>
            <p:nvPr/>
          </p:nvGrpSpPr>
          <p:grpSpPr bwMode="auto">
            <a:xfrm>
              <a:off x="3524" y="2596"/>
              <a:ext cx="72" cy="56"/>
              <a:chOff x="3524" y="2596"/>
              <a:chExt cx="72" cy="56"/>
            </a:xfrm>
          </p:grpSpPr>
          <p:sp>
            <p:nvSpPr>
              <p:cNvPr id="102644" name="Line 244"/>
              <p:cNvSpPr>
                <a:spLocks noChangeShapeType="1"/>
              </p:cNvSpPr>
              <p:nvPr/>
            </p:nvSpPr>
            <p:spPr bwMode="auto">
              <a:xfrm>
                <a:off x="3532" y="259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45" name="Line 245"/>
              <p:cNvSpPr>
                <a:spLocks noChangeShapeType="1"/>
              </p:cNvSpPr>
              <p:nvPr/>
            </p:nvSpPr>
            <p:spPr bwMode="auto">
              <a:xfrm flipH="1">
                <a:off x="3524" y="259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46" name="Group 246"/>
            <p:cNvGrpSpPr>
              <a:grpSpLocks/>
            </p:cNvGrpSpPr>
            <p:nvPr/>
          </p:nvGrpSpPr>
          <p:grpSpPr bwMode="auto">
            <a:xfrm>
              <a:off x="3892" y="2596"/>
              <a:ext cx="72" cy="56"/>
              <a:chOff x="3892" y="2596"/>
              <a:chExt cx="72" cy="56"/>
            </a:xfrm>
          </p:grpSpPr>
          <p:sp>
            <p:nvSpPr>
              <p:cNvPr id="102647" name="Line 247"/>
              <p:cNvSpPr>
                <a:spLocks noChangeShapeType="1"/>
              </p:cNvSpPr>
              <p:nvPr/>
            </p:nvSpPr>
            <p:spPr bwMode="auto">
              <a:xfrm>
                <a:off x="3900" y="259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48" name="Line 248"/>
              <p:cNvSpPr>
                <a:spLocks noChangeShapeType="1"/>
              </p:cNvSpPr>
              <p:nvPr/>
            </p:nvSpPr>
            <p:spPr bwMode="auto">
              <a:xfrm flipH="1">
                <a:off x="3892" y="259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49" name="Group 249"/>
            <p:cNvGrpSpPr>
              <a:grpSpLocks/>
            </p:cNvGrpSpPr>
            <p:nvPr/>
          </p:nvGrpSpPr>
          <p:grpSpPr bwMode="auto">
            <a:xfrm>
              <a:off x="3428" y="2596"/>
              <a:ext cx="72" cy="56"/>
              <a:chOff x="3428" y="2596"/>
              <a:chExt cx="72" cy="56"/>
            </a:xfrm>
          </p:grpSpPr>
          <p:sp>
            <p:nvSpPr>
              <p:cNvPr id="102650" name="Line 250"/>
              <p:cNvSpPr>
                <a:spLocks noChangeShapeType="1"/>
              </p:cNvSpPr>
              <p:nvPr/>
            </p:nvSpPr>
            <p:spPr bwMode="auto">
              <a:xfrm>
                <a:off x="3436" y="259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51" name="Line 251"/>
              <p:cNvSpPr>
                <a:spLocks noChangeShapeType="1"/>
              </p:cNvSpPr>
              <p:nvPr/>
            </p:nvSpPr>
            <p:spPr bwMode="auto">
              <a:xfrm flipH="1">
                <a:off x="3428" y="259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52" name="Group 252"/>
            <p:cNvGrpSpPr>
              <a:grpSpLocks/>
            </p:cNvGrpSpPr>
            <p:nvPr/>
          </p:nvGrpSpPr>
          <p:grpSpPr bwMode="auto">
            <a:xfrm>
              <a:off x="3348" y="2596"/>
              <a:ext cx="72" cy="56"/>
              <a:chOff x="3348" y="2596"/>
              <a:chExt cx="72" cy="56"/>
            </a:xfrm>
          </p:grpSpPr>
          <p:sp>
            <p:nvSpPr>
              <p:cNvPr id="102653" name="Line 253"/>
              <p:cNvSpPr>
                <a:spLocks noChangeShapeType="1"/>
              </p:cNvSpPr>
              <p:nvPr/>
            </p:nvSpPr>
            <p:spPr bwMode="auto">
              <a:xfrm>
                <a:off x="3356" y="259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54" name="Line 254"/>
              <p:cNvSpPr>
                <a:spLocks noChangeShapeType="1"/>
              </p:cNvSpPr>
              <p:nvPr/>
            </p:nvSpPr>
            <p:spPr bwMode="auto">
              <a:xfrm flipH="1">
                <a:off x="3348" y="259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2655" name="Group 255"/>
          <p:cNvGrpSpPr>
            <a:grpSpLocks/>
          </p:cNvGrpSpPr>
          <p:nvPr/>
        </p:nvGrpSpPr>
        <p:grpSpPr bwMode="auto">
          <a:xfrm>
            <a:off x="5670550" y="5067300"/>
            <a:ext cx="1104900" cy="88900"/>
            <a:chOff x="3348" y="2828"/>
            <a:chExt cx="696" cy="56"/>
          </a:xfrm>
        </p:grpSpPr>
        <p:grpSp>
          <p:nvGrpSpPr>
            <p:cNvPr id="102656" name="Group 256"/>
            <p:cNvGrpSpPr>
              <a:grpSpLocks/>
            </p:cNvGrpSpPr>
            <p:nvPr/>
          </p:nvGrpSpPr>
          <p:grpSpPr bwMode="auto">
            <a:xfrm>
              <a:off x="3788" y="2828"/>
              <a:ext cx="72" cy="56"/>
              <a:chOff x="3788" y="2828"/>
              <a:chExt cx="72" cy="56"/>
            </a:xfrm>
          </p:grpSpPr>
          <p:sp>
            <p:nvSpPr>
              <p:cNvPr id="102657" name="Line 257"/>
              <p:cNvSpPr>
                <a:spLocks noChangeShapeType="1"/>
              </p:cNvSpPr>
              <p:nvPr/>
            </p:nvSpPr>
            <p:spPr bwMode="auto">
              <a:xfrm>
                <a:off x="3796" y="282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58" name="Line 258"/>
              <p:cNvSpPr>
                <a:spLocks noChangeShapeType="1"/>
              </p:cNvSpPr>
              <p:nvPr/>
            </p:nvSpPr>
            <p:spPr bwMode="auto">
              <a:xfrm flipH="1">
                <a:off x="3788" y="282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59" name="Group 259"/>
            <p:cNvGrpSpPr>
              <a:grpSpLocks/>
            </p:cNvGrpSpPr>
            <p:nvPr/>
          </p:nvGrpSpPr>
          <p:grpSpPr bwMode="auto">
            <a:xfrm>
              <a:off x="3604" y="2828"/>
              <a:ext cx="72" cy="56"/>
              <a:chOff x="3604" y="2828"/>
              <a:chExt cx="72" cy="56"/>
            </a:xfrm>
          </p:grpSpPr>
          <p:sp>
            <p:nvSpPr>
              <p:cNvPr id="102660" name="Line 260"/>
              <p:cNvSpPr>
                <a:spLocks noChangeShapeType="1"/>
              </p:cNvSpPr>
              <p:nvPr/>
            </p:nvSpPr>
            <p:spPr bwMode="auto">
              <a:xfrm>
                <a:off x="3612" y="282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61" name="Line 261"/>
              <p:cNvSpPr>
                <a:spLocks noChangeShapeType="1"/>
              </p:cNvSpPr>
              <p:nvPr/>
            </p:nvSpPr>
            <p:spPr bwMode="auto">
              <a:xfrm flipH="1">
                <a:off x="3604" y="282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62" name="Group 262"/>
            <p:cNvGrpSpPr>
              <a:grpSpLocks/>
            </p:cNvGrpSpPr>
            <p:nvPr/>
          </p:nvGrpSpPr>
          <p:grpSpPr bwMode="auto">
            <a:xfrm>
              <a:off x="3972" y="2828"/>
              <a:ext cx="72" cy="56"/>
              <a:chOff x="3972" y="2828"/>
              <a:chExt cx="72" cy="56"/>
            </a:xfrm>
          </p:grpSpPr>
          <p:sp>
            <p:nvSpPr>
              <p:cNvPr id="102663" name="Line 263"/>
              <p:cNvSpPr>
                <a:spLocks noChangeShapeType="1"/>
              </p:cNvSpPr>
              <p:nvPr/>
            </p:nvSpPr>
            <p:spPr bwMode="auto">
              <a:xfrm>
                <a:off x="3980" y="282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64" name="Line 264"/>
              <p:cNvSpPr>
                <a:spLocks noChangeShapeType="1"/>
              </p:cNvSpPr>
              <p:nvPr/>
            </p:nvSpPr>
            <p:spPr bwMode="auto">
              <a:xfrm flipH="1">
                <a:off x="3972" y="282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65" name="Group 265"/>
            <p:cNvGrpSpPr>
              <a:grpSpLocks/>
            </p:cNvGrpSpPr>
            <p:nvPr/>
          </p:nvGrpSpPr>
          <p:grpSpPr bwMode="auto">
            <a:xfrm>
              <a:off x="3708" y="2828"/>
              <a:ext cx="72" cy="56"/>
              <a:chOff x="3708" y="2828"/>
              <a:chExt cx="72" cy="56"/>
            </a:xfrm>
          </p:grpSpPr>
          <p:sp>
            <p:nvSpPr>
              <p:cNvPr id="102666" name="Line 266"/>
              <p:cNvSpPr>
                <a:spLocks noChangeShapeType="1"/>
              </p:cNvSpPr>
              <p:nvPr/>
            </p:nvSpPr>
            <p:spPr bwMode="auto">
              <a:xfrm>
                <a:off x="3716" y="282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67" name="Line 267"/>
              <p:cNvSpPr>
                <a:spLocks noChangeShapeType="1"/>
              </p:cNvSpPr>
              <p:nvPr/>
            </p:nvSpPr>
            <p:spPr bwMode="auto">
              <a:xfrm flipH="1">
                <a:off x="3708" y="282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68" name="Group 268"/>
            <p:cNvGrpSpPr>
              <a:grpSpLocks/>
            </p:cNvGrpSpPr>
            <p:nvPr/>
          </p:nvGrpSpPr>
          <p:grpSpPr bwMode="auto">
            <a:xfrm>
              <a:off x="3524" y="2828"/>
              <a:ext cx="72" cy="56"/>
              <a:chOff x="3524" y="2828"/>
              <a:chExt cx="72" cy="56"/>
            </a:xfrm>
          </p:grpSpPr>
          <p:sp>
            <p:nvSpPr>
              <p:cNvPr id="102669" name="Line 269"/>
              <p:cNvSpPr>
                <a:spLocks noChangeShapeType="1"/>
              </p:cNvSpPr>
              <p:nvPr/>
            </p:nvSpPr>
            <p:spPr bwMode="auto">
              <a:xfrm>
                <a:off x="3532" y="282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70" name="Line 270"/>
              <p:cNvSpPr>
                <a:spLocks noChangeShapeType="1"/>
              </p:cNvSpPr>
              <p:nvPr/>
            </p:nvSpPr>
            <p:spPr bwMode="auto">
              <a:xfrm flipH="1">
                <a:off x="3524" y="282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71" name="Group 271"/>
            <p:cNvGrpSpPr>
              <a:grpSpLocks/>
            </p:cNvGrpSpPr>
            <p:nvPr/>
          </p:nvGrpSpPr>
          <p:grpSpPr bwMode="auto">
            <a:xfrm>
              <a:off x="3892" y="2828"/>
              <a:ext cx="72" cy="56"/>
              <a:chOff x="3892" y="2828"/>
              <a:chExt cx="72" cy="56"/>
            </a:xfrm>
          </p:grpSpPr>
          <p:sp>
            <p:nvSpPr>
              <p:cNvPr id="102672" name="Line 272"/>
              <p:cNvSpPr>
                <a:spLocks noChangeShapeType="1"/>
              </p:cNvSpPr>
              <p:nvPr/>
            </p:nvSpPr>
            <p:spPr bwMode="auto">
              <a:xfrm>
                <a:off x="3900" y="282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73" name="Line 273"/>
              <p:cNvSpPr>
                <a:spLocks noChangeShapeType="1"/>
              </p:cNvSpPr>
              <p:nvPr/>
            </p:nvSpPr>
            <p:spPr bwMode="auto">
              <a:xfrm flipH="1">
                <a:off x="3892" y="282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74" name="Group 274"/>
            <p:cNvGrpSpPr>
              <a:grpSpLocks/>
            </p:cNvGrpSpPr>
            <p:nvPr/>
          </p:nvGrpSpPr>
          <p:grpSpPr bwMode="auto">
            <a:xfrm>
              <a:off x="3428" y="2828"/>
              <a:ext cx="72" cy="56"/>
              <a:chOff x="3428" y="2828"/>
              <a:chExt cx="72" cy="56"/>
            </a:xfrm>
          </p:grpSpPr>
          <p:sp>
            <p:nvSpPr>
              <p:cNvPr id="102675" name="Line 275"/>
              <p:cNvSpPr>
                <a:spLocks noChangeShapeType="1"/>
              </p:cNvSpPr>
              <p:nvPr/>
            </p:nvSpPr>
            <p:spPr bwMode="auto">
              <a:xfrm>
                <a:off x="3436" y="282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76" name="Line 276"/>
              <p:cNvSpPr>
                <a:spLocks noChangeShapeType="1"/>
              </p:cNvSpPr>
              <p:nvPr/>
            </p:nvSpPr>
            <p:spPr bwMode="auto">
              <a:xfrm flipH="1">
                <a:off x="3428" y="282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77" name="Group 277"/>
            <p:cNvGrpSpPr>
              <a:grpSpLocks/>
            </p:cNvGrpSpPr>
            <p:nvPr/>
          </p:nvGrpSpPr>
          <p:grpSpPr bwMode="auto">
            <a:xfrm>
              <a:off x="3348" y="2828"/>
              <a:ext cx="72" cy="56"/>
              <a:chOff x="3348" y="2828"/>
              <a:chExt cx="72" cy="56"/>
            </a:xfrm>
          </p:grpSpPr>
          <p:sp>
            <p:nvSpPr>
              <p:cNvPr id="102678" name="Line 278"/>
              <p:cNvSpPr>
                <a:spLocks noChangeShapeType="1"/>
              </p:cNvSpPr>
              <p:nvPr/>
            </p:nvSpPr>
            <p:spPr bwMode="auto">
              <a:xfrm>
                <a:off x="3356" y="282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79" name="Line 279"/>
              <p:cNvSpPr>
                <a:spLocks noChangeShapeType="1"/>
              </p:cNvSpPr>
              <p:nvPr/>
            </p:nvSpPr>
            <p:spPr bwMode="auto">
              <a:xfrm flipH="1">
                <a:off x="3348" y="282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2680" name="Group 280"/>
          <p:cNvGrpSpPr>
            <a:grpSpLocks/>
          </p:cNvGrpSpPr>
          <p:nvPr/>
        </p:nvGrpSpPr>
        <p:grpSpPr bwMode="auto">
          <a:xfrm>
            <a:off x="5670550" y="5435600"/>
            <a:ext cx="1104900" cy="88900"/>
            <a:chOff x="3348" y="3060"/>
            <a:chExt cx="696" cy="56"/>
          </a:xfrm>
        </p:grpSpPr>
        <p:grpSp>
          <p:nvGrpSpPr>
            <p:cNvPr id="102681" name="Group 281"/>
            <p:cNvGrpSpPr>
              <a:grpSpLocks/>
            </p:cNvGrpSpPr>
            <p:nvPr/>
          </p:nvGrpSpPr>
          <p:grpSpPr bwMode="auto">
            <a:xfrm>
              <a:off x="3788" y="3060"/>
              <a:ext cx="72" cy="56"/>
              <a:chOff x="3788" y="3060"/>
              <a:chExt cx="72" cy="56"/>
            </a:xfrm>
          </p:grpSpPr>
          <p:sp>
            <p:nvSpPr>
              <p:cNvPr id="102682" name="Line 282"/>
              <p:cNvSpPr>
                <a:spLocks noChangeShapeType="1"/>
              </p:cNvSpPr>
              <p:nvPr/>
            </p:nvSpPr>
            <p:spPr bwMode="auto">
              <a:xfrm>
                <a:off x="3796" y="306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83" name="Line 283"/>
              <p:cNvSpPr>
                <a:spLocks noChangeShapeType="1"/>
              </p:cNvSpPr>
              <p:nvPr/>
            </p:nvSpPr>
            <p:spPr bwMode="auto">
              <a:xfrm flipH="1">
                <a:off x="3788" y="306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84" name="Group 284"/>
            <p:cNvGrpSpPr>
              <a:grpSpLocks/>
            </p:cNvGrpSpPr>
            <p:nvPr/>
          </p:nvGrpSpPr>
          <p:grpSpPr bwMode="auto">
            <a:xfrm>
              <a:off x="3604" y="3060"/>
              <a:ext cx="72" cy="56"/>
              <a:chOff x="3604" y="3060"/>
              <a:chExt cx="72" cy="56"/>
            </a:xfrm>
          </p:grpSpPr>
          <p:sp>
            <p:nvSpPr>
              <p:cNvPr id="102685" name="Line 285"/>
              <p:cNvSpPr>
                <a:spLocks noChangeShapeType="1"/>
              </p:cNvSpPr>
              <p:nvPr/>
            </p:nvSpPr>
            <p:spPr bwMode="auto">
              <a:xfrm>
                <a:off x="3612" y="306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86" name="Line 286"/>
              <p:cNvSpPr>
                <a:spLocks noChangeShapeType="1"/>
              </p:cNvSpPr>
              <p:nvPr/>
            </p:nvSpPr>
            <p:spPr bwMode="auto">
              <a:xfrm flipH="1">
                <a:off x="3604" y="306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87" name="Group 287"/>
            <p:cNvGrpSpPr>
              <a:grpSpLocks/>
            </p:cNvGrpSpPr>
            <p:nvPr/>
          </p:nvGrpSpPr>
          <p:grpSpPr bwMode="auto">
            <a:xfrm>
              <a:off x="3972" y="3060"/>
              <a:ext cx="72" cy="56"/>
              <a:chOff x="3972" y="3060"/>
              <a:chExt cx="72" cy="56"/>
            </a:xfrm>
          </p:grpSpPr>
          <p:sp>
            <p:nvSpPr>
              <p:cNvPr id="102688" name="Line 288"/>
              <p:cNvSpPr>
                <a:spLocks noChangeShapeType="1"/>
              </p:cNvSpPr>
              <p:nvPr/>
            </p:nvSpPr>
            <p:spPr bwMode="auto">
              <a:xfrm>
                <a:off x="3980" y="306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89" name="Line 289"/>
              <p:cNvSpPr>
                <a:spLocks noChangeShapeType="1"/>
              </p:cNvSpPr>
              <p:nvPr/>
            </p:nvSpPr>
            <p:spPr bwMode="auto">
              <a:xfrm flipH="1">
                <a:off x="3972" y="306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90" name="Group 290"/>
            <p:cNvGrpSpPr>
              <a:grpSpLocks/>
            </p:cNvGrpSpPr>
            <p:nvPr/>
          </p:nvGrpSpPr>
          <p:grpSpPr bwMode="auto">
            <a:xfrm>
              <a:off x="3708" y="3060"/>
              <a:ext cx="72" cy="56"/>
              <a:chOff x="3708" y="3060"/>
              <a:chExt cx="72" cy="56"/>
            </a:xfrm>
          </p:grpSpPr>
          <p:sp>
            <p:nvSpPr>
              <p:cNvPr id="102691" name="Line 291"/>
              <p:cNvSpPr>
                <a:spLocks noChangeShapeType="1"/>
              </p:cNvSpPr>
              <p:nvPr/>
            </p:nvSpPr>
            <p:spPr bwMode="auto">
              <a:xfrm>
                <a:off x="3716" y="306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92" name="Line 292"/>
              <p:cNvSpPr>
                <a:spLocks noChangeShapeType="1"/>
              </p:cNvSpPr>
              <p:nvPr/>
            </p:nvSpPr>
            <p:spPr bwMode="auto">
              <a:xfrm flipH="1">
                <a:off x="3708" y="306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93" name="Group 293"/>
            <p:cNvGrpSpPr>
              <a:grpSpLocks/>
            </p:cNvGrpSpPr>
            <p:nvPr/>
          </p:nvGrpSpPr>
          <p:grpSpPr bwMode="auto">
            <a:xfrm>
              <a:off x="3524" y="3060"/>
              <a:ext cx="72" cy="56"/>
              <a:chOff x="3524" y="3060"/>
              <a:chExt cx="72" cy="56"/>
            </a:xfrm>
          </p:grpSpPr>
          <p:sp>
            <p:nvSpPr>
              <p:cNvPr id="102694" name="Line 294"/>
              <p:cNvSpPr>
                <a:spLocks noChangeShapeType="1"/>
              </p:cNvSpPr>
              <p:nvPr/>
            </p:nvSpPr>
            <p:spPr bwMode="auto">
              <a:xfrm>
                <a:off x="3532" y="306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95" name="Line 295"/>
              <p:cNvSpPr>
                <a:spLocks noChangeShapeType="1"/>
              </p:cNvSpPr>
              <p:nvPr/>
            </p:nvSpPr>
            <p:spPr bwMode="auto">
              <a:xfrm flipH="1">
                <a:off x="3524" y="306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96" name="Group 296"/>
            <p:cNvGrpSpPr>
              <a:grpSpLocks/>
            </p:cNvGrpSpPr>
            <p:nvPr/>
          </p:nvGrpSpPr>
          <p:grpSpPr bwMode="auto">
            <a:xfrm>
              <a:off x="3892" y="3060"/>
              <a:ext cx="72" cy="56"/>
              <a:chOff x="3892" y="3060"/>
              <a:chExt cx="72" cy="56"/>
            </a:xfrm>
          </p:grpSpPr>
          <p:sp>
            <p:nvSpPr>
              <p:cNvPr id="102697" name="Line 297"/>
              <p:cNvSpPr>
                <a:spLocks noChangeShapeType="1"/>
              </p:cNvSpPr>
              <p:nvPr/>
            </p:nvSpPr>
            <p:spPr bwMode="auto">
              <a:xfrm>
                <a:off x="3900" y="306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98" name="Line 298"/>
              <p:cNvSpPr>
                <a:spLocks noChangeShapeType="1"/>
              </p:cNvSpPr>
              <p:nvPr/>
            </p:nvSpPr>
            <p:spPr bwMode="auto">
              <a:xfrm flipH="1">
                <a:off x="3892" y="306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699" name="Group 299"/>
            <p:cNvGrpSpPr>
              <a:grpSpLocks/>
            </p:cNvGrpSpPr>
            <p:nvPr/>
          </p:nvGrpSpPr>
          <p:grpSpPr bwMode="auto">
            <a:xfrm>
              <a:off x="3428" y="3060"/>
              <a:ext cx="72" cy="56"/>
              <a:chOff x="3428" y="3060"/>
              <a:chExt cx="72" cy="56"/>
            </a:xfrm>
          </p:grpSpPr>
          <p:sp>
            <p:nvSpPr>
              <p:cNvPr id="102700" name="Line 300"/>
              <p:cNvSpPr>
                <a:spLocks noChangeShapeType="1"/>
              </p:cNvSpPr>
              <p:nvPr/>
            </p:nvSpPr>
            <p:spPr bwMode="auto">
              <a:xfrm>
                <a:off x="3436" y="306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701" name="Line 301"/>
              <p:cNvSpPr>
                <a:spLocks noChangeShapeType="1"/>
              </p:cNvSpPr>
              <p:nvPr/>
            </p:nvSpPr>
            <p:spPr bwMode="auto">
              <a:xfrm flipH="1">
                <a:off x="3428" y="306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702" name="Group 302"/>
            <p:cNvGrpSpPr>
              <a:grpSpLocks/>
            </p:cNvGrpSpPr>
            <p:nvPr/>
          </p:nvGrpSpPr>
          <p:grpSpPr bwMode="auto">
            <a:xfrm>
              <a:off x="3348" y="3060"/>
              <a:ext cx="72" cy="56"/>
              <a:chOff x="3348" y="3060"/>
              <a:chExt cx="72" cy="56"/>
            </a:xfrm>
          </p:grpSpPr>
          <p:sp>
            <p:nvSpPr>
              <p:cNvPr id="102703" name="Line 303"/>
              <p:cNvSpPr>
                <a:spLocks noChangeShapeType="1"/>
              </p:cNvSpPr>
              <p:nvPr/>
            </p:nvSpPr>
            <p:spPr bwMode="auto">
              <a:xfrm>
                <a:off x="3356" y="306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704" name="Line 304"/>
              <p:cNvSpPr>
                <a:spLocks noChangeShapeType="1"/>
              </p:cNvSpPr>
              <p:nvPr/>
            </p:nvSpPr>
            <p:spPr bwMode="auto">
              <a:xfrm flipH="1">
                <a:off x="3348" y="306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2705" name="Group 305"/>
          <p:cNvGrpSpPr>
            <a:grpSpLocks/>
          </p:cNvGrpSpPr>
          <p:nvPr/>
        </p:nvGrpSpPr>
        <p:grpSpPr bwMode="auto">
          <a:xfrm>
            <a:off x="5670550" y="5803900"/>
            <a:ext cx="1104900" cy="88900"/>
            <a:chOff x="3348" y="3292"/>
            <a:chExt cx="696" cy="56"/>
          </a:xfrm>
        </p:grpSpPr>
        <p:grpSp>
          <p:nvGrpSpPr>
            <p:cNvPr id="102706" name="Group 306"/>
            <p:cNvGrpSpPr>
              <a:grpSpLocks/>
            </p:cNvGrpSpPr>
            <p:nvPr/>
          </p:nvGrpSpPr>
          <p:grpSpPr bwMode="auto">
            <a:xfrm>
              <a:off x="3788" y="3292"/>
              <a:ext cx="72" cy="56"/>
              <a:chOff x="3788" y="3292"/>
              <a:chExt cx="72" cy="56"/>
            </a:xfrm>
          </p:grpSpPr>
          <p:sp>
            <p:nvSpPr>
              <p:cNvPr id="102707" name="Line 307"/>
              <p:cNvSpPr>
                <a:spLocks noChangeShapeType="1"/>
              </p:cNvSpPr>
              <p:nvPr/>
            </p:nvSpPr>
            <p:spPr bwMode="auto">
              <a:xfrm>
                <a:off x="3796" y="329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708" name="Line 308"/>
              <p:cNvSpPr>
                <a:spLocks noChangeShapeType="1"/>
              </p:cNvSpPr>
              <p:nvPr/>
            </p:nvSpPr>
            <p:spPr bwMode="auto">
              <a:xfrm flipH="1">
                <a:off x="3788" y="32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709" name="Group 309"/>
            <p:cNvGrpSpPr>
              <a:grpSpLocks/>
            </p:cNvGrpSpPr>
            <p:nvPr/>
          </p:nvGrpSpPr>
          <p:grpSpPr bwMode="auto">
            <a:xfrm>
              <a:off x="3604" y="3292"/>
              <a:ext cx="72" cy="56"/>
              <a:chOff x="3604" y="3292"/>
              <a:chExt cx="72" cy="56"/>
            </a:xfrm>
          </p:grpSpPr>
          <p:sp>
            <p:nvSpPr>
              <p:cNvPr id="102710" name="Line 310"/>
              <p:cNvSpPr>
                <a:spLocks noChangeShapeType="1"/>
              </p:cNvSpPr>
              <p:nvPr/>
            </p:nvSpPr>
            <p:spPr bwMode="auto">
              <a:xfrm>
                <a:off x="3612" y="329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711" name="Line 311"/>
              <p:cNvSpPr>
                <a:spLocks noChangeShapeType="1"/>
              </p:cNvSpPr>
              <p:nvPr/>
            </p:nvSpPr>
            <p:spPr bwMode="auto">
              <a:xfrm flipH="1">
                <a:off x="3604" y="32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712" name="Group 312"/>
            <p:cNvGrpSpPr>
              <a:grpSpLocks/>
            </p:cNvGrpSpPr>
            <p:nvPr/>
          </p:nvGrpSpPr>
          <p:grpSpPr bwMode="auto">
            <a:xfrm>
              <a:off x="3972" y="3292"/>
              <a:ext cx="72" cy="56"/>
              <a:chOff x="3972" y="3292"/>
              <a:chExt cx="72" cy="56"/>
            </a:xfrm>
          </p:grpSpPr>
          <p:sp>
            <p:nvSpPr>
              <p:cNvPr id="102713" name="Line 313"/>
              <p:cNvSpPr>
                <a:spLocks noChangeShapeType="1"/>
              </p:cNvSpPr>
              <p:nvPr/>
            </p:nvSpPr>
            <p:spPr bwMode="auto">
              <a:xfrm>
                <a:off x="3980" y="329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714" name="Line 314"/>
              <p:cNvSpPr>
                <a:spLocks noChangeShapeType="1"/>
              </p:cNvSpPr>
              <p:nvPr/>
            </p:nvSpPr>
            <p:spPr bwMode="auto">
              <a:xfrm flipH="1">
                <a:off x="3972" y="32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715" name="Group 315"/>
            <p:cNvGrpSpPr>
              <a:grpSpLocks/>
            </p:cNvGrpSpPr>
            <p:nvPr/>
          </p:nvGrpSpPr>
          <p:grpSpPr bwMode="auto">
            <a:xfrm>
              <a:off x="3708" y="3292"/>
              <a:ext cx="72" cy="56"/>
              <a:chOff x="3708" y="3292"/>
              <a:chExt cx="72" cy="56"/>
            </a:xfrm>
          </p:grpSpPr>
          <p:sp>
            <p:nvSpPr>
              <p:cNvPr id="102716" name="Line 316"/>
              <p:cNvSpPr>
                <a:spLocks noChangeShapeType="1"/>
              </p:cNvSpPr>
              <p:nvPr/>
            </p:nvSpPr>
            <p:spPr bwMode="auto">
              <a:xfrm>
                <a:off x="3716" y="329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717" name="Line 317"/>
              <p:cNvSpPr>
                <a:spLocks noChangeShapeType="1"/>
              </p:cNvSpPr>
              <p:nvPr/>
            </p:nvSpPr>
            <p:spPr bwMode="auto">
              <a:xfrm flipH="1">
                <a:off x="3708" y="32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718" name="Group 318"/>
            <p:cNvGrpSpPr>
              <a:grpSpLocks/>
            </p:cNvGrpSpPr>
            <p:nvPr/>
          </p:nvGrpSpPr>
          <p:grpSpPr bwMode="auto">
            <a:xfrm>
              <a:off x="3524" y="3292"/>
              <a:ext cx="72" cy="56"/>
              <a:chOff x="3524" y="3292"/>
              <a:chExt cx="72" cy="56"/>
            </a:xfrm>
          </p:grpSpPr>
          <p:sp>
            <p:nvSpPr>
              <p:cNvPr id="102719" name="Line 319"/>
              <p:cNvSpPr>
                <a:spLocks noChangeShapeType="1"/>
              </p:cNvSpPr>
              <p:nvPr/>
            </p:nvSpPr>
            <p:spPr bwMode="auto">
              <a:xfrm>
                <a:off x="3532" y="329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720" name="Line 320"/>
              <p:cNvSpPr>
                <a:spLocks noChangeShapeType="1"/>
              </p:cNvSpPr>
              <p:nvPr/>
            </p:nvSpPr>
            <p:spPr bwMode="auto">
              <a:xfrm flipH="1">
                <a:off x="3524" y="32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721" name="Group 321"/>
            <p:cNvGrpSpPr>
              <a:grpSpLocks/>
            </p:cNvGrpSpPr>
            <p:nvPr/>
          </p:nvGrpSpPr>
          <p:grpSpPr bwMode="auto">
            <a:xfrm>
              <a:off x="3892" y="3292"/>
              <a:ext cx="72" cy="56"/>
              <a:chOff x="3892" y="3292"/>
              <a:chExt cx="72" cy="56"/>
            </a:xfrm>
          </p:grpSpPr>
          <p:sp>
            <p:nvSpPr>
              <p:cNvPr id="102722" name="Line 322"/>
              <p:cNvSpPr>
                <a:spLocks noChangeShapeType="1"/>
              </p:cNvSpPr>
              <p:nvPr/>
            </p:nvSpPr>
            <p:spPr bwMode="auto">
              <a:xfrm>
                <a:off x="3900" y="329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723" name="Line 323"/>
              <p:cNvSpPr>
                <a:spLocks noChangeShapeType="1"/>
              </p:cNvSpPr>
              <p:nvPr/>
            </p:nvSpPr>
            <p:spPr bwMode="auto">
              <a:xfrm flipH="1">
                <a:off x="3892" y="32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724" name="Group 324"/>
            <p:cNvGrpSpPr>
              <a:grpSpLocks/>
            </p:cNvGrpSpPr>
            <p:nvPr/>
          </p:nvGrpSpPr>
          <p:grpSpPr bwMode="auto">
            <a:xfrm>
              <a:off x="3428" y="3292"/>
              <a:ext cx="72" cy="56"/>
              <a:chOff x="3428" y="3292"/>
              <a:chExt cx="72" cy="56"/>
            </a:xfrm>
          </p:grpSpPr>
          <p:sp>
            <p:nvSpPr>
              <p:cNvPr id="102725" name="Line 325"/>
              <p:cNvSpPr>
                <a:spLocks noChangeShapeType="1"/>
              </p:cNvSpPr>
              <p:nvPr/>
            </p:nvSpPr>
            <p:spPr bwMode="auto">
              <a:xfrm>
                <a:off x="3436" y="329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726" name="Line 326"/>
              <p:cNvSpPr>
                <a:spLocks noChangeShapeType="1"/>
              </p:cNvSpPr>
              <p:nvPr/>
            </p:nvSpPr>
            <p:spPr bwMode="auto">
              <a:xfrm flipH="1">
                <a:off x="3428" y="32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727" name="Group 327"/>
            <p:cNvGrpSpPr>
              <a:grpSpLocks/>
            </p:cNvGrpSpPr>
            <p:nvPr/>
          </p:nvGrpSpPr>
          <p:grpSpPr bwMode="auto">
            <a:xfrm>
              <a:off x="3348" y="3292"/>
              <a:ext cx="72" cy="56"/>
              <a:chOff x="3348" y="3292"/>
              <a:chExt cx="72" cy="56"/>
            </a:xfrm>
          </p:grpSpPr>
          <p:sp>
            <p:nvSpPr>
              <p:cNvPr id="102728" name="Line 328"/>
              <p:cNvSpPr>
                <a:spLocks noChangeShapeType="1"/>
              </p:cNvSpPr>
              <p:nvPr/>
            </p:nvSpPr>
            <p:spPr bwMode="auto">
              <a:xfrm>
                <a:off x="3356" y="329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729" name="Line 329"/>
              <p:cNvSpPr>
                <a:spLocks noChangeShapeType="1"/>
              </p:cNvSpPr>
              <p:nvPr/>
            </p:nvSpPr>
            <p:spPr bwMode="auto">
              <a:xfrm flipH="1">
                <a:off x="3348" y="32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02730" name="Oval 330"/>
          <p:cNvSpPr>
            <a:spLocks noChangeArrowheads="1"/>
          </p:cNvSpPr>
          <p:nvPr/>
        </p:nvSpPr>
        <p:spPr bwMode="auto">
          <a:xfrm>
            <a:off x="7588250" y="3213100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31" name="Oval 331"/>
          <p:cNvSpPr>
            <a:spLocks noChangeArrowheads="1"/>
          </p:cNvSpPr>
          <p:nvPr/>
        </p:nvSpPr>
        <p:spPr bwMode="auto">
          <a:xfrm>
            <a:off x="7588250" y="3581400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32" name="Oval 332"/>
          <p:cNvSpPr>
            <a:spLocks noChangeArrowheads="1"/>
          </p:cNvSpPr>
          <p:nvPr/>
        </p:nvSpPr>
        <p:spPr bwMode="auto">
          <a:xfrm>
            <a:off x="7956550" y="3949700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33" name="Oval 333"/>
          <p:cNvSpPr>
            <a:spLocks noChangeArrowheads="1"/>
          </p:cNvSpPr>
          <p:nvPr/>
        </p:nvSpPr>
        <p:spPr bwMode="auto">
          <a:xfrm>
            <a:off x="7956550" y="4318000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34" name="Oval 334"/>
          <p:cNvSpPr>
            <a:spLocks noChangeArrowheads="1"/>
          </p:cNvSpPr>
          <p:nvPr/>
        </p:nvSpPr>
        <p:spPr bwMode="auto">
          <a:xfrm>
            <a:off x="8312150" y="4686300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35" name="Oval 335"/>
          <p:cNvSpPr>
            <a:spLocks noChangeArrowheads="1"/>
          </p:cNvSpPr>
          <p:nvPr/>
        </p:nvSpPr>
        <p:spPr bwMode="auto">
          <a:xfrm>
            <a:off x="8312150" y="5054600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36" name="Oval 336"/>
          <p:cNvSpPr>
            <a:spLocks noChangeArrowheads="1"/>
          </p:cNvSpPr>
          <p:nvPr/>
        </p:nvSpPr>
        <p:spPr bwMode="auto">
          <a:xfrm>
            <a:off x="8680450" y="5422900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37" name="Oval 337"/>
          <p:cNvSpPr>
            <a:spLocks noChangeArrowheads="1"/>
          </p:cNvSpPr>
          <p:nvPr/>
        </p:nvSpPr>
        <p:spPr bwMode="auto">
          <a:xfrm>
            <a:off x="8680450" y="5791200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38" name="Rectangle 3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PALs and PLAs</a:t>
            </a:r>
          </a:p>
        </p:txBody>
      </p:sp>
      <p:sp>
        <p:nvSpPr>
          <p:cNvPr id="102739" name="Rectangle 3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Programmable logic array (PLA)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what we've seen so far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unconstrained fully-general </a:t>
            </a:r>
            <a:r>
              <a:rPr lang="en-US" altLang="ko-KR" dirty="0">
                <a:ea typeface="굴림" pitchFamily="50" charset="-127"/>
              </a:rPr>
              <a:t>AND </a:t>
            </a:r>
            <a:r>
              <a:rPr lang="en-US" altLang="ko-KR" dirty="0" err="1">
                <a:ea typeface="굴림" pitchFamily="50" charset="-127"/>
              </a:rPr>
              <a:t>and</a:t>
            </a:r>
            <a:r>
              <a:rPr lang="en-US" altLang="ko-KR" dirty="0">
                <a:ea typeface="굴림" pitchFamily="50" charset="-127"/>
              </a:rPr>
              <a:t> OR arrays</a:t>
            </a:r>
          </a:p>
          <a:p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Programmable array logic (PAL)</a:t>
            </a:r>
          </a:p>
          <a:p>
            <a:pPr lvl="1"/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constrained</a:t>
            </a:r>
            <a:r>
              <a:rPr lang="en-US" altLang="ko-KR" dirty="0">
                <a:ea typeface="굴림" pitchFamily="50" charset="-127"/>
              </a:rPr>
              <a:t> topology of the </a:t>
            </a:r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OR</a:t>
            </a:r>
            <a:r>
              <a:rPr lang="en-US" altLang="ko-KR" dirty="0">
                <a:ea typeface="굴림" pitchFamily="50" charset="-127"/>
              </a:rPr>
              <a:t> array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innovation by Monolithic </a:t>
            </a:r>
            <a:r>
              <a:rPr lang="en-US" altLang="ko-KR" dirty="0" smtClean="0">
                <a:ea typeface="굴림" pitchFamily="50" charset="-127"/>
              </a:rPr>
              <a:t>Memories, Inc.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faster and smaller OR plane</a:t>
            </a:r>
          </a:p>
        </p:txBody>
      </p:sp>
      <p:pic>
        <p:nvPicPr>
          <p:cNvPr id="1026" name="Picture 2" descr="http://upload.wikimedia.org/wikipedia/commons/thumb/f/f0/MMI_PAL_16R6.jpg/220px-MMI_PAL_16R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8" y="4527551"/>
            <a:ext cx="1613842" cy="1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0101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19B-AB22-4369-9333-51413D08210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04472" name="Rectangle 24"/>
          <p:cNvSpPr>
            <a:spLocks noChangeArrowheads="1"/>
          </p:cNvSpPr>
          <p:nvPr/>
        </p:nvSpPr>
        <p:spPr bwMode="auto">
          <a:xfrm>
            <a:off x="5086350" y="3073400"/>
            <a:ext cx="31115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/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minimized functions:</a:t>
            </a:r>
          </a:p>
          <a:p>
            <a:pPr eaLnBrk="0" hangingPunct="0"/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eaLnBrk="0" hangingPunct="0"/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 = A + BD + BC</a:t>
            </a:r>
          </a:p>
          <a:p>
            <a:pPr eaLnBrk="0" hangingPunct="0"/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 = BC'</a:t>
            </a:r>
          </a:p>
          <a:p>
            <a:pPr eaLnBrk="0" hangingPunct="0"/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Y = B + C</a:t>
            </a:r>
          </a:p>
          <a:p>
            <a:pPr eaLnBrk="0" hangingPunct="0"/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 = A'B'C'D + BCD + AD' + B'CD'</a:t>
            </a:r>
          </a:p>
        </p:txBody>
      </p:sp>
      <p:grpSp>
        <p:nvGrpSpPr>
          <p:cNvPr id="104473" name="Group 25"/>
          <p:cNvGrpSpPr>
            <a:grpSpLocks/>
          </p:cNvGrpSpPr>
          <p:nvPr/>
        </p:nvGrpSpPr>
        <p:grpSpPr bwMode="auto">
          <a:xfrm>
            <a:off x="679450" y="2159000"/>
            <a:ext cx="3714750" cy="3187700"/>
            <a:chOff x="428" y="1064"/>
            <a:chExt cx="2340" cy="2008"/>
          </a:xfrm>
        </p:grpSpPr>
        <p:sp>
          <p:nvSpPr>
            <p:cNvPr id="104474" name="Rectangle 26"/>
            <p:cNvSpPr>
              <a:spLocks noChangeArrowheads="1"/>
            </p:cNvSpPr>
            <p:nvPr/>
          </p:nvSpPr>
          <p:spPr bwMode="auto">
            <a:xfrm>
              <a:off x="464" y="1064"/>
              <a:ext cx="2304" cy="2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	C	D	W	X	Y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1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0	0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	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1	1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	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1	1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0	1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1	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–	–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–	–	–	–	–	–</a:t>
              </a:r>
            </a:p>
          </p:txBody>
        </p:sp>
        <p:sp>
          <p:nvSpPr>
            <p:cNvPr id="104475" name="Line 27"/>
            <p:cNvSpPr>
              <a:spLocks noChangeShapeType="1"/>
            </p:cNvSpPr>
            <p:nvPr/>
          </p:nvSpPr>
          <p:spPr bwMode="auto">
            <a:xfrm>
              <a:off x="1552" y="1084"/>
              <a:ext cx="0" cy="1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76" name="Line 28"/>
            <p:cNvSpPr>
              <a:spLocks noChangeShapeType="1"/>
            </p:cNvSpPr>
            <p:nvPr/>
          </p:nvSpPr>
          <p:spPr bwMode="auto">
            <a:xfrm>
              <a:off x="428" y="1224"/>
              <a:ext cx="2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4598" name="Rectangle 1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PALs and PLAs: design example</a:t>
            </a:r>
          </a:p>
        </p:txBody>
      </p:sp>
      <p:sp>
        <p:nvSpPr>
          <p:cNvPr id="104599" name="Rectangle 1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BCD to Gray code converter</a:t>
            </a:r>
          </a:p>
        </p:txBody>
      </p:sp>
    </p:spTree>
    <p:extLst>
      <p:ext uri="{BB962C8B-B14F-4D97-AF65-F5344CB8AC3E}">
        <p14:creationId xmlns:p14="http://schemas.microsoft.com/office/powerpoint/2010/main" val="478976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2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B921-329D-4012-AECC-B7B53D493D1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5289550" y="3498850"/>
            <a:ext cx="32639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not a particularly good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candidate for PAL/PLA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implementation since no terms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are shared among outputs</a:t>
            </a:r>
          </a:p>
          <a:p>
            <a:pPr algn="ctr" eaLnBrk="0" hangingPunct="0">
              <a:lnSpc>
                <a:spcPts val="1800"/>
              </a:lnSpc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algn="ctr" eaLnBrk="0" hangingPunct="0">
              <a:lnSpc>
                <a:spcPts val="1800"/>
              </a:lnSpc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algn="ctr" eaLnBrk="0" hangingPunct="0">
              <a:lnSpc>
                <a:spcPts val="1800"/>
              </a:lnSpc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algn="ctr" eaLnBrk="0" hangingPunct="0">
              <a:lnSpc>
                <a:spcPts val="1800"/>
              </a:lnSpc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however, much more compact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and regular implementation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when compared with discrete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AND and OR gates</a:t>
            </a:r>
          </a:p>
        </p:txBody>
      </p:sp>
      <p:grpSp>
        <p:nvGrpSpPr>
          <p:cNvPr id="106731" name="Group 235"/>
          <p:cNvGrpSpPr>
            <a:grpSpLocks/>
          </p:cNvGrpSpPr>
          <p:nvPr/>
        </p:nvGrpSpPr>
        <p:grpSpPr bwMode="auto">
          <a:xfrm>
            <a:off x="771525" y="1944688"/>
            <a:ext cx="3297238" cy="4454525"/>
            <a:chOff x="486" y="1225"/>
            <a:chExt cx="2077" cy="2806"/>
          </a:xfrm>
        </p:grpSpPr>
        <p:sp>
          <p:nvSpPr>
            <p:cNvPr id="106501" name="Line 5"/>
            <p:cNvSpPr>
              <a:spLocks noChangeShapeType="1"/>
            </p:cNvSpPr>
            <p:nvPr/>
          </p:nvSpPr>
          <p:spPr bwMode="auto">
            <a:xfrm>
              <a:off x="1169" y="1588"/>
              <a:ext cx="0" cy="21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02" name="Line 6"/>
            <p:cNvSpPr>
              <a:spLocks noChangeShapeType="1"/>
            </p:cNvSpPr>
            <p:nvPr/>
          </p:nvSpPr>
          <p:spPr bwMode="auto">
            <a:xfrm>
              <a:off x="1093" y="1542"/>
              <a:ext cx="0" cy="2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03" name="Line 7"/>
            <p:cNvSpPr>
              <a:spLocks noChangeShapeType="1"/>
            </p:cNvSpPr>
            <p:nvPr/>
          </p:nvSpPr>
          <p:spPr bwMode="auto">
            <a:xfrm>
              <a:off x="917" y="1542"/>
              <a:ext cx="0" cy="2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04" name="Line 8"/>
            <p:cNvSpPr>
              <a:spLocks noChangeShapeType="1"/>
            </p:cNvSpPr>
            <p:nvPr/>
          </p:nvSpPr>
          <p:spPr bwMode="auto">
            <a:xfrm>
              <a:off x="818" y="1588"/>
              <a:ext cx="0" cy="21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05" name="Line 9"/>
            <p:cNvSpPr>
              <a:spLocks noChangeShapeType="1"/>
            </p:cNvSpPr>
            <p:nvPr/>
          </p:nvSpPr>
          <p:spPr bwMode="auto">
            <a:xfrm>
              <a:off x="566" y="1542"/>
              <a:ext cx="0" cy="2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06" name="Line 10"/>
            <p:cNvSpPr>
              <a:spLocks noChangeShapeType="1"/>
            </p:cNvSpPr>
            <p:nvPr/>
          </p:nvSpPr>
          <p:spPr bwMode="auto">
            <a:xfrm>
              <a:off x="643" y="1588"/>
              <a:ext cx="0" cy="21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>
              <a:off x="1334" y="2233"/>
              <a:ext cx="1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08" name="Line 12"/>
            <p:cNvSpPr>
              <a:spLocks noChangeShapeType="1"/>
            </p:cNvSpPr>
            <p:nvPr/>
          </p:nvSpPr>
          <p:spPr bwMode="auto">
            <a:xfrm>
              <a:off x="1334" y="2416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09" name="Line 13"/>
            <p:cNvSpPr>
              <a:spLocks noChangeShapeType="1"/>
            </p:cNvSpPr>
            <p:nvPr/>
          </p:nvSpPr>
          <p:spPr bwMode="auto">
            <a:xfrm flipV="1">
              <a:off x="1330" y="2229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10" name="Arc 14"/>
            <p:cNvSpPr>
              <a:spLocks/>
            </p:cNvSpPr>
            <p:nvPr/>
          </p:nvSpPr>
          <p:spPr bwMode="auto">
            <a:xfrm>
              <a:off x="1513" y="2238"/>
              <a:ext cx="88" cy="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11" name="Arc 15"/>
            <p:cNvSpPr>
              <a:spLocks/>
            </p:cNvSpPr>
            <p:nvPr/>
          </p:nvSpPr>
          <p:spPr bwMode="auto">
            <a:xfrm>
              <a:off x="1513" y="2325"/>
              <a:ext cx="88" cy="9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12" name="Line 16"/>
            <p:cNvSpPr>
              <a:spLocks noChangeShapeType="1"/>
            </p:cNvSpPr>
            <p:nvPr/>
          </p:nvSpPr>
          <p:spPr bwMode="auto">
            <a:xfrm>
              <a:off x="486" y="2325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13" name="Line 17"/>
            <p:cNvSpPr>
              <a:spLocks noChangeShapeType="1"/>
            </p:cNvSpPr>
            <p:nvPr/>
          </p:nvSpPr>
          <p:spPr bwMode="auto">
            <a:xfrm>
              <a:off x="1601" y="2325"/>
              <a:ext cx="9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14" name="Line 18"/>
            <p:cNvSpPr>
              <a:spLocks noChangeShapeType="1"/>
            </p:cNvSpPr>
            <p:nvPr/>
          </p:nvSpPr>
          <p:spPr bwMode="auto">
            <a:xfrm flipH="1">
              <a:off x="1127" y="1481"/>
              <a:ext cx="84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15" name="Line 19"/>
            <p:cNvSpPr>
              <a:spLocks noChangeShapeType="1"/>
            </p:cNvSpPr>
            <p:nvPr/>
          </p:nvSpPr>
          <p:spPr bwMode="auto">
            <a:xfrm>
              <a:off x="1059" y="1481"/>
              <a:ext cx="68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16" name="Line 20"/>
            <p:cNvSpPr>
              <a:spLocks noChangeShapeType="1"/>
            </p:cNvSpPr>
            <p:nvPr/>
          </p:nvSpPr>
          <p:spPr bwMode="auto">
            <a:xfrm flipH="1">
              <a:off x="1051" y="1477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17" name="Oval 21"/>
            <p:cNvSpPr>
              <a:spLocks noChangeArrowheads="1"/>
            </p:cNvSpPr>
            <p:nvPr/>
          </p:nvSpPr>
          <p:spPr bwMode="auto">
            <a:xfrm>
              <a:off x="1158" y="1550"/>
              <a:ext cx="30" cy="3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18" name="Line 22"/>
            <p:cNvSpPr>
              <a:spLocks noChangeShapeType="1"/>
            </p:cNvSpPr>
            <p:nvPr/>
          </p:nvSpPr>
          <p:spPr bwMode="auto">
            <a:xfrm>
              <a:off x="1131" y="1404"/>
              <a:ext cx="0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19" name="Line 23"/>
            <p:cNvSpPr>
              <a:spLocks noChangeShapeType="1"/>
            </p:cNvSpPr>
            <p:nvPr/>
          </p:nvSpPr>
          <p:spPr bwMode="auto">
            <a:xfrm>
              <a:off x="1334" y="1569"/>
              <a:ext cx="1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20" name="Line 24"/>
            <p:cNvSpPr>
              <a:spLocks noChangeShapeType="1"/>
            </p:cNvSpPr>
            <p:nvPr/>
          </p:nvSpPr>
          <p:spPr bwMode="auto">
            <a:xfrm>
              <a:off x="1334" y="1752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21" name="Line 25"/>
            <p:cNvSpPr>
              <a:spLocks noChangeShapeType="1"/>
            </p:cNvSpPr>
            <p:nvPr/>
          </p:nvSpPr>
          <p:spPr bwMode="auto">
            <a:xfrm flipV="1">
              <a:off x="1330" y="1565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22" name="Arc 26"/>
            <p:cNvSpPr>
              <a:spLocks/>
            </p:cNvSpPr>
            <p:nvPr/>
          </p:nvSpPr>
          <p:spPr bwMode="auto">
            <a:xfrm>
              <a:off x="1513" y="1573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23" name="Arc 27"/>
            <p:cNvSpPr>
              <a:spLocks/>
            </p:cNvSpPr>
            <p:nvPr/>
          </p:nvSpPr>
          <p:spPr bwMode="auto">
            <a:xfrm>
              <a:off x="1513" y="1660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24" name="Line 28"/>
            <p:cNvSpPr>
              <a:spLocks noChangeShapeType="1"/>
            </p:cNvSpPr>
            <p:nvPr/>
          </p:nvSpPr>
          <p:spPr bwMode="auto">
            <a:xfrm>
              <a:off x="486" y="1660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25" name="Line 29"/>
            <p:cNvSpPr>
              <a:spLocks noChangeShapeType="1"/>
            </p:cNvSpPr>
            <p:nvPr/>
          </p:nvSpPr>
          <p:spPr bwMode="auto">
            <a:xfrm>
              <a:off x="1601" y="1660"/>
              <a:ext cx="9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26" name="Line 30"/>
            <p:cNvSpPr>
              <a:spLocks noChangeShapeType="1"/>
            </p:cNvSpPr>
            <p:nvPr/>
          </p:nvSpPr>
          <p:spPr bwMode="auto">
            <a:xfrm>
              <a:off x="1334" y="1790"/>
              <a:ext cx="1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27" name="Line 31"/>
            <p:cNvSpPr>
              <a:spLocks noChangeShapeType="1"/>
            </p:cNvSpPr>
            <p:nvPr/>
          </p:nvSpPr>
          <p:spPr bwMode="auto">
            <a:xfrm>
              <a:off x="1334" y="1973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28" name="Line 32"/>
            <p:cNvSpPr>
              <a:spLocks noChangeShapeType="1"/>
            </p:cNvSpPr>
            <p:nvPr/>
          </p:nvSpPr>
          <p:spPr bwMode="auto">
            <a:xfrm flipV="1">
              <a:off x="1330" y="1786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29" name="Arc 33"/>
            <p:cNvSpPr>
              <a:spLocks/>
            </p:cNvSpPr>
            <p:nvPr/>
          </p:nvSpPr>
          <p:spPr bwMode="auto">
            <a:xfrm>
              <a:off x="1513" y="1795"/>
              <a:ext cx="88" cy="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30" name="Arc 34"/>
            <p:cNvSpPr>
              <a:spLocks/>
            </p:cNvSpPr>
            <p:nvPr/>
          </p:nvSpPr>
          <p:spPr bwMode="auto">
            <a:xfrm>
              <a:off x="1513" y="1882"/>
              <a:ext cx="88" cy="9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31" name="Line 35"/>
            <p:cNvSpPr>
              <a:spLocks noChangeShapeType="1"/>
            </p:cNvSpPr>
            <p:nvPr/>
          </p:nvSpPr>
          <p:spPr bwMode="auto">
            <a:xfrm>
              <a:off x="486" y="1882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32" name="Line 36"/>
            <p:cNvSpPr>
              <a:spLocks noChangeShapeType="1"/>
            </p:cNvSpPr>
            <p:nvPr/>
          </p:nvSpPr>
          <p:spPr bwMode="auto">
            <a:xfrm>
              <a:off x="1601" y="1882"/>
              <a:ext cx="9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33" name="Line 37"/>
            <p:cNvSpPr>
              <a:spLocks noChangeShapeType="1"/>
            </p:cNvSpPr>
            <p:nvPr/>
          </p:nvSpPr>
          <p:spPr bwMode="auto">
            <a:xfrm>
              <a:off x="1334" y="2012"/>
              <a:ext cx="1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34" name="Line 38"/>
            <p:cNvSpPr>
              <a:spLocks noChangeShapeType="1"/>
            </p:cNvSpPr>
            <p:nvPr/>
          </p:nvSpPr>
          <p:spPr bwMode="auto">
            <a:xfrm>
              <a:off x="1334" y="2195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35" name="Line 39"/>
            <p:cNvSpPr>
              <a:spLocks noChangeShapeType="1"/>
            </p:cNvSpPr>
            <p:nvPr/>
          </p:nvSpPr>
          <p:spPr bwMode="auto">
            <a:xfrm flipV="1">
              <a:off x="1330" y="2008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36" name="Arc 40"/>
            <p:cNvSpPr>
              <a:spLocks/>
            </p:cNvSpPr>
            <p:nvPr/>
          </p:nvSpPr>
          <p:spPr bwMode="auto">
            <a:xfrm>
              <a:off x="1513" y="2016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37" name="Arc 41"/>
            <p:cNvSpPr>
              <a:spLocks/>
            </p:cNvSpPr>
            <p:nvPr/>
          </p:nvSpPr>
          <p:spPr bwMode="auto">
            <a:xfrm>
              <a:off x="1513" y="2103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38" name="Line 42"/>
            <p:cNvSpPr>
              <a:spLocks noChangeShapeType="1"/>
            </p:cNvSpPr>
            <p:nvPr/>
          </p:nvSpPr>
          <p:spPr bwMode="auto">
            <a:xfrm>
              <a:off x="486" y="2103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39" name="Line 43"/>
            <p:cNvSpPr>
              <a:spLocks noChangeShapeType="1"/>
            </p:cNvSpPr>
            <p:nvPr/>
          </p:nvSpPr>
          <p:spPr bwMode="auto">
            <a:xfrm>
              <a:off x="1601" y="2103"/>
              <a:ext cx="9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40" name="Line 44"/>
            <p:cNvSpPr>
              <a:spLocks noChangeShapeType="1"/>
            </p:cNvSpPr>
            <p:nvPr/>
          </p:nvSpPr>
          <p:spPr bwMode="auto">
            <a:xfrm flipH="1">
              <a:off x="952" y="1481"/>
              <a:ext cx="84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41" name="Line 45"/>
            <p:cNvSpPr>
              <a:spLocks noChangeShapeType="1"/>
            </p:cNvSpPr>
            <p:nvPr/>
          </p:nvSpPr>
          <p:spPr bwMode="auto">
            <a:xfrm>
              <a:off x="883" y="1481"/>
              <a:ext cx="69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42" name="Line 46"/>
            <p:cNvSpPr>
              <a:spLocks noChangeShapeType="1"/>
            </p:cNvSpPr>
            <p:nvPr/>
          </p:nvSpPr>
          <p:spPr bwMode="auto">
            <a:xfrm flipH="1">
              <a:off x="875" y="1477"/>
              <a:ext cx="1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43" name="Oval 47"/>
            <p:cNvSpPr>
              <a:spLocks noChangeArrowheads="1"/>
            </p:cNvSpPr>
            <p:nvPr/>
          </p:nvSpPr>
          <p:spPr bwMode="auto">
            <a:xfrm>
              <a:off x="982" y="1550"/>
              <a:ext cx="31" cy="3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44" name="Line 48"/>
            <p:cNvSpPr>
              <a:spLocks noChangeShapeType="1"/>
            </p:cNvSpPr>
            <p:nvPr/>
          </p:nvSpPr>
          <p:spPr bwMode="auto">
            <a:xfrm>
              <a:off x="956" y="1404"/>
              <a:ext cx="0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45" name="Line 49"/>
            <p:cNvSpPr>
              <a:spLocks noChangeShapeType="1"/>
            </p:cNvSpPr>
            <p:nvPr/>
          </p:nvSpPr>
          <p:spPr bwMode="auto">
            <a:xfrm>
              <a:off x="994" y="1588"/>
              <a:ext cx="0" cy="21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46" name="Line 50"/>
            <p:cNvSpPr>
              <a:spLocks noChangeShapeType="1"/>
            </p:cNvSpPr>
            <p:nvPr/>
          </p:nvSpPr>
          <p:spPr bwMode="auto">
            <a:xfrm flipH="1">
              <a:off x="776" y="1481"/>
              <a:ext cx="84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47" name="Line 51"/>
            <p:cNvSpPr>
              <a:spLocks noChangeShapeType="1"/>
            </p:cNvSpPr>
            <p:nvPr/>
          </p:nvSpPr>
          <p:spPr bwMode="auto">
            <a:xfrm>
              <a:off x="707" y="1481"/>
              <a:ext cx="69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48" name="Line 52"/>
            <p:cNvSpPr>
              <a:spLocks noChangeShapeType="1"/>
            </p:cNvSpPr>
            <p:nvPr/>
          </p:nvSpPr>
          <p:spPr bwMode="auto">
            <a:xfrm flipH="1">
              <a:off x="700" y="1477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49" name="Oval 53"/>
            <p:cNvSpPr>
              <a:spLocks noChangeArrowheads="1"/>
            </p:cNvSpPr>
            <p:nvPr/>
          </p:nvSpPr>
          <p:spPr bwMode="auto">
            <a:xfrm>
              <a:off x="807" y="1550"/>
              <a:ext cx="30" cy="3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50" name="Line 54"/>
            <p:cNvSpPr>
              <a:spLocks noChangeShapeType="1"/>
            </p:cNvSpPr>
            <p:nvPr/>
          </p:nvSpPr>
          <p:spPr bwMode="auto">
            <a:xfrm>
              <a:off x="780" y="1404"/>
              <a:ext cx="0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51" name="Line 55"/>
            <p:cNvSpPr>
              <a:spLocks noChangeShapeType="1"/>
            </p:cNvSpPr>
            <p:nvPr/>
          </p:nvSpPr>
          <p:spPr bwMode="auto">
            <a:xfrm>
              <a:off x="742" y="1542"/>
              <a:ext cx="0" cy="2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52" name="Line 56"/>
            <p:cNvSpPr>
              <a:spLocks noChangeShapeType="1"/>
            </p:cNvSpPr>
            <p:nvPr/>
          </p:nvSpPr>
          <p:spPr bwMode="auto">
            <a:xfrm flipH="1">
              <a:off x="601" y="1481"/>
              <a:ext cx="84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53" name="Line 57"/>
            <p:cNvSpPr>
              <a:spLocks noChangeShapeType="1"/>
            </p:cNvSpPr>
            <p:nvPr/>
          </p:nvSpPr>
          <p:spPr bwMode="auto">
            <a:xfrm>
              <a:off x="532" y="1481"/>
              <a:ext cx="69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54" name="Line 58"/>
            <p:cNvSpPr>
              <a:spLocks noChangeShapeType="1"/>
            </p:cNvSpPr>
            <p:nvPr/>
          </p:nvSpPr>
          <p:spPr bwMode="auto">
            <a:xfrm flipH="1">
              <a:off x="524" y="1477"/>
              <a:ext cx="1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55" name="Oval 59"/>
            <p:cNvSpPr>
              <a:spLocks noChangeArrowheads="1"/>
            </p:cNvSpPr>
            <p:nvPr/>
          </p:nvSpPr>
          <p:spPr bwMode="auto">
            <a:xfrm>
              <a:off x="631" y="1550"/>
              <a:ext cx="31" cy="3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56" name="Line 60"/>
            <p:cNvSpPr>
              <a:spLocks noChangeShapeType="1"/>
            </p:cNvSpPr>
            <p:nvPr/>
          </p:nvSpPr>
          <p:spPr bwMode="auto">
            <a:xfrm>
              <a:off x="604" y="1404"/>
              <a:ext cx="0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57" name="Line 61"/>
            <p:cNvSpPr>
              <a:spLocks noChangeShapeType="1"/>
            </p:cNvSpPr>
            <p:nvPr/>
          </p:nvSpPr>
          <p:spPr bwMode="auto">
            <a:xfrm>
              <a:off x="1334" y="2447"/>
              <a:ext cx="1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58" name="Line 62"/>
            <p:cNvSpPr>
              <a:spLocks noChangeShapeType="1"/>
            </p:cNvSpPr>
            <p:nvPr/>
          </p:nvSpPr>
          <p:spPr bwMode="auto">
            <a:xfrm>
              <a:off x="1334" y="2630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59" name="Line 63"/>
            <p:cNvSpPr>
              <a:spLocks noChangeShapeType="1"/>
            </p:cNvSpPr>
            <p:nvPr/>
          </p:nvSpPr>
          <p:spPr bwMode="auto">
            <a:xfrm flipV="1">
              <a:off x="1330" y="2443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60" name="Arc 64"/>
            <p:cNvSpPr>
              <a:spLocks/>
            </p:cNvSpPr>
            <p:nvPr/>
          </p:nvSpPr>
          <p:spPr bwMode="auto">
            <a:xfrm>
              <a:off x="1513" y="2452"/>
              <a:ext cx="88" cy="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61" name="Arc 65"/>
            <p:cNvSpPr>
              <a:spLocks/>
            </p:cNvSpPr>
            <p:nvPr/>
          </p:nvSpPr>
          <p:spPr bwMode="auto">
            <a:xfrm>
              <a:off x="1513" y="253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62" name="Line 66"/>
            <p:cNvSpPr>
              <a:spLocks noChangeShapeType="1"/>
            </p:cNvSpPr>
            <p:nvPr/>
          </p:nvSpPr>
          <p:spPr bwMode="auto">
            <a:xfrm>
              <a:off x="486" y="2538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63" name="Line 67"/>
            <p:cNvSpPr>
              <a:spLocks noChangeShapeType="1"/>
            </p:cNvSpPr>
            <p:nvPr/>
          </p:nvSpPr>
          <p:spPr bwMode="auto">
            <a:xfrm>
              <a:off x="1601" y="2538"/>
              <a:ext cx="9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64" name="Line 68"/>
            <p:cNvSpPr>
              <a:spLocks noChangeShapeType="1"/>
            </p:cNvSpPr>
            <p:nvPr/>
          </p:nvSpPr>
          <p:spPr bwMode="auto">
            <a:xfrm>
              <a:off x="1334" y="2661"/>
              <a:ext cx="1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65" name="Line 69"/>
            <p:cNvSpPr>
              <a:spLocks noChangeShapeType="1"/>
            </p:cNvSpPr>
            <p:nvPr/>
          </p:nvSpPr>
          <p:spPr bwMode="auto">
            <a:xfrm>
              <a:off x="1334" y="2844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66" name="Line 70"/>
            <p:cNvSpPr>
              <a:spLocks noChangeShapeType="1"/>
            </p:cNvSpPr>
            <p:nvPr/>
          </p:nvSpPr>
          <p:spPr bwMode="auto">
            <a:xfrm flipV="1">
              <a:off x="1330" y="2657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67" name="Arc 71"/>
            <p:cNvSpPr>
              <a:spLocks/>
            </p:cNvSpPr>
            <p:nvPr/>
          </p:nvSpPr>
          <p:spPr bwMode="auto">
            <a:xfrm>
              <a:off x="1513" y="2665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68" name="Arc 72"/>
            <p:cNvSpPr>
              <a:spLocks/>
            </p:cNvSpPr>
            <p:nvPr/>
          </p:nvSpPr>
          <p:spPr bwMode="auto">
            <a:xfrm>
              <a:off x="1513" y="275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69" name="Line 73"/>
            <p:cNvSpPr>
              <a:spLocks noChangeShapeType="1"/>
            </p:cNvSpPr>
            <p:nvPr/>
          </p:nvSpPr>
          <p:spPr bwMode="auto">
            <a:xfrm>
              <a:off x="486" y="2752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70" name="Line 74"/>
            <p:cNvSpPr>
              <a:spLocks noChangeShapeType="1"/>
            </p:cNvSpPr>
            <p:nvPr/>
          </p:nvSpPr>
          <p:spPr bwMode="auto">
            <a:xfrm>
              <a:off x="1601" y="2752"/>
              <a:ext cx="9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71" name="Line 75"/>
            <p:cNvSpPr>
              <a:spLocks noChangeShapeType="1"/>
            </p:cNvSpPr>
            <p:nvPr/>
          </p:nvSpPr>
          <p:spPr bwMode="auto">
            <a:xfrm>
              <a:off x="1334" y="2874"/>
              <a:ext cx="1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72" name="Line 76"/>
            <p:cNvSpPr>
              <a:spLocks noChangeShapeType="1"/>
            </p:cNvSpPr>
            <p:nvPr/>
          </p:nvSpPr>
          <p:spPr bwMode="auto">
            <a:xfrm>
              <a:off x="1334" y="3058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73" name="Line 77"/>
            <p:cNvSpPr>
              <a:spLocks noChangeShapeType="1"/>
            </p:cNvSpPr>
            <p:nvPr/>
          </p:nvSpPr>
          <p:spPr bwMode="auto">
            <a:xfrm flipV="1">
              <a:off x="1330" y="2871"/>
              <a:ext cx="0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74" name="Arc 78"/>
            <p:cNvSpPr>
              <a:spLocks/>
            </p:cNvSpPr>
            <p:nvPr/>
          </p:nvSpPr>
          <p:spPr bwMode="auto">
            <a:xfrm>
              <a:off x="1513" y="2879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75" name="Arc 79"/>
            <p:cNvSpPr>
              <a:spLocks/>
            </p:cNvSpPr>
            <p:nvPr/>
          </p:nvSpPr>
          <p:spPr bwMode="auto">
            <a:xfrm>
              <a:off x="1513" y="2966"/>
              <a:ext cx="88" cy="9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76" name="Line 80"/>
            <p:cNvSpPr>
              <a:spLocks noChangeShapeType="1"/>
            </p:cNvSpPr>
            <p:nvPr/>
          </p:nvSpPr>
          <p:spPr bwMode="auto">
            <a:xfrm>
              <a:off x="486" y="2966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77" name="Line 81"/>
            <p:cNvSpPr>
              <a:spLocks noChangeShapeType="1"/>
            </p:cNvSpPr>
            <p:nvPr/>
          </p:nvSpPr>
          <p:spPr bwMode="auto">
            <a:xfrm>
              <a:off x="1601" y="2966"/>
              <a:ext cx="9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78" name="Line 82"/>
            <p:cNvSpPr>
              <a:spLocks noChangeShapeType="1"/>
            </p:cNvSpPr>
            <p:nvPr/>
          </p:nvSpPr>
          <p:spPr bwMode="auto">
            <a:xfrm>
              <a:off x="1334" y="3088"/>
              <a:ext cx="1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79" name="Line 83"/>
            <p:cNvSpPr>
              <a:spLocks noChangeShapeType="1"/>
            </p:cNvSpPr>
            <p:nvPr/>
          </p:nvSpPr>
          <p:spPr bwMode="auto">
            <a:xfrm>
              <a:off x="1334" y="3271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80" name="Line 84"/>
            <p:cNvSpPr>
              <a:spLocks noChangeShapeType="1"/>
            </p:cNvSpPr>
            <p:nvPr/>
          </p:nvSpPr>
          <p:spPr bwMode="auto">
            <a:xfrm flipV="1">
              <a:off x="1330" y="3084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81" name="Arc 85"/>
            <p:cNvSpPr>
              <a:spLocks/>
            </p:cNvSpPr>
            <p:nvPr/>
          </p:nvSpPr>
          <p:spPr bwMode="auto">
            <a:xfrm>
              <a:off x="1513" y="3093"/>
              <a:ext cx="88" cy="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82" name="Arc 86"/>
            <p:cNvSpPr>
              <a:spLocks/>
            </p:cNvSpPr>
            <p:nvPr/>
          </p:nvSpPr>
          <p:spPr bwMode="auto">
            <a:xfrm>
              <a:off x="1513" y="3180"/>
              <a:ext cx="88" cy="9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83" name="Line 87"/>
            <p:cNvSpPr>
              <a:spLocks noChangeShapeType="1"/>
            </p:cNvSpPr>
            <p:nvPr/>
          </p:nvSpPr>
          <p:spPr bwMode="auto">
            <a:xfrm>
              <a:off x="486" y="3180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84" name="Line 88"/>
            <p:cNvSpPr>
              <a:spLocks noChangeShapeType="1"/>
            </p:cNvSpPr>
            <p:nvPr/>
          </p:nvSpPr>
          <p:spPr bwMode="auto">
            <a:xfrm>
              <a:off x="1601" y="3180"/>
              <a:ext cx="9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85" name="Line 89"/>
            <p:cNvSpPr>
              <a:spLocks noChangeShapeType="1"/>
            </p:cNvSpPr>
            <p:nvPr/>
          </p:nvSpPr>
          <p:spPr bwMode="auto">
            <a:xfrm>
              <a:off x="1334" y="3302"/>
              <a:ext cx="1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86" name="Line 90"/>
            <p:cNvSpPr>
              <a:spLocks noChangeShapeType="1"/>
            </p:cNvSpPr>
            <p:nvPr/>
          </p:nvSpPr>
          <p:spPr bwMode="auto">
            <a:xfrm>
              <a:off x="1334" y="3485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87" name="Line 91"/>
            <p:cNvSpPr>
              <a:spLocks noChangeShapeType="1"/>
            </p:cNvSpPr>
            <p:nvPr/>
          </p:nvSpPr>
          <p:spPr bwMode="auto">
            <a:xfrm flipV="1">
              <a:off x="1330" y="3298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88" name="Arc 92"/>
            <p:cNvSpPr>
              <a:spLocks/>
            </p:cNvSpPr>
            <p:nvPr/>
          </p:nvSpPr>
          <p:spPr bwMode="auto">
            <a:xfrm>
              <a:off x="1513" y="3307"/>
              <a:ext cx="88" cy="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89" name="Arc 93"/>
            <p:cNvSpPr>
              <a:spLocks/>
            </p:cNvSpPr>
            <p:nvPr/>
          </p:nvSpPr>
          <p:spPr bwMode="auto">
            <a:xfrm>
              <a:off x="1513" y="3394"/>
              <a:ext cx="88" cy="9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90" name="Line 94"/>
            <p:cNvSpPr>
              <a:spLocks noChangeShapeType="1"/>
            </p:cNvSpPr>
            <p:nvPr/>
          </p:nvSpPr>
          <p:spPr bwMode="auto">
            <a:xfrm>
              <a:off x="486" y="3394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91" name="Line 95"/>
            <p:cNvSpPr>
              <a:spLocks noChangeShapeType="1"/>
            </p:cNvSpPr>
            <p:nvPr/>
          </p:nvSpPr>
          <p:spPr bwMode="auto">
            <a:xfrm>
              <a:off x="1601" y="3394"/>
              <a:ext cx="9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92" name="Line 96"/>
            <p:cNvSpPr>
              <a:spLocks noChangeShapeType="1"/>
            </p:cNvSpPr>
            <p:nvPr/>
          </p:nvSpPr>
          <p:spPr bwMode="auto">
            <a:xfrm>
              <a:off x="1334" y="3516"/>
              <a:ext cx="1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93" name="Line 97"/>
            <p:cNvSpPr>
              <a:spLocks noChangeShapeType="1"/>
            </p:cNvSpPr>
            <p:nvPr/>
          </p:nvSpPr>
          <p:spPr bwMode="auto">
            <a:xfrm>
              <a:off x="1334" y="3699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94" name="Line 98"/>
            <p:cNvSpPr>
              <a:spLocks noChangeShapeType="1"/>
            </p:cNvSpPr>
            <p:nvPr/>
          </p:nvSpPr>
          <p:spPr bwMode="auto">
            <a:xfrm flipV="1">
              <a:off x="1330" y="3512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95" name="Arc 99"/>
            <p:cNvSpPr>
              <a:spLocks/>
            </p:cNvSpPr>
            <p:nvPr/>
          </p:nvSpPr>
          <p:spPr bwMode="auto">
            <a:xfrm>
              <a:off x="1513" y="3521"/>
              <a:ext cx="88" cy="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96" name="Arc 100"/>
            <p:cNvSpPr>
              <a:spLocks/>
            </p:cNvSpPr>
            <p:nvPr/>
          </p:nvSpPr>
          <p:spPr bwMode="auto">
            <a:xfrm>
              <a:off x="1513" y="3607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97" name="Line 101"/>
            <p:cNvSpPr>
              <a:spLocks noChangeShapeType="1"/>
            </p:cNvSpPr>
            <p:nvPr/>
          </p:nvSpPr>
          <p:spPr bwMode="auto">
            <a:xfrm>
              <a:off x="486" y="3607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98" name="Line 102"/>
            <p:cNvSpPr>
              <a:spLocks noChangeShapeType="1"/>
            </p:cNvSpPr>
            <p:nvPr/>
          </p:nvSpPr>
          <p:spPr bwMode="auto">
            <a:xfrm>
              <a:off x="1601" y="3607"/>
              <a:ext cx="9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99" name="Line 103"/>
            <p:cNvSpPr>
              <a:spLocks noChangeShapeType="1"/>
            </p:cNvSpPr>
            <p:nvPr/>
          </p:nvSpPr>
          <p:spPr bwMode="auto">
            <a:xfrm>
              <a:off x="1750" y="1542"/>
              <a:ext cx="0" cy="2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6600" name="Group 104"/>
            <p:cNvGrpSpPr>
              <a:grpSpLocks/>
            </p:cNvGrpSpPr>
            <p:nvPr/>
          </p:nvGrpSpPr>
          <p:grpSpPr bwMode="auto">
            <a:xfrm>
              <a:off x="1670" y="3676"/>
              <a:ext cx="167" cy="355"/>
              <a:chOff x="1717" y="3344"/>
              <a:chExt cx="175" cy="372"/>
            </a:xfrm>
          </p:grpSpPr>
          <p:sp>
            <p:nvSpPr>
              <p:cNvPr id="106601" name="Arc 105"/>
              <p:cNvSpPr>
                <a:spLocks/>
              </p:cNvSpPr>
              <p:nvPr/>
            </p:nvSpPr>
            <p:spPr bwMode="auto">
              <a:xfrm>
                <a:off x="1808" y="3344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02" name="Arc 106"/>
              <p:cNvSpPr>
                <a:spLocks/>
              </p:cNvSpPr>
              <p:nvPr/>
            </p:nvSpPr>
            <p:spPr bwMode="auto">
              <a:xfrm>
                <a:off x="1800" y="3344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03" name="Arc 107"/>
              <p:cNvSpPr>
                <a:spLocks/>
              </p:cNvSpPr>
              <p:nvPr/>
            </p:nvSpPr>
            <p:spPr bwMode="auto">
              <a:xfrm>
                <a:off x="1717" y="3360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04" name="Arc 108"/>
              <p:cNvSpPr>
                <a:spLocks/>
              </p:cNvSpPr>
              <p:nvPr/>
            </p:nvSpPr>
            <p:spPr bwMode="auto">
              <a:xfrm>
                <a:off x="1717" y="3344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05" name="Line 109"/>
              <p:cNvSpPr>
                <a:spLocks noChangeShapeType="1"/>
              </p:cNvSpPr>
              <p:nvPr/>
            </p:nvSpPr>
            <p:spPr bwMode="auto">
              <a:xfrm>
                <a:off x="1800" y="3644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6606" name="Line 110"/>
            <p:cNvSpPr>
              <a:spLocks noChangeShapeType="1"/>
            </p:cNvSpPr>
            <p:nvPr/>
          </p:nvSpPr>
          <p:spPr bwMode="auto">
            <a:xfrm>
              <a:off x="1963" y="1542"/>
              <a:ext cx="0" cy="2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6607" name="Group 111"/>
            <p:cNvGrpSpPr>
              <a:grpSpLocks/>
            </p:cNvGrpSpPr>
            <p:nvPr/>
          </p:nvGrpSpPr>
          <p:grpSpPr bwMode="auto">
            <a:xfrm>
              <a:off x="1884" y="3676"/>
              <a:ext cx="167" cy="355"/>
              <a:chOff x="1941" y="3344"/>
              <a:chExt cx="175" cy="372"/>
            </a:xfrm>
          </p:grpSpPr>
          <p:sp>
            <p:nvSpPr>
              <p:cNvPr id="106608" name="Arc 112"/>
              <p:cNvSpPr>
                <a:spLocks/>
              </p:cNvSpPr>
              <p:nvPr/>
            </p:nvSpPr>
            <p:spPr bwMode="auto">
              <a:xfrm>
                <a:off x="2032" y="3344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09" name="Arc 113"/>
              <p:cNvSpPr>
                <a:spLocks/>
              </p:cNvSpPr>
              <p:nvPr/>
            </p:nvSpPr>
            <p:spPr bwMode="auto">
              <a:xfrm>
                <a:off x="2024" y="3344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10" name="Arc 114"/>
              <p:cNvSpPr>
                <a:spLocks/>
              </p:cNvSpPr>
              <p:nvPr/>
            </p:nvSpPr>
            <p:spPr bwMode="auto">
              <a:xfrm>
                <a:off x="1941" y="3360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11" name="Arc 115"/>
              <p:cNvSpPr>
                <a:spLocks/>
              </p:cNvSpPr>
              <p:nvPr/>
            </p:nvSpPr>
            <p:spPr bwMode="auto">
              <a:xfrm>
                <a:off x="1941" y="3344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12" name="Line 116"/>
              <p:cNvSpPr>
                <a:spLocks noChangeShapeType="1"/>
              </p:cNvSpPr>
              <p:nvPr/>
            </p:nvSpPr>
            <p:spPr bwMode="auto">
              <a:xfrm>
                <a:off x="2024" y="3644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6613" name="Line 117"/>
            <p:cNvSpPr>
              <a:spLocks noChangeShapeType="1"/>
            </p:cNvSpPr>
            <p:nvPr/>
          </p:nvSpPr>
          <p:spPr bwMode="auto">
            <a:xfrm>
              <a:off x="2177" y="1542"/>
              <a:ext cx="0" cy="2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6614" name="Group 118"/>
            <p:cNvGrpSpPr>
              <a:grpSpLocks/>
            </p:cNvGrpSpPr>
            <p:nvPr/>
          </p:nvGrpSpPr>
          <p:grpSpPr bwMode="auto">
            <a:xfrm>
              <a:off x="2098" y="3676"/>
              <a:ext cx="167" cy="355"/>
              <a:chOff x="2165" y="3344"/>
              <a:chExt cx="175" cy="372"/>
            </a:xfrm>
          </p:grpSpPr>
          <p:sp>
            <p:nvSpPr>
              <p:cNvPr id="106615" name="Arc 119"/>
              <p:cNvSpPr>
                <a:spLocks/>
              </p:cNvSpPr>
              <p:nvPr/>
            </p:nvSpPr>
            <p:spPr bwMode="auto">
              <a:xfrm>
                <a:off x="2256" y="3344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16" name="Arc 120"/>
              <p:cNvSpPr>
                <a:spLocks/>
              </p:cNvSpPr>
              <p:nvPr/>
            </p:nvSpPr>
            <p:spPr bwMode="auto">
              <a:xfrm>
                <a:off x="2248" y="3344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17" name="Arc 121"/>
              <p:cNvSpPr>
                <a:spLocks/>
              </p:cNvSpPr>
              <p:nvPr/>
            </p:nvSpPr>
            <p:spPr bwMode="auto">
              <a:xfrm>
                <a:off x="2165" y="3360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18" name="Arc 122"/>
              <p:cNvSpPr>
                <a:spLocks/>
              </p:cNvSpPr>
              <p:nvPr/>
            </p:nvSpPr>
            <p:spPr bwMode="auto">
              <a:xfrm>
                <a:off x="2165" y="3344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19" name="Line 123"/>
              <p:cNvSpPr>
                <a:spLocks noChangeShapeType="1"/>
              </p:cNvSpPr>
              <p:nvPr/>
            </p:nvSpPr>
            <p:spPr bwMode="auto">
              <a:xfrm>
                <a:off x="2248" y="3644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6620" name="Line 124"/>
            <p:cNvSpPr>
              <a:spLocks noChangeShapeType="1"/>
            </p:cNvSpPr>
            <p:nvPr/>
          </p:nvSpPr>
          <p:spPr bwMode="auto">
            <a:xfrm>
              <a:off x="2399" y="1542"/>
              <a:ext cx="0" cy="2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6621" name="Group 125"/>
            <p:cNvGrpSpPr>
              <a:grpSpLocks/>
            </p:cNvGrpSpPr>
            <p:nvPr/>
          </p:nvGrpSpPr>
          <p:grpSpPr bwMode="auto">
            <a:xfrm>
              <a:off x="2319" y="3676"/>
              <a:ext cx="168" cy="355"/>
              <a:chOff x="2397" y="3344"/>
              <a:chExt cx="175" cy="372"/>
            </a:xfrm>
          </p:grpSpPr>
          <p:sp>
            <p:nvSpPr>
              <p:cNvPr id="106622" name="Arc 126"/>
              <p:cNvSpPr>
                <a:spLocks/>
              </p:cNvSpPr>
              <p:nvPr/>
            </p:nvSpPr>
            <p:spPr bwMode="auto">
              <a:xfrm>
                <a:off x="2488" y="3344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23" name="Arc 127"/>
              <p:cNvSpPr>
                <a:spLocks/>
              </p:cNvSpPr>
              <p:nvPr/>
            </p:nvSpPr>
            <p:spPr bwMode="auto">
              <a:xfrm>
                <a:off x="2480" y="3344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24" name="Arc 128"/>
              <p:cNvSpPr>
                <a:spLocks/>
              </p:cNvSpPr>
              <p:nvPr/>
            </p:nvSpPr>
            <p:spPr bwMode="auto">
              <a:xfrm>
                <a:off x="2397" y="3360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25" name="Arc 129"/>
              <p:cNvSpPr>
                <a:spLocks/>
              </p:cNvSpPr>
              <p:nvPr/>
            </p:nvSpPr>
            <p:spPr bwMode="auto">
              <a:xfrm>
                <a:off x="2397" y="3344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626" name="Line 130"/>
              <p:cNvSpPr>
                <a:spLocks noChangeShapeType="1"/>
              </p:cNvSpPr>
              <p:nvPr/>
            </p:nvSpPr>
            <p:spPr bwMode="auto">
              <a:xfrm>
                <a:off x="2480" y="3644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6627" name="Rectangle 131"/>
            <p:cNvSpPr>
              <a:spLocks noChangeArrowheads="1"/>
            </p:cNvSpPr>
            <p:nvPr/>
          </p:nvSpPr>
          <p:spPr bwMode="auto">
            <a:xfrm>
              <a:off x="551" y="1225"/>
              <a:ext cx="84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200"/>
                </a:lnSpc>
                <a:tabLst>
                  <a:tab pos="279400" algn="l"/>
                  <a:tab pos="571500" algn="l"/>
                  <a:tab pos="8509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 	C	D</a:t>
              </a:r>
            </a:p>
          </p:txBody>
        </p:sp>
      </p:grpSp>
      <p:sp>
        <p:nvSpPr>
          <p:cNvPr id="106630" name="Rectangle 134"/>
          <p:cNvSpPr>
            <a:spLocks noChangeArrowheads="1"/>
          </p:cNvSpPr>
          <p:nvPr/>
        </p:nvSpPr>
        <p:spPr bwMode="auto">
          <a:xfrm>
            <a:off x="5416550" y="1695450"/>
            <a:ext cx="3111500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minimized functions:</a:t>
            </a:r>
          </a:p>
          <a:p>
            <a:pPr eaLnBrk="0" hangingPunct="0">
              <a:lnSpc>
                <a:spcPts val="1600"/>
              </a:lnSpc>
            </a:pPr>
            <a:endParaRPr lang="en-US" altLang="ko-KR" sz="1600" dirty="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eaLnBrk="0" hangingPunct="0">
              <a:lnSpc>
                <a:spcPts val="16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 = A + BD + BC</a:t>
            </a:r>
          </a:p>
          <a:p>
            <a:pPr eaLnBrk="0" hangingPunct="0">
              <a:lnSpc>
                <a:spcPts val="16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 = B C'</a:t>
            </a:r>
          </a:p>
          <a:p>
            <a:pPr eaLnBrk="0" hangingPunct="0">
              <a:lnSpc>
                <a:spcPts val="16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Y = B + C</a:t>
            </a:r>
          </a:p>
          <a:p>
            <a:pPr eaLnBrk="0" hangingPunct="0">
              <a:lnSpc>
                <a:spcPts val="16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 = A'B'C'D + BCD + AD' + </a:t>
            </a: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B'CD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'</a:t>
            </a:r>
          </a:p>
        </p:txBody>
      </p:sp>
      <p:sp>
        <p:nvSpPr>
          <p:cNvPr id="106631" name="Rectangle 1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PALs and PLAs: design example (cont’d)</a:t>
            </a:r>
          </a:p>
        </p:txBody>
      </p:sp>
      <p:sp>
        <p:nvSpPr>
          <p:cNvPr id="106632" name="Rectangle 1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Code converter: programmed PLA</a:t>
            </a:r>
          </a:p>
        </p:txBody>
      </p:sp>
      <p:grpSp>
        <p:nvGrpSpPr>
          <p:cNvPr id="106699" name="Group 203"/>
          <p:cNvGrpSpPr>
            <a:grpSpLocks/>
          </p:cNvGrpSpPr>
          <p:nvPr/>
        </p:nvGrpSpPr>
        <p:grpSpPr bwMode="auto">
          <a:xfrm>
            <a:off x="838200" y="2428875"/>
            <a:ext cx="4024313" cy="3516313"/>
            <a:chOff x="528" y="1530"/>
            <a:chExt cx="2535" cy="2215"/>
          </a:xfrm>
        </p:grpSpPr>
        <p:sp>
          <p:nvSpPr>
            <p:cNvPr id="106629" name="Rectangle 133"/>
            <p:cNvSpPr>
              <a:spLocks noChangeArrowheads="1"/>
            </p:cNvSpPr>
            <p:nvPr/>
          </p:nvSpPr>
          <p:spPr bwMode="auto">
            <a:xfrm>
              <a:off x="2582" y="1530"/>
              <a:ext cx="481" cy="2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  <a:p>
              <a:pPr eaLnBrk="0" hangingPunct="0">
                <a:lnSpc>
                  <a:spcPts val="2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BD</a:t>
              </a:r>
            </a:p>
            <a:p>
              <a:pPr eaLnBrk="0" hangingPunct="0">
                <a:lnSpc>
                  <a:spcPts val="2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BC</a:t>
              </a:r>
            </a:p>
            <a:p>
              <a:pPr eaLnBrk="0" hangingPunct="0">
                <a:lnSpc>
                  <a:spcPts val="2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BC'</a:t>
              </a:r>
            </a:p>
            <a:p>
              <a:pPr eaLnBrk="0" hangingPunct="0">
                <a:lnSpc>
                  <a:spcPts val="2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  <a:p>
              <a:pPr eaLnBrk="0" hangingPunct="0">
                <a:lnSpc>
                  <a:spcPts val="2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  <a:p>
              <a:pPr eaLnBrk="0" hangingPunct="0">
                <a:lnSpc>
                  <a:spcPts val="2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A'B'C'D</a:t>
              </a:r>
            </a:p>
            <a:p>
              <a:pPr eaLnBrk="0" hangingPunct="0">
                <a:lnSpc>
                  <a:spcPts val="2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BCD</a:t>
              </a:r>
            </a:p>
            <a:p>
              <a:pPr eaLnBrk="0" hangingPunct="0">
                <a:lnSpc>
                  <a:spcPts val="2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AD'</a:t>
              </a:r>
            </a:p>
            <a:p>
              <a:pPr eaLnBrk="0" hangingPunct="0">
                <a:lnSpc>
                  <a:spcPts val="2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BCD'</a:t>
              </a:r>
            </a:p>
          </p:txBody>
        </p:sp>
        <p:grpSp>
          <p:nvGrpSpPr>
            <p:cNvPr id="106697" name="Group 201"/>
            <p:cNvGrpSpPr>
              <a:grpSpLocks/>
            </p:cNvGrpSpPr>
            <p:nvPr/>
          </p:nvGrpSpPr>
          <p:grpSpPr bwMode="auto">
            <a:xfrm>
              <a:off x="528" y="1632"/>
              <a:ext cx="672" cy="2016"/>
              <a:chOff x="528" y="1632"/>
              <a:chExt cx="672" cy="2016"/>
            </a:xfrm>
          </p:grpSpPr>
          <p:grpSp>
            <p:nvGrpSpPr>
              <p:cNvPr id="106634" name="Group 138"/>
              <p:cNvGrpSpPr>
                <a:grpSpLocks/>
              </p:cNvGrpSpPr>
              <p:nvPr/>
            </p:nvGrpSpPr>
            <p:grpSpPr bwMode="auto">
              <a:xfrm>
                <a:off x="528" y="1632"/>
                <a:ext cx="72" cy="56"/>
                <a:chOff x="4468" y="1284"/>
                <a:chExt cx="72" cy="56"/>
              </a:xfrm>
            </p:grpSpPr>
            <p:sp>
              <p:nvSpPr>
                <p:cNvPr id="106635" name="Line 139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36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37" name="Group 141"/>
              <p:cNvGrpSpPr>
                <a:grpSpLocks/>
              </p:cNvGrpSpPr>
              <p:nvPr/>
            </p:nvGrpSpPr>
            <p:grpSpPr bwMode="auto">
              <a:xfrm>
                <a:off x="696" y="1864"/>
                <a:ext cx="72" cy="56"/>
                <a:chOff x="4468" y="1284"/>
                <a:chExt cx="72" cy="56"/>
              </a:xfrm>
            </p:grpSpPr>
            <p:sp>
              <p:nvSpPr>
                <p:cNvPr id="106638" name="Line 142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39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40" name="Group 144"/>
              <p:cNvGrpSpPr>
                <a:grpSpLocks/>
              </p:cNvGrpSpPr>
              <p:nvPr/>
            </p:nvGrpSpPr>
            <p:grpSpPr bwMode="auto">
              <a:xfrm>
                <a:off x="1056" y="1872"/>
                <a:ext cx="72" cy="56"/>
                <a:chOff x="4468" y="1284"/>
                <a:chExt cx="72" cy="56"/>
              </a:xfrm>
            </p:grpSpPr>
            <p:sp>
              <p:nvSpPr>
                <p:cNvPr id="106641" name="Line 145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42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43" name="Group 147"/>
              <p:cNvGrpSpPr>
                <a:grpSpLocks/>
              </p:cNvGrpSpPr>
              <p:nvPr/>
            </p:nvGrpSpPr>
            <p:grpSpPr bwMode="auto">
              <a:xfrm>
                <a:off x="696" y="2064"/>
                <a:ext cx="72" cy="56"/>
                <a:chOff x="4468" y="1284"/>
                <a:chExt cx="72" cy="56"/>
              </a:xfrm>
            </p:grpSpPr>
            <p:sp>
              <p:nvSpPr>
                <p:cNvPr id="106644" name="Line 148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45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46" name="Group 150"/>
              <p:cNvGrpSpPr>
                <a:grpSpLocks/>
              </p:cNvGrpSpPr>
              <p:nvPr/>
            </p:nvGrpSpPr>
            <p:grpSpPr bwMode="auto">
              <a:xfrm>
                <a:off x="864" y="2064"/>
                <a:ext cx="72" cy="56"/>
                <a:chOff x="4468" y="1284"/>
                <a:chExt cx="72" cy="56"/>
              </a:xfrm>
            </p:grpSpPr>
            <p:sp>
              <p:nvSpPr>
                <p:cNvPr id="106647" name="Line 151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48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49" name="Group 153"/>
              <p:cNvGrpSpPr>
                <a:grpSpLocks/>
              </p:cNvGrpSpPr>
              <p:nvPr/>
            </p:nvGrpSpPr>
            <p:grpSpPr bwMode="auto">
              <a:xfrm>
                <a:off x="696" y="2304"/>
                <a:ext cx="72" cy="56"/>
                <a:chOff x="4468" y="1284"/>
                <a:chExt cx="72" cy="56"/>
              </a:xfrm>
            </p:grpSpPr>
            <p:sp>
              <p:nvSpPr>
                <p:cNvPr id="106650" name="Line 154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51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52" name="Group 156"/>
              <p:cNvGrpSpPr>
                <a:grpSpLocks/>
              </p:cNvGrpSpPr>
              <p:nvPr/>
            </p:nvGrpSpPr>
            <p:grpSpPr bwMode="auto">
              <a:xfrm>
                <a:off x="960" y="2304"/>
                <a:ext cx="72" cy="56"/>
                <a:chOff x="4468" y="1284"/>
                <a:chExt cx="72" cy="56"/>
              </a:xfrm>
            </p:grpSpPr>
            <p:sp>
              <p:nvSpPr>
                <p:cNvPr id="106653" name="Line 157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54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55" name="Group 159"/>
              <p:cNvGrpSpPr>
                <a:grpSpLocks/>
              </p:cNvGrpSpPr>
              <p:nvPr/>
            </p:nvGrpSpPr>
            <p:grpSpPr bwMode="auto">
              <a:xfrm>
                <a:off x="696" y="2496"/>
                <a:ext cx="72" cy="56"/>
                <a:chOff x="4468" y="1284"/>
                <a:chExt cx="72" cy="56"/>
              </a:xfrm>
            </p:grpSpPr>
            <p:sp>
              <p:nvSpPr>
                <p:cNvPr id="106656" name="Line 160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57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58" name="Group 162"/>
              <p:cNvGrpSpPr>
                <a:grpSpLocks/>
              </p:cNvGrpSpPr>
              <p:nvPr/>
            </p:nvGrpSpPr>
            <p:grpSpPr bwMode="auto">
              <a:xfrm>
                <a:off x="888" y="2728"/>
                <a:ext cx="72" cy="56"/>
                <a:chOff x="4468" y="1284"/>
                <a:chExt cx="72" cy="56"/>
              </a:xfrm>
            </p:grpSpPr>
            <p:sp>
              <p:nvSpPr>
                <p:cNvPr id="106659" name="Line 163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60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61" name="Group 165"/>
              <p:cNvGrpSpPr>
                <a:grpSpLocks/>
              </p:cNvGrpSpPr>
              <p:nvPr/>
            </p:nvGrpSpPr>
            <p:grpSpPr bwMode="auto">
              <a:xfrm>
                <a:off x="600" y="2928"/>
                <a:ext cx="72" cy="56"/>
                <a:chOff x="4468" y="1284"/>
                <a:chExt cx="72" cy="56"/>
              </a:xfrm>
            </p:grpSpPr>
            <p:sp>
              <p:nvSpPr>
                <p:cNvPr id="106662" name="Line 166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63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64" name="Group 168"/>
              <p:cNvGrpSpPr>
                <a:grpSpLocks/>
              </p:cNvGrpSpPr>
              <p:nvPr/>
            </p:nvGrpSpPr>
            <p:grpSpPr bwMode="auto">
              <a:xfrm>
                <a:off x="768" y="2928"/>
                <a:ext cx="72" cy="56"/>
                <a:chOff x="4468" y="1284"/>
                <a:chExt cx="72" cy="56"/>
              </a:xfrm>
            </p:grpSpPr>
            <p:sp>
              <p:nvSpPr>
                <p:cNvPr id="106665" name="Line 169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66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67" name="Group 171"/>
              <p:cNvGrpSpPr>
                <a:grpSpLocks/>
              </p:cNvGrpSpPr>
              <p:nvPr/>
            </p:nvGrpSpPr>
            <p:grpSpPr bwMode="auto">
              <a:xfrm>
                <a:off x="960" y="2928"/>
                <a:ext cx="72" cy="56"/>
                <a:chOff x="4468" y="1284"/>
                <a:chExt cx="72" cy="56"/>
              </a:xfrm>
            </p:grpSpPr>
            <p:sp>
              <p:nvSpPr>
                <p:cNvPr id="106668" name="Line 172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69" name="Line 173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70" name="Group 174"/>
              <p:cNvGrpSpPr>
                <a:grpSpLocks/>
              </p:cNvGrpSpPr>
              <p:nvPr/>
            </p:nvGrpSpPr>
            <p:grpSpPr bwMode="auto">
              <a:xfrm>
                <a:off x="1056" y="2928"/>
                <a:ext cx="72" cy="56"/>
                <a:chOff x="4468" y="1284"/>
                <a:chExt cx="72" cy="56"/>
              </a:xfrm>
            </p:grpSpPr>
            <p:sp>
              <p:nvSpPr>
                <p:cNvPr id="106671" name="Line 175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72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73" name="Group 177"/>
              <p:cNvGrpSpPr>
                <a:grpSpLocks/>
              </p:cNvGrpSpPr>
              <p:nvPr/>
            </p:nvGrpSpPr>
            <p:grpSpPr bwMode="auto">
              <a:xfrm>
                <a:off x="696" y="3160"/>
                <a:ext cx="72" cy="56"/>
                <a:chOff x="4468" y="1284"/>
                <a:chExt cx="72" cy="56"/>
              </a:xfrm>
            </p:grpSpPr>
            <p:sp>
              <p:nvSpPr>
                <p:cNvPr id="106674" name="Line 178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75" name="Line 179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76" name="Group 180"/>
              <p:cNvGrpSpPr>
                <a:grpSpLocks/>
              </p:cNvGrpSpPr>
              <p:nvPr/>
            </p:nvGrpSpPr>
            <p:grpSpPr bwMode="auto">
              <a:xfrm>
                <a:off x="864" y="3168"/>
                <a:ext cx="72" cy="56"/>
                <a:chOff x="4468" y="1284"/>
                <a:chExt cx="72" cy="56"/>
              </a:xfrm>
            </p:grpSpPr>
            <p:sp>
              <p:nvSpPr>
                <p:cNvPr id="106677" name="Line 181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78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79" name="Group 183"/>
              <p:cNvGrpSpPr>
                <a:grpSpLocks/>
              </p:cNvGrpSpPr>
              <p:nvPr/>
            </p:nvGrpSpPr>
            <p:grpSpPr bwMode="auto">
              <a:xfrm>
                <a:off x="1056" y="3160"/>
                <a:ext cx="72" cy="56"/>
                <a:chOff x="4468" y="1284"/>
                <a:chExt cx="72" cy="56"/>
              </a:xfrm>
            </p:grpSpPr>
            <p:sp>
              <p:nvSpPr>
                <p:cNvPr id="106680" name="Line 184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81" name="Line 185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82" name="Group 186"/>
              <p:cNvGrpSpPr>
                <a:grpSpLocks/>
              </p:cNvGrpSpPr>
              <p:nvPr/>
            </p:nvGrpSpPr>
            <p:grpSpPr bwMode="auto">
              <a:xfrm>
                <a:off x="528" y="3360"/>
                <a:ext cx="72" cy="56"/>
                <a:chOff x="4468" y="1284"/>
                <a:chExt cx="72" cy="56"/>
              </a:xfrm>
            </p:grpSpPr>
            <p:sp>
              <p:nvSpPr>
                <p:cNvPr id="106683" name="Line 187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84" name="Line 188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85" name="Group 189"/>
              <p:cNvGrpSpPr>
                <a:grpSpLocks/>
              </p:cNvGrpSpPr>
              <p:nvPr/>
            </p:nvGrpSpPr>
            <p:grpSpPr bwMode="auto">
              <a:xfrm>
                <a:off x="1128" y="3360"/>
                <a:ext cx="72" cy="56"/>
                <a:chOff x="4468" y="1284"/>
                <a:chExt cx="72" cy="56"/>
              </a:xfrm>
            </p:grpSpPr>
            <p:sp>
              <p:nvSpPr>
                <p:cNvPr id="106686" name="Line 190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87" name="Line 191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88" name="Group 192"/>
              <p:cNvGrpSpPr>
                <a:grpSpLocks/>
              </p:cNvGrpSpPr>
              <p:nvPr/>
            </p:nvGrpSpPr>
            <p:grpSpPr bwMode="auto">
              <a:xfrm>
                <a:off x="696" y="3592"/>
                <a:ext cx="72" cy="56"/>
                <a:chOff x="4468" y="1284"/>
                <a:chExt cx="72" cy="56"/>
              </a:xfrm>
            </p:grpSpPr>
            <p:sp>
              <p:nvSpPr>
                <p:cNvPr id="106689" name="Line 193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90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91" name="Group 195"/>
              <p:cNvGrpSpPr>
                <a:grpSpLocks/>
              </p:cNvGrpSpPr>
              <p:nvPr/>
            </p:nvGrpSpPr>
            <p:grpSpPr bwMode="auto">
              <a:xfrm>
                <a:off x="864" y="3592"/>
                <a:ext cx="72" cy="56"/>
                <a:chOff x="4468" y="1284"/>
                <a:chExt cx="72" cy="56"/>
              </a:xfrm>
            </p:grpSpPr>
            <p:sp>
              <p:nvSpPr>
                <p:cNvPr id="106692" name="Line 196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93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694" name="Group 198"/>
              <p:cNvGrpSpPr>
                <a:grpSpLocks/>
              </p:cNvGrpSpPr>
              <p:nvPr/>
            </p:nvGrpSpPr>
            <p:grpSpPr bwMode="auto">
              <a:xfrm>
                <a:off x="1128" y="3592"/>
                <a:ext cx="72" cy="56"/>
                <a:chOff x="4468" y="1284"/>
                <a:chExt cx="72" cy="56"/>
              </a:xfrm>
            </p:grpSpPr>
            <p:sp>
              <p:nvSpPr>
                <p:cNvPr id="106695" name="Line 199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96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06732" name="Group 236"/>
          <p:cNvGrpSpPr>
            <a:grpSpLocks/>
          </p:cNvGrpSpPr>
          <p:nvPr/>
        </p:nvGrpSpPr>
        <p:grpSpPr bwMode="auto">
          <a:xfrm>
            <a:off x="2705100" y="2590800"/>
            <a:ext cx="1344613" cy="4117975"/>
            <a:chOff x="1704" y="1632"/>
            <a:chExt cx="847" cy="2594"/>
          </a:xfrm>
        </p:grpSpPr>
        <p:sp>
          <p:nvSpPr>
            <p:cNvPr id="106628" name="Rectangle 132"/>
            <p:cNvSpPr>
              <a:spLocks noChangeArrowheads="1"/>
            </p:cNvSpPr>
            <p:nvPr/>
          </p:nvSpPr>
          <p:spPr bwMode="auto">
            <a:xfrm>
              <a:off x="1704" y="3982"/>
              <a:ext cx="84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200"/>
                </a:lnSpc>
                <a:tabLst>
                  <a:tab pos="342900" algn="l"/>
                  <a:tab pos="685800" algn="l"/>
                  <a:tab pos="10287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W	X 	Y	Z</a:t>
              </a:r>
            </a:p>
          </p:txBody>
        </p:sp>
        <p:grpSp>
          <p:nvGrpSpPr>
            <p:cNvPr id="106730" name="Group 234"/>
            <p:cNvGrpSpPr>
              <a:grpSpLocks/>
            </p:cNvGrpSpPr>
            <p:nvPr/>
          </p:nvGrpSpPr>
          <p:grpSpPr bwMode="auto">
            <a:xfrm>
              <a:off x="1704" y="1632"/>
              <a:ext cx="720" cy="2024"/>
              <a:chOff x="1704" y="1632"/>
              <a:chExt cx="720" cy="2024"/>
            </a:xfrm>
          </p:grpSpPr>
          <p:grpSp>
            <p:nvGrpSpPr>
              <p:cNvPr id="106700" name="Group 204"/>
              <p:cNvGrpSpPr>
                <a:grpSpLocks/>
              </p:cNvGrpSpPr>
              <p:nvPr/>
            </p:nvGrpSpPr>
            <p:grpSpPr bwMode="auto">
              <a:xfrm>
                <a:off x="1704" y="1632"/>
                <a:ext cx="72" cy="56"/>
                <a:chOff x="4468" y="1284"/>
                <a:chExt cx="72" cy="56"/>
              </a:xfrm>
            </p:grpSpPr>
            <p:sp>
              <p:nvSpPr>
                <p:cNvPr id="106701" name="Line 205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702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703" name="Group 207"/>
              <p:cNvGrpSpPr>
                <a:grpSpLocks/>
              </p:cNvGrpSpPr>
              <p:nvPr/>
            </p:nvGrpSpPr>
            <p:grpSpPr bwMode="auto">
              <a:xfrm>
                <a:off x="1704" y="1864"/>
                <a:ext cx="72" cy="56"/>
                <a:chOff x="4468" y="1284"/>
                <a:chExt cx="72" cy="56"/>
              </a:xfrm>
            </p:grpSpPr>
            <p:sp>
              <p:nvSpPr>
                <p:cNvPr id="106704" name="Line 208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705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706" name="Group 210"/>
              <p:cNvGrpSpPr>
                <a:grpSpLocks/>
              </p:cNvGrpSpPr>
              <p:nvPr/>
            </p:nvGrpSpPr>
            <p:grpSpPr bwMode="auto">
              <a:xfrm>
                <a:off x="1704" y="2064"/>
                <a:ext cx="72" cy="56"/>
                <a:chOff x="4468" y="1284"/>
                <a:chExt cx="72" cy="56"/>
              </a:xfrm>
            </p:grpSpPr>
            <p:sp>
              <p:nvSpPr>
                <p:cNvPr id="106707" name="Line 211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708" name="Line 212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709" name="Group 213"/>
              <p:cNvGrpSpPr>
                <a:grpSpLocks/>
              </p:cNvGrpSpPr>
              <p:nvPr/>
            </p:nvGrpSpPr>
            <p:grpSpPr bwMode="auto">
              <a:xfrm>
                <a:off x="1920" y="2304"/>
                <a:ext cx="72" cy="56"/>
                <a:chOff x="4468" y="1284"/>
                <a:chExt cx="72" cy="56"/>
              </a:xfrm>
            </p:grpSpPr>
            <p:sp>
              <p:nvSpPr>
                <p:cNvPr id="106710" name="Line 214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711" name="Line 215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712" name="Group 216"/>
              <p:cNvGrpSpPr>
                <a:grpSpLocks/>
              </p:cNvGrpSpPr>
              <p:nvPr/>
            </p:nvGrpSpPr>
            <p:grpSpPr bwMode="auto">
              <a:xfrm>
                <a:off x="2136" y="2496"/>
                <a:ext cx="72" cy="56"/>
                <a:chOff x="4468" y="1284"/>
                <a:chExt cx="72" cy="56"/>
              </a:xfrm>
            </p:grpSpPr>
            <p:sp>
              <p:nvSpPr>
                <p:cNvPr id="106713" name="Line 217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714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715" name="Group 219"/>
              <p:cNvGrpSpPr>
                <a:grpSpLocks/>
              </p:cNvGrpSpPr>
              <p:nvPr/>
            </p:nvGrpSpPr>
            <p:grpSpPr bwMode="auto">
              <a:xfrm>
                <a:off x="2136" y="2736"/>
                <a:ext cx="72" cy="56"/>
                <a:chOff x="4468" y="1284"/>
                <a:chExt cx="72" cy="56"/>
              </a:xfrm>
            </p:grpSpPr>
            <p:sp>
              <p:nvSpPr>
                <p:cNvPr id="106716" name="Line 220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717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718" name="Group 222"/>
              <p:cNvGrpSpPr>
                <a:grpSpLocks/>
              </p:cNvGrpSpPr>
              <p:nvPr/>
            </p:nvGrpSpPr>
            <p:grpSpPr bwMode="auto">
              <a:xfrm>
                <a:off x="2352" y="2928"/>
                <a:ext cx="72" cy="56"/>
                <a:chOff x="4468" y="1284"/>
                <a:chExt cx="72" cy="56"/>
              </a:xfrm>
            </p:grpSpPr>
            <p:sp>
              <p:nvSpPr>
                <p:cNvPr id="106719" name="Line 223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720" name="Line 224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721" name="Group 225"/>
              <p:cNvGrpSpPr>
                <a:grpSpLocks/>
              </p:cNvGrpSpPr>
              <p:nvPr/>
            </p:nvGrpSpPr>
            <p:grpSpPr bwMode="auto">
              <a:xfrm>
                <a:off x="2352" y="3168"/>
                <a:ext cx="72" cy="56"/>
                <a:chOff x="4468" y="1284"/>
                <a:chExt cx="72" cy="56"/>
              </a:xfrm>
            </p:grpSpPr>
            <p:sp>
              <p:nvSpPr>
                <p:cNvPr id="106722" name="Line 226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723" name="Line 227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724" name="Group 228"/>
              <p:cNvGrpSpPr>
                <a:grpSpLocks/>
              </p:cNvGrpSpPr>
              <p:nvPr/>
            </p:nvGrpSpPr>
            <p:grpSpPr bwMode="auto">
              <a:xfrm>
                <a:off x="2352" y="3360"/>
                <a:ext cx="72" cy="56"/>
                <a:chOff x="4468" y="1284"/>
                <a:chExt cx="72" cy="56"/>
              </a:xfrm>
            </p:grpSpPr>
            <p:sp>
              <p:nvSpPr>
                <p:cNvPr id="106725" name="Line 229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726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6727" name="Group 231"/>
              <p:cNvGrpSpPr>
                <a:grpSpLocks/>
              </p:cNvGrpSpPr>
              <p:nvPr/>
            </p:nvGrpSpPr>
            <p:grpSpPr bwMode="auto">
              <a:xfrm>
                <a:off x="2352" y="3600"/>
                <a:ext cx="72" cy="56"/>
                <a:chOff x="4468" y="1284"/>
                <a:chExt cx="72" cy="56"/>
              </a:xfrm>
            </p:grpSpPr>
            <p:sp>
              <p:nvSpPr>
                <p:cNvPr id="106728" name="Line 232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729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81404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40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9E89-CFBB-4CEC-BD03-394147912D5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3225800" y="3575050"/>
            <a:ext cx="20320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r" eaLnBrk="0" hangingPunct="0">
              <a:lnSpc>
                <a:spcPts val="21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4 product terms </a:t>
            </a:r>
            <a:br>
              <a:rPr lang="en-US" altLang="ko-KR" sz="2000" dirty="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2000" dirty="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per each OR gate</a:t>
            </a:r>
          </a:p>
        </p:txBody>
      </p:sp>
      <p:grpSp>
        <p:nvGrpSpPr>
          <p:cNvPr id="108550" name="Group 6"/>
          <p:cNvGrpSpPr>
            <a:grpSpLocks/>
          </p:cNvGrpSpPr>
          <p:nvPr/>
        </p:nvGrpSpPr>
        <p:grpSpPr bwMode="auto">
          <a:xfrm>
            <a:off x="5634038" y="1584325"/>
            <a:ext cx="3560762" cy="5264150"/>
            <a:chOff x="3468" y="588"/>
            <a:chExt cx="2324" cy="3436"/>
          </a:xfrm>
        </p:grpSpPr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5288" y="720"/>
              <a:ext cx="504" cy="2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BD</a:t>
              </a:r>
            </a:p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BC</a:t>
              </a:r>
            </a:p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BC'</a:t>
              </a:r>
            </a:p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A'B'C'D</a:t>
              </a:r>
            </a:p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BCD</a:t>
              </a:r>
            </a:p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AD'</a:t>
              </a:r>
            </a:p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B'CD'</a:t>
              </a:r>
            </a:p>
          </p:txBody>
        </p:sp>
        <p:sp>
          <p:nvSpPr>
            <p:cNvPr id="108552" name="Rectangle 8"/>
            <p:cNvSpPr>
              <a:spLocks noChangeArrowheads="1"/>
            </p:cNvSpPr>
            <p:nvPr/>
          </p:nvSpPr>
          <p:spPr bwMode="auto">
            <a:xfrm>
              <a:off x="3468" y="2884"/>
              <a:ext cx="2048" cy="688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53" name="Line 9"/>
            <p:cNvSpPr>
              <a:spLocks noChangeShapeType="1"/>
            </p:cNvSpPr>
            <p:nvPr/>
          </p:nvSpPr>
          <p:spPr bwMode="auto">
            <a:xfrm>
              <a:off x="4088" y="740"/>
              <a:ext cx="0" cy="27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4024" y="708"/>
              <a:ext cx="0" cy="28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>
              <a:off x="3872" y="692"/>
              <a:ext cx="0" cy="2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56" name="Line 12"/>
            <p:cNvSpPr>
              <a:spLocks noChangeShapeType="1"/>
            </p:cNvSpPr>
            <p:nvPr/>
          </p:nvSpPr>
          <p:spPr bwMode="auto">
            <a:xfrm>
              <a:off x="3784" y="724"/>
              <a:ext cx="0" cy="27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3576" y="708"/>
              <a:ext cx="0" cy="28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>
              <a:off x="3640" y="724"/>
              <a:ext cx="0" cy="27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59" name="Line 15"/>
            <p:cNvSpPr>
              <a:spLocks noChangeShapeType="1"/>
            </p:cNvSpPr>
            <p:nvPr/>
          </p:nvSpPr>
          <p:spPr bwMode="auto">
            <a:xfrm>
              <a:off x="4236" y="148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4236" y="163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V="1">
              <a:off x="4232" y="1476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62" name="Arc 18"/>
            <p:cNvSpPr>
              <a:spLocks/>
            </p:cNvSpPr>
            <p:nvPr/>
          </p:nvSpPr>
          <p:spPr bwMode="auto">
            <a:xfrm>
              <a:off x="4380" y="1485"/>
              <a:ext cx="72" cy="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63" name="Arc 19"/>
            <p:cNvSpPr>
              <a:spLocks/>
            </p:cNvSpPr>
            <p:nvPr/>
          </p:nvSpPr>
          <p:spPr bwMode="auto">
            <a:xfrm>
              <a:off x="4380" y="1556"/>
              <a:ext cx="72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>
              <a:off x="3500" y="1560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65" name="Line 21"/>
            <p:cNvSpPr>
              <a:spLocks noChangeShapeType="1"/>
            </p:cNvSpPr>
            <p:nvPr/>
          </p:nvSpPr>
          <p:spPr bwMode="auto">
            <a:xfrm>
              <a:off x="4452" y="1560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566" name="Group 22"/>
            <p:cNvGrpSpPr>
              <a:grpSpLocks/>
            </p:cNvGrpSpPr>
            <p:nvPr/>
          </p:nvGrpSpPr>
          <p:grpSpPr bwMode="auto">
            <a:xfrm>
              <a:off x="3900" y="1540"/>
              <a:ext cx="64" cy="32"/>
              <a:chOff x="3900" y="1540"/>
              <a:chExt cx="64" cy="32"/>
            </a:xfrm>
          </p:grpSpPr>
          <p:sp>
            <p:nvSpPr>
              <p:cNvPr id="108567" name="Line 23"/>
              <p:cNvSpPr>
                <a:spLocks noChangeShapeType="1"/>
              </p:cNvSpPr>
              <p:nvPr/>
            </p:nvSpPr>
            <p:spPr bwMode="auto">
              <a:xfrm>
                <a:off x="3908" y="1540"/>
                <a:ext cx="48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568" name="Line 24"/>
              <p:cNvSpPr>
                <a:spLocks noChangeShapeType="1"/>
              </p:cNvSpPr>
              <p:nvPr/>
            </p:nvSpPr>
            <p:spPr bwMode="auto">
              <a:xfrm flipH="1">
                <a:off x="3900" y="1540"/>
                <a:ext cx="6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569" name="Group 25"/>
            <p:cNvGrpSpPr>
              <a:grpSpLocks/>
            </p:cNvGrpSpPr>
            <p:nvPr/>
          </p:nvGrpSpPr>
          <p:grpSpPr bwMode="auto">
            <a:xfrm>
              <a:off x="3684" y="1540"/>
              <a:ext cx="72" cy="32"/>
              <a:chOff x="3684" y="1540"/>
              <a:chExt cx="72" cy="32"/>
            </a:xfrm>
          </p:grpSpPr>
          <p:sp>
            <p:nvSpPr>
              <p:cNvPr id="108570" name="Line 26"/>
              <p:cNvSpPr>
                <a:spLocks noChangeShapeType="1"/>
              </p:cNvSpPr>
              <p:nvPr/>
            </p:nvSpPr>
            <p:spPr bwMode="auto">
              <a:xfrm>
                <a:off x="3692" y="1540"/>
                <a:ext cx="5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571" name="Line 27"/>
              <p:cNvSpPr>
                <a:spLocks noChangeShapeType="1"/>
              </p:cNvSpPr>
              <p:nvPr/>
            </p:nvSpPr>
            <p:spPr bwMode="auto">
              <a:xfrm flipH="1">
                <a:off x="3684" y="1540"/>
                <a:ext cx="7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 flipH="1">
              <a:off x="4052" y="652"/>
              <a:ext cx="64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>
              <a:off x="3988" y="652"/>
              <a:ext cx="64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74" name="Line 30"/>
            <p:cNvSpPr>
              <a:spLocks noChangeShapeType="1"/>
            </p:cNvSpPr>
            <p:nvPr/>
          </p:nvSpPr>
          <p:spPr bwMode="auto">
            <a:xfrm flipH="1">
              <a:off x="3980" y="648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75" name="Oval 31"/>
            <p:cNvSpPr>
              <a:spLocks noChangeArrowheads="1"/>
            </p:cNvSpPr>
            <p:nvPr/>
          </p:nvSpPr>
          <p:spPr bwMode="auto">
            <a:xfrm>
              <a:off x="4076" y="708"/>
              <a:ext cx="24" cy="2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>
              <a:off x="4056" y="588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77" name="Line 33"/>
            <p:cNvSpPr>
              <a:spLocks noChangeShapeType="1"/>
            </p:cNvSpPr>
            <p:nvPr/>
          </p:nvSpPr>
          <p:spPr bwMode="auto">
            <a:xfrm>
              <a:off x="4236" y="76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4236" y="92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V="1">
              <a:off x="4232" y="764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80" name="Arc 36"/>
            <p:cNvSpPr>
              <a:spLocks/>
            </p:cNvSpPr>
            <p:nvPr/>
          </p:nvSpPr>
          <p:spPr bwMode="auto">
            <a:xfrm>
              <a:off x="4380" y="773"/>
              <a:ext cx="72" cy="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81" name="Arc 37"/>
            <p:cNvSpPr>
              <a:spLocks/>
            </p:cNvSpPr>
            <p:nvPr/>
          </p:nvSpPr>
          <p:spPr bwMode="auto">
            <a:xfrm>
              <a:off x="4380" y="844"/>
              <a:ext cx="72" cy="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>
              <a:off x="3500" y="848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83" name="Line 39"/>
            <p:cNvSpPr>
              <a:spLocks noChangeShapeType="1"/>
            </p:cNvSpPr>
            <p:nvPr/>
          </p:nvSpPr>
          <p:spPr bwMode="auto">
            <a:xfrm>
              <a:off x="4452" y="848"/>
              <a:ext cx="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4236" y="95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>
              <a:off x="4236" y="109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86" name="Line 42"/>
            <p:cNvSpPr>
              <a:spLocks noChangeShapeType="1"/>
            </p:cNvSpPr>
            <p:nvPr/>
          </p:nvSpPr>
          <p:spPr bwMode="auto">
            <a:xfrm flipV="1">
              <a:off x="4232" y="948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87" name="Arc 43"/>
            <p:cNvSpPr>
              <a:spLocks/>
            </p:cNvSpPr>
            <p:nvPr/>
          </p:nvSpPr>
          <p:spPr bwMode="auto">
            <a:xfrm>
              <a:off x="4380" y="957"/>
              <a:ext cx="72" cy="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88" name="Arc 44"/>
            <p:cNvSpPr>
              <a:spLocks/>
            </p:cNvSpPr>
            <p:nvPr/>
          </p:nvSpPr>
          <p:spPr bwMode="auto">
            <a:xfrm>
              <a:off x="4380" y="1020"/>
              <a:ext cx="72" cy="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89" name="Line 45"/>
            <p:cNvSpPr>
              <a:spLocks noChangeShapeType="1"/>
            </p:cNvSpPr>
            <p:nvPr/>
          </p:nvSpPr>
          <p:spPr bwMode="auto">
            <a:xfrm>
              <a:off x="3500" y="1024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4452" y="1024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>
              <a:off x="4236" y="112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92" name="Line 48"/>
            <p:cNvSpPr>
              <a:spLocks noChangeShapeType="1"/>
            </p:cNvSpPr>
            <p:nvPr/>
          </p:nvSpPr>
          <p:spPr bwMode="auto">
            <a:xfrm>
              <a:off x="4236" y="127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 flipV="1">
              <a:off x="4232" y="112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94" name="Arc 50"/>
            <p:cNvSpPr>
              <a:spLocks/>
            </p:cNvSpPr>
            <p:nvPr/>
          </p:nvSpPr>
          <p:spPr bwMode="auto">
            <a:xfrm>
              <a:off x="4380" y="1133"/>
              <a:ext cx="72" cy="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95" name="Arc 51"/>
            <p:cNvSpPr>
              <a:spLocks/>
            </p:cNvSpPr>
            <p:nvPr/>
          </p:nvSpPr>
          <p:spPr bwMode="auto">
            <a:xfrm>
              <a:off x="4380" y="1204"/>
              <a:ext cx="72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3500" y="1200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>
              <a:off x="4452" y="1200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598" name="Group 54"/>
            <p:cNvGrpSpPr>
              <a:grpSpLocks/>
            </p:cNvGrpSpPr>
            <p:nvPr/>
          </p:nvGrpSpPr>
          <p:grpSpPr bwMode="auto">
            <a:xfrm>
              <a:off x="3988" y="996"/>
              <a:ext cx="72" cy="48"/>
              <a:chOff x="3988" y="996"/>
              <a:chExt cx="72" cy="48"/>
            </a:xfrm>
          </p:grpSpPr>
          <p:sp>
            <p:nvSpPr>
              <p:cNvPr id="108599" name="Line 55"/>
              <p:cNvSpPr>
                <a:spLocks noChangeShapeType="1"/>
              </p:cNvSpPr>
              <p:nvPr/>
            </p:nvSpPr>
            <p:spPr bwMode="auto">
              <a:xfrm>
                <a:off x="3996" y="996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00" name="Line 56"/>
              <p:cNvSpPr>
                <a:spLocks noChangeShapeType="1"/>
              </p:cNvSpPr>
              <p:nvPr/>
            </p:nvSpPr>
            <p:spPr bwMode="auto">
              <a:xfrm flipH="1">
                <a:off x="3988" y="996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601" name="Line 57"/>
            <p:cNvSpPr>
              <a:spLocks noChangeShapeType="1"/>
            </p:cNvSpPr>
            <p:nvPr/>
          </p:nvSpPr>
          <p:spPr bwMode="auto">
            <a:xfrm flipH="1">
              <a:off x="3900" y="652"/>
              <a:ext cx="72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3836" y="652"/>
              <a:ext cx="64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3828" y="64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04" name="Oval 60"/>
            <p:cNvSpPr>
              <a:spLocks noChangeArrowheads="1"/>
            </p:cNvSpPr>
            <p:nvPr/>
          </p:nvSpPr>
          <p:spPr bwMode="auto">
            <a:xfrm>
              <a:off x="3932" y="708"/>
              <a:ext cx="16" cy="2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3904" y="588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>
              <a:off x="3936" y="724"/>
              <a:ext cx="0" cy="2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607" name="Group 63"/>
            <p:cNvGrpSpPr>
              <a:grpSpLocks/>
            </p:cNvGrpSpPr>
            <p:nvPr/>
          </p:nvGrpSpPr>
          <p:grpSpPr bwMode="auto">
            <a:xfrm>
              <a:off x="3828" y="1172"/>
              <a:ext cx="72" cy="48"/>
              <a:chOff x="3828" y="1172"/>
              <a:chExt cx="72" cy="48"/>
            </a:xfrm>
          </p:grpSpPr>
          <p:sp>
            <p:nvSpPr>
              <p:cNvPr id="108608" name="Line 64"/>
              <p:cNvSpPr>
                <a:spLocks noChangeShapeType="1"/>
              </p:cNvSpPr>
              <p:nvPr/>
            </p:nvSpPr>
            <p:spPr bwMode="auto">
              <a:xfrm>
                <a:off x="3836" y="1172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09" name="Line 65"/>
              <p:cNvSpPr>
                <a:spLocks noChangeShapeType="1"/>
              </p:cNvSpPr>
              <p:nvPr/>
            </p:nvSpPr>
            <p:spPr bwMode="auto">
              <a:xfrm flipH="1">
                <a:off x="3828" y="1172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610" name="Line 66"/>
            <p:cNvSpPr>
              <a:spLocks noChangeShapeType="1"/>
            </p:cNvSpPr>
            <p:nvPr/>
          </p:nvSpPr>
          <p:spPr bwMode="auto">
            <a:xfrm flipH="1">
              <a:off x="3748" y="652"/>
              <a:ext cx="72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3684" y="652"/>
              <a:ext cx="64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3676" y="64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13" name="Oval 69"/>
            <p:cNvSpPr>
              <a:spLocks noChangeArrowheads="1"/>
            </p:cNvSpPr>
            <p:nvPr/>
          </p:nvSpPr>
          <p:spPr bwMode="auto">
            <a:xfrm>
              <a:off x="3780" y="708"/>
              <a:ext cx="24" cy="2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3752" y="588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>
              <a:off x="3720" y="692"/>
              <a:ext cx="0" cy="2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616" name="Group 72"/>
            <p:cNvGrpSpPr>
              <a:grpSpLocks/>
            </p:cNvGrpSpPr>
            <p:nvPr/>
          </p:nvGrpSpPr>
          <p:grpSpPr bwMode="auto">
            <a:xfrm>
              <a:off x="3684" y="996"/>
              <a:ext cx="72" cy="48"/>
              <a:chOff x="3684" y="996"/>
              <a:chExt cx="72" cy="48"/>
            </a:xfrm>
          </p:grpSpPr>
          <p:sp>
            <p:nvSpPr>
              <p:cNvPr id="108617" name="Line 73"/>
              <p:cNvSpPr>
                <a:spLocks noChangeShapeType="1"/>
              </p:cNvSpPr>
              <p:nvPr/>
            </p:nvSpPr>
            <p:spPr bwMode="auto">
              <a:xfrm>
                <a:off x="3692" y="996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18" name="Line 74"/>
              <p:cNvSpPr>
                <a:spLocks noChangeShapeType="1"/>
              </p:cNvSpPr>
              <p:nvPr/>
            </p:nvSpPr>
            <p:spPr bwMode="auto">
              <a:xfrm flipH="1">
                <a:off x="3684" y="996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619" name="Group 75"/>
            <p:cNvGrpSpPr>
              <a:grpSpLocks/>
            </p:cNvGrpSpPr>
            <p:nvPr/>
          </p:nvGrpSpPr>
          <p:grpSpPr bwMode="auto">
            <a:xfrm>
              <a:off x="3684" y="1172"/>
              <a:ext cx="72" cy="48"/>
              <a:chOff x="3684" y="1172"/>
              <a:chExt cx="72" cy="48"/>
            </a:xfrm>
          </p:grpSpPr>
          <p:sp>
            <p:nvSpPr>
              <p:cNvPr id="108620" name="Line 76"/>
              <p:cNvSpPr>
                <a:spLocks noChangeShapeType="1"/>
              </p:cNvSpPr>
              <p:nvPr/>
            </p:nvSpPr>
            <p:spPr bwMode="auto">
              <a:xfrm>
                <a:off x="3692" y="1172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21" name="Line 77"/>
              <p:cNvSpPr>
                <a:spLocks noChangeShapeType="1"/>
              </p:cNvSpPr>
              <p:nvPr/>
            </p:nvSpPr>
            <p:spPr bwMode="auto">
              <a:xfrm flipH="1">
                <a:off x="3684" y="1172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622" name="Line 78"/>
            <p:cNvSpPr>
              <a:spLocks noChangeShapeType="1"/>
            </p:cNvSpPr>
            <p:nvPr/>
          </p:nvSpPr>
          <p:spPr bwMode="auto">
            <a:xfrm flipH="1">
              <a:off x="3604" y="652"/>
              <a:ext cx="56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3540" y="652"/>
              <a:ext cx="64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3532" y="64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25" name="Oval 81"/>
            <p:cNvSpPr>
              <a:spLocks noChangeArrowheads="1"/>
            </p:cNvSpPr>
            <p:nvPr/>
          </p:nvSpPr>
          <p:spPr bwMode="auto">
            <a:xfrm>
              <a:off x="3620" y="708"/>
              <a:ext cx="24" cy="2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3608" y="588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627" name="Group 83"/>
            <p:cNvGrpSpPr>
              <a:grpSpLocks/>
            </p:cNvGrpSpPr>
            <p:nvPr/>
          </p:nvGrpSpPr>
          <p:grpSpPr bwMode="auto">
            <a:xfrm>
              <a:off x="3532" y="820"/>
              <a:ext cx="64" cy="48"/>
              <a:chOff x="3532" y="820"/>
              <a:chExt cx="64" cy="48"/>
            </a:xfrm>
          </p:grpSpPr>
          <p:sp>
            <p:nvSpPr>
              <p:cNvPr id="108628" name="Line 84"/>
              <p:cNvSpPr>
                <a:spLocks noChangeShapeType="1"/>
              </p:cNvSpPr>
              <p:nvPr/>
            </p:nvSpPr>
            <p:spPr bwMode="auto">
              <a:xfrm>
                <a:off x="3540" y="82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29" name="Line 85"/>
              <p:cNvSpPr>
                <a:spLocks noChangeShapeType="1"/>
              </p:cNvSpPr>
              <p:nvPr/>
            </p:nvSpPr>
            <p:spPr bwMode="auto">
              <a:xfrm flipH="1">
                <a:off x="3532" y="820"/>
                <a:ext cx="64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>
              <a:off x="4236" y="219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31" name="Line 87"/>
            <p:cNvSpPr>
              <a:spLocks noChangeShapeType="1"/>
            </p:cNvSpPr>
            <p:nvPr/>
          </p:nvSpPr>
          <p:spPr bwMode="auto">
            <a:xfrm>
              <a:off x="4236" y="233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 flipV="1">
              <a:off x="4232" y="2188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33" name="Arc 89"/>
            <p:cNvSpPr>
              <a:spLocks/>
            </p:cNvSpPr>
            <p:nvPr/>
          </p:nvSpPr>
          <p:spPr bwMode="auto">
            <a:xfrm>
              <a:off x="4380" y="2197"/>
              <a:ext cx="72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34" name="Arc 90"/>
            <p:cNvSpPr>
              <a:spLocks/>
            </p:cNvSpPr>
            <p:nvPr/>
          </p:nvSpPr>
          <p:spPr bwMode="auto">
            <a:xfrm>
              <a:off x="4380" y="2264"/>
              <a:ext cx="72" cy="7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3500" y="2264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>
              <a:off x="4452" y="2264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637" name="Group 93"/>
            <p:cNvGrpSpPr>
              <a:grpSpLocks/>
            </p:cNvGrpSpPr>
            <p:nvPr/>
          </p:nvGrpSpPr>
          <p:grpSpPr bwMode="auto">
            <a:xfrm>
              <a:off x="3684" y="2244"/>
              <a:ext cx="72" cy="48"/>
              <a:chOff x="3684" y="2244"/>
              <a:chExt cx="72" cy="48"/>
            </a:xfrm>
          </p:grpSpPr>
          <p:sp>
            <p:nvSpPr>
              <p:cNvPr id="108638" name="Line 94"/>
              <p:cNvSpPr>
                <a:spLocks noChangeShapeType="1"/>
              </p:cNvSpPr>
              <p:nvPr/>
            </p:nvSpPr>
            <p:spPr bwMode="auto">
              <a:xfrm>
                <a:off x="3692" y="2244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39" name="Line 95"/>
              <p:cNvSpPr>
                <a:spLocks noChangeShapeType="1"/>
              </p:cNvSpPr>
              <p:nvPr/>
            </p:nvSpPr>
            <p:spPr bwMode="auto">
              <a:xfrm flipH="1">
                <a:off x="3684" y="2244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640" name="Line 96"/>
            <p:cNvSpPr>
              <a:spLocks noChangeShapeType="1"/>
            </p:cNvSpPr>
            <p:nvPr/>
          </p:nvSpPr>
          <p:spPr bwMode="auto">
            <a:xfrm>
              <a:off x="4236" y="236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4236" y="251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V="1">
              <a:off x="4232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43" name="Arc 99"/>
            <p:cNvSpPr>
              <a:spLocks/>
            </p:cNvSpPr>
            <p:nvPr/>
          </p:nvSpPr>
          <p:spPr bwMode="auto">
            <a:xfrm>
              <a:off x="4380" y="2373"/>
              <a:ext cx="72" cy="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44" name="Arc 100"/>
            <p:cNvSpPr>
              <a:spLocks/>
            </p:cNvSpPr>
            <p:nvPr/>
          </p:nvSpPr>
          <p:spPr bwMode="auto">
            <a:xfrm>
              <a:off x="4380" y="2436"/>
              <a:ext cx="72" cy="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45" name="Line 101"/>
            <p:cNvSpPr>
              <a:spLocks noChangeShapeType="1"/>
            </p:cNvSpPr>
            <p:nvPr/>
          </p:nvSpPr>
          <p:spPr bwMode="auto">
            <a:xfrm>
              <a:off x="3500" y="2440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46" name="Line 102"/>
            <p:cNvSpPr>
              <a:spLocks noChangeShapeType="1"/>
            </p:cNvSpPr>
            <p:nvPr/>
          </p:nvSpPr>
          <p:spPr bwMode="auto">
            <a:xfrm>
              <a:off x="4452" y="2440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647" name="Group 103"/>
            <p:cNvGrpSpPr>
              <a:grpSpLocks/>
            </p:cNvGrpSpPr>
            <p:nvPr/>
          </p:nvGrpSpPr>
          <p:grpSpPr bwMode="auto">
            <a:xfrm>
              <a:off x="3828" y="2412"/>
              <a:ext cx="72" cy="48"/>
              <a:chOff x="3828" y="2412"/>
              <a:chExt cx="72" cy="48"/>
            </a:xfrm>
          </p:grpSpPr>
          <p:sp>
            <p:nvSpPr>
              <p:cNvPr id="108648" name="Line 104"/>
              <p:cNvSpPr>
                <a:spLocks noChangeShapeType="1"/>
              </p:cNvSpPr>
              <p:nvPr/>
            </p:nvSpPr>
            <p:spPr bwMode="auto">
              <a:xfrm>
                <a:off x="3836" y="2412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49" name="Line 105"/>
              <p:cNvSpPr>
                <a:spLocks noChangeShapeType="1"/>
              </p:cNvSpPr>
              <p:nvPr/>
            </p:nvSpPr>
            <p:spPr bwMode="auto">
              <a:xfrm flipH="1">
                <a:off x="3828" y="2412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650" name="Line 106"/>
            <p:cNvSpPr>
              <a:spLocks noChangeShapeType="1"/>
            </p:cNvSpPr>
            <p:nvPr/>
          </p:nvSpPr>
          <p:spPr bwMode="auto">
            <a:xfrm>
              <a:off x="4236" y="288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51" name="Line 107"/>
            <p:cNvSpPr>
              <a:spLocks noChangeShapeType="1"/>
            </p:cNvSpPr>
            <p:nvPr/>
          </p:nvSpPr>
          <p:spPr bwMode="auto">
            <a:xfrm>
              <a:off x="4236" y="304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52" name="Line 108"/>
            <p:cNvSpPr>
              <a:spLocks noChangeShapeType="1"/>
            </p:cNvSpPr>
            <p:nvPr/>
          </p:nvSpPr>
          <p:spPr bwMode="auto">
            <a:xfrm flipV="1">
              <a:off x="4232" y="2884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53" name="Arc 109"/>
            <p:cNvSpPr>
              <a:spLocks/>
            </p:cNvSpPr>
            <p:nvPr/>
          </p:nvSpPr>
          <p:spPr bwMode="auto">
            <a:xfrm>
              <a:off x="4380" y="2893"/>
              <a:ext cx="72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54" name="Arc 110"/>
            <p:cNvSpPr>
              <a:spLocks/>
            </p:cNvSpPr>
            <p:nvPr/>
          </p:nvSpPr>
          <p:spPr bwMode="auto">
            <a:xfrm>
              <a:off x="4380" y="2968"/>
              <a:ext cx="72" cy="7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55" name="Line 111"/>
            <p:cNvSpPr>
              <a:spLocks noChangeShapeType="1"/>
            </p:cNvSpPr>
            <p:nvPr/>
          </p:nvSpPr>
          <p:spPr bwMode="auto">
            <a:xfrm>
              <a:off x="3500" y="2976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56" name="Line 112"/>
            <p:cNvSpPr>
              <a:spLocks noChangeShapeType="1"/>
            </p:cNvSpPr>
            <p:nvPr/>
          </p:nvSpPr>
          <p:spPr bwMode="auto">
            <a:xfrm>
              <a:off x="4452" y="2976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657" name="Group 113"/>
            <p:cNvGrpSpPr>
              <a:grpSpLocks/>
            </p:cNvGrpSpPr>
            <p:nvPr/>
          </p:nvGrpSpPr>
          <p:grpSpPr bwMode="auto">
            <a:xfrm>
              <a:off x="3988" y="2948"/>
              <a:ext cx="72" cy="40"/>
              <a:chOff x="3988" y="2948"/>
              <a:chExt cx="72" cy="40"/>
            </a:xfrm>
          </p:grpSpPr>
          <p:sp>
            <p:nvSpPr>
              <p:cNvPr id="108658" name="Line 114"/>
              <p:cNvSpPr>
                <a:spLocks noChangeShapeType="1"/>
              </p:cNvSpPr>
              <p:nvPr/>
            </p:nvSpPr>
            <p:spPr bwMode="auto">
              <a:xfrm>
                <a:off x="3996" y="2948"/>
                <a:ext cx="56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59" name="Line 115"/>
              <p:cNvSpPr>
                <a:spLocks noChangeShapeType="1"/>
              </p:cNvSpPr>
              <p:nvPr/>
            </p:nvSpPr>
            <p:spPr bwMode="auto">
              <a:xfrm flipH="1">
                <a:off x="3988" y="2948"/>
                <a:ext cx="72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660" name="Group 116"/>
            <p:cNvGrpSpPr>
              <a:grpSpLocks/>
            </p:cNvGrpSpPr>
            <p:nvPr/>
          </p:nvGrpSpPr>
          <p:grpSpPr bwMode="auto">
            <a:xfrm>
              <a:off x="3900" y="2948"/>
              <a:ext cx="64" cy="40"/>
              <a:chOff x="3900" y="2948"/>
              <a:chExt cx="64" cy="40"/>
            </a:xfrm>
          </p:grpSpPr>
          <p:sp>
            <p:nvSpPr>
              <p:cNvPr id="108661" name="Line 117"/>
              <p:cNvSpPr>
                <a:spLocks noChangeShapeType="1"/>
              </p:cNvSpPr>
              <p:nvPr/>
            </p:nvSpPr>
            <p:spPr bwMode="auto">
              <a:xfrm>
                <a:off x="3908" y="2948"/>
                <a:ext cx="48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62" name="Line 118"/>
              <p:cNvSpPr>
                <a:spLocks noChangeShapeType="1"/>
              </p:cNvSpPr>
              <p:nvPr/>
            </p:nvSpPr>
            <p:spPr bwMode="auto">
              <a:xfrm flipH="1">
                <a:off x="3900" y="2948"/>
                <a:ext cx="64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663" name="Group 119"/>
            <p:cNvGrpSpPr>
              <a:grpSpLocks/>
            </p:cNvGrpSpPr>
            <p:nvPr/>
          </p:nvGrpSpPr>
          <p:grpSpPr bwMode="auto">
            <a:xfrm>
              <a:off x="3756" y="2948"/>
              <a:ext cx="56" cy="40"/>
              <a:chOff x="3756" y="2948"/>
              <a:chExt cx="56" cy="40"/>
            </a:xfrm>
          </p:grpSpPr>
          <p:sp>
            <p:nvSpPr>
              <p:cNvPr id="108664" name="Line 120"/>
              <p:cNvSpPr>
                <a:spLocks noChangeShapeType="1"/>
              </p:cNvSpPr>
              <p:nvPr/>
            </p:nvSpPr>
            <p:spPr bwMode="auto">
              <a:xfrm>
                <a:off x="3764" y="2948"/>
                <a:ext cx="4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65" name="Line 121"/>
              <p:cNvSpPr>
                <a:spLocks noChangeShapeType="1"/>
              </p:cNvSpPr>
              <p:nvPr/>
            </p:nvSpPr>
            <p:spPr bwMode="auto">
              <a:xfrm flipH="1">
                <a:off x="3756" y="2948"/>
                <a:ext cx="56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666" name="Group 122"/>
            <p:cNvGrpSpPr>
              <a:grpSpLocks/>
            </p:cNvGrpSpPr>
            <p:nvPr/>
          </p:nvGrpSpPr>
          <p:grpSpPr bwMode="auto">
            <a:xfrm>
              <a:off x="3604" y="2948"/>
              <a:ext cx="56" cy="40"/>
              <a:chOff x="3604" y="2948"/>
              <a:chExt cx="56" cy="40"/>
            </a:xfrm>
          </p:grpSpPr>
          <p:sp>
            <p:nvSpPr>
              <p:cNvPr id="108667" name="Line 123"/>
              <p:cNvSpPr>
                <a:spLocks noChangeShapeType="1"/>
              </p:cNvSpPr>
              <p:nvPr/>
            </p:nvSpPr>
            <p:spPr bwMode="auto">
              <a:xfrm>
                <a:off x="3612" y="2948"/>
                <a:ext cx="4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68" name="Line 124"/>
              <p:cNvSpPr>
                <a:spLocks noChangeShapeType="1"/>
              </p:cNvSpPr>
              <p:nvPr/>
            </p:nvSpPr>
            <p:spPr bwMode="auto">
              <a:xfrm flipH="1">
                <a:off x="3604" y="2948"/>
                <a:ext cx="56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669" name="Line 125"/>
            <p:cNvSpPr>
              <a:spLocks noChangeShapeType="1"/>
            </p:cNvSpPr>
            <p:nvPr/>
          </p:nvSpPr>
          <p:spPr bwMode="auto">
            <a:xfrm>
              <a:off x="4236" y="3064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70" name="Line 126"/>
            <p:cNvSpPr>
              <a:spLocks noChangeShapeType="1"/>
            </p:cNvSpPr>
            <p:nvPr/>
          </p:nvSpPr>
          <p:spPr bwMode="auto">
            <a:xfrm>
              <a:off x="4236" y="321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71" name="Line 127"/>
            <p:cNvSpPr>
              <a:spLocks noChangeShapeType="1"/>
            </p:cNvSpPr>
            <p:nvPr/>
          </p:nvSpPr>
          <p:spPr bwMode="auto">
            <a:xfrm flipV="1">
              <a:off x="4232" y="3060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72" name="Arc 128"/>
            <p:cNvSpPr>
              <a:spLocks/>
            </p:cNvSpPr>
            <p:nvPr/>
          </p:nvSpPr>
          <p:spPr bwMode="auto">
            <a:xfrm>
              <a:off x="4380" y="3069"/>
              <a:ext cx="72" cy="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73" name="Arc 129"/>
            <p:cNvSpPr>
              <a:spLocks/>
            </p:cNvSpPr>
            <p:nvPr/>
          </p:nvSpPr>
          <p:spPr bwMode="auto">
            <a:xfrm>
              <a:off x="4380" y="3140"/>
              <a:ext cx="72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74" name="Line 130"/>
            <p:cNvSpPr>
              <a:spLocks noChangeShapeType="1"/>
            </p:cNvSpPr>
            <p:nvPr/>
          </p:nvSpPr>
          <p:spPr bwMode="auto">
            <a:xfrm>
              <a:off x="3500" y="3136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75" name="Line 131"/>
            <p:cNvSpPr>
              <a:spLocks noChangeShapeType="1"/>
            </p:cNvSpPr>
            <p:nvPr/>
          </p:nvSpPr>
          <p:spPr bwMode="auto">
            <a:xfrm>
              <a:off x="4452" y="3136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676" name="Group 132"/>
            <p:cNvGrpSpPr>
              <a:grpSpLocks/>
            </p:cNvGrpSpPr>
            <p:nvPr/>
          </p:nvGrpSpPr>
          <p:grpSpPr bwMode="auto">
            <a:xfrm>
              <a:off x="3988" y="3124"/>
              <a:ext cx="72" cy="32"/>
              <a:chOff x="3988" y="3124"/>
              <a:chExt cx="72" cy="32"/>
            </a:xfrm>
          </p:grpSpPr>
          <p:sp>
            <p:nvSpPr>
              <p:cNvPr id="108677" name="Line 133"/>
              <p:cNvSpPr>
                <a:spLocks noChangeShapeType="1"/>
              </p:cNvSpPr>
              <p:nvPr/>
            </p:nvSpPr>
            <p:spPr bwMode="auto">
              <a:xfrm>
                <a:off x="3996" y="3124"/>
                <a:ext cx="5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78" name="Line 134"/>
              <p:cNvSpPr>
                <a:spLocks noChangeShapeType="1"/>
              </p:cNvSpPr>
              <p:nvPr/>
            </p:nvSpPr>
            <p:spPr bwMode="auto">
              <a:xfrm flipH="1">
                <a:off x="3988" y="3124"/>
                <a:ext cx="7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679" name="Group 135"/>
            <p:cNvGrpSpPr>
              <a:grpSpLocks/>
            </p:cNvGrpSpPr>
            <p:nvPr/>
          </p:nvGrpSpPr>
          <p:grpSpPr bwMode="auto">
            <a:xfrm>
              <a:off x="3828" y="3124"/>
              <a:ext cx="72" cy="32"/>
              <a:chOff x="3828" y="3124"/>
              <a:chExt cx="72" cy="32"/>
            </a:xfrm>
          </p:grpSpPr>
          <p:sp>
            <p:nvSpPr>
              <p:cNvPr id="108680" name="Line 136"/>
              <p:cNvSpPr>
                <a:spLocks noChangeShapeType="1"/>
              </p:cNvSpPr>
              <p:nvPr/>
            </p:nvSpPr>
            <p:spPr bwMode="auto">
              <a:xfrm>
                <a:off x="3836" y="3124"/>
                <a:ext cx="5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81" name="Line 137"/>
              <p:cNvSpPr>
                <a:spLocks noChangeShapeType="1"/>
              </p:cNvSpPr>
              <p:nvPr/>
            </p:nvSpPr>
            <p:spPr bwMode="auto">
              <a:xfrm flipH="1">
                <a:off x="3828" y="3124"/>
                <a:ext cx="7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682" name="Group 138"/>
            <p:cNvGrpSpPr>
              <a:grpSpLocks/>
            </p:cNvGrpSpPr>
            <p:nvPr/>
          </p:nvGrpSpPr>
          <p:grpSpPr bwMode="auto">
            <a:xfrm>
              <a:off x="3684" y="3124"/>
              <a:ext cx="72" cy="32"/>
              <a:chOff x="3684" y="3124"/>
              <a:chExt cx="72" cy="32"/>
            </a:xfrm>
          </p:grpSpPr>
          <p:sp>
            <p:nvSpPr>
              <p:cNvPr id="108683" name="Line 139"/>
              <p:cNvSpPr>
                <a:spLocks noChangeShapeType="1"/>
              </p:cNvSpPr>
              <p:nvPr/>
            </p:nvSpPr>
            <p:spPr bwMode="auto">
              <a:xfrm>
                <a:off x="3692" y="3124"/>
                <a:ext cx="5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84" name="Line 140"/>
              <p:cNvSpPr>
                <a:spLocks noChangeShapeType="1"/>
              </p:cNvSpPr>
              <p:nvPr/>
            </p:nvSpPr>
            <p:spPr bwMode="auto">
              <a:xfrm flipH="1">
                <a:off x="3684" y="3124"/>
                <a:ext cx="7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685" name="Line 141"/>
            <p:cNvSpPr>
              <a:spLocks noChangeShapeType="1"/>
            </p:cNvSpPr>
            <p:nvPr/>
          </p:nvSpPr>
          <p:spPr bwMode="auto">
            <a:xfrm>
              <a:off x="4236" y="324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86" name="Line 142"/>
            <p:cNvSpPr>
              <a:spLocks noChangeShapeType="1"/>
            </p:cNvSpPr>
            <p:nvPr/>
          </p:nvSpPr>
          <p:spPr bwMode="auto">
            <a:xfrm>
              <a:off x="4236" y="339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87" name="Line 143"/>
            <p:cNvSpPr>
              <a:spLocks noChangeShapeType="1"/>
            </p:cNvSpPr>
            <p:nvPr/>
          </p:nvSpPr>
          <p:spPr bwMode="auto">
            <a:xfrm flipV="1">
              <a:off x="4232" y="3236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88" name="Arc 144"/>
            <p:cNvSpPr>
              <a:spLocks/>
            </p:cNvSpPr>
            <p:nvPr/>
          </p:nvSpPr>
          <p:spPr bwMode="auto">
            <a:xfrm>
              <a:off x="4380" y="3245"/>
              <a:ext cx="72" cy="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89" name="Arc 145"/>
            <p:cNvSpPr>
              <a:spLocks/>
            </p:cNvSpPr>
            <p:nvPr/>
          </p:nvSpPr>
          <p:spPr bwMode="auto">
            <a:xfrm>
              <a:off x="4380" y="3312"/>
              <a:ext cx="72" cy="7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90" name="Line 146"/>
            <p:cNvSpPr>
              <a:spLocks noChangeShapeType="1"/>
            </p:cNvSpPr>
            <p:nvPr/>
          </p:nvSpPr>
          <p:spPr bwMode="auto">
            <a:xfrm>
              <a:off x="3500" y="3320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91" name="Line 147"/>
            <p:cNvSpPr>
              <a:spLocks noChangeShapeType="1"/>
            </p:cNvSpPr>
            <p:nvPr/>
          </p:nvSpPr>
          <p:spPr bwMode="auto">
            <a:xfrm>
              <a:off x="4452" y="3320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692" name="Group 148"/>
            <p:cNvGrpSpPr>
              <a:grpSpLocks/>
            </p:cNvGrpSpPr>
            <p:nvPr/>
          </p:nvGrpSpPr>
          <p:grpSpPr bwMode="auto">
            <a:xfrm>
              <a:off x="4060" y="3292"/>
              <a:ext cx="56" cy="40"/>
              <a:chOff x="4060" y="3292"/>
              <a:chExt cx="56" cy="40"/>
            </a:xfrm>
          </p:grpSpPr>
          <p:sp>
            <p:nvSpPr>
              <p:cNvPr id="108693" name="Line 149"/>
              <p:cNvSpPr>
                <a:spLocks noChangeShapeType="1"/>
              </p:cNvSpPr>
              <p:nvPr/>
            </p:nvSpPr>
            <p:spPr bwMode="auto">
              <a:xfrm>
                <a:off x="4068" y="3292"/>
                <a:ext cx="4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94" name="Line 150"/>
              <p:cNvSpPr>
                <a:spLocks noChangeShapeType="1"/>
              </p:cNvSpPr>
              <p:nvPr/>
            </p:nvSpPr>
            <p:spPr bwMode="auto">
              <a:xfrm flipH="1">
                <a:off x="4060" y="3292"/>
                <a:ext cx="56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695" name="Group 151"/>
            <p:cNvGrpSpPr>
              <a:grpSpLocks/>
            </p:cNvGrpSpPr>
            <p:nvPr/>
          </p:nvGrpSpPr>
          <p:grpSpPr bwMode="auto">
            <a:xfrm>
              <a:off x="3532" y="3292"/>
              <a:ext cx="64" cy="40"/>
              <a:chOff x="3532" y="3292"/>
              <a:chExt cx="64" cy="40"/>
            </a:xfrm>
          </p:grpSpPr>
          <p:sp>
            <p:nvSpPr>
              <p:cNvPr id="108696" name="Line 152"/>
              <p:cNvSpPr>
                <a:spLocks noChangeShapeType="1"/>
              </p:cNvSpPr>
              <p:nvPr/>
            </p:nvSpPr>
            <p:spPr bwMode="auto">
              <a:xfrm>
                <a:off x="3540" y="3292"/>
                <a:ext cx="48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697" name="Line 153"/>
              <p:cNvSpPr>
                <a:spLocks noChangeShapeType="1"/>
              </p:cNvSpPr>
              <p:nvPr/>
            </p:nvSpPr>
            <p:spPr bwMode="auto">
              <a:xfrm flipH="1">
                <a:off x="3532" y="3292"/>
                <a:ext cx="64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698" name="Line 154"/>
            <p:cNvSpPr>
              <a:spLocks noChangeShapeType="1"/>
            </p:cNvSpPr>
            <p:nvPr/>
          </p:nvSpPr>
          <p:spPr bwMode="auto">
            <a:xfrm>
              <a:off x="4236" y="340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699" name="Line 155"/>
            <p:cNvSpPr>
              <a:spLocks noChangeShapeType="1"/>
            </p:cNvSpPr>
            <p:nvPr/>
          </p:nvSpPr>
          <p:spPr bwMode="auto">
            <a:xfrm>
              <a:off x="4236" y="356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00" name="Line 156"/>
            <p:cNvSpPr>
              <a:spLocks noChangeShapeType="1"/>
            </p:cNvSpPr>
            <p:nvPr/>
          </p:nvSpPr>
          <p:spPr bwMode="auto">
            <a:xfrm flipV="1">
              <a:off x="4232" y="3404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01" name="Arc 157"/>
            <p:cNvSpPr>
              <a:spLocks/>
            </p:cNvSpPr>
            <p:nvPr/>
          </p:nvSpPr>
          <p:spPr bwMode="auto">
            <a:xfrm>
              <a:off x="4380" y="3413"/>
              <a:ext cx="72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02" name="Arc 158"/>
            <p:cNvSpPr>
              <a:spLocks/>
            </p:cNvSpPr>
            <p:nvPr/>
          </p:nvSpPr>
          <p:spPr bwMode="auto">
            <a:xfrm>
              <a:off x="4380" y="3488"/>
              <a:ext cx="72" cy="7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03" name="Line 159"/>
            <p:cNvSpPr>
              <a:spLocks noChangeShapeType="1"/>
            </p:cNvSpPr>
            <p:nvPr/>
          </p:nvSpPr>
          <p:spPr bwMode="auto">
            <a:xfrm>
              <a:off x="3500" y="3480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04" name="Line 160"/>
            <p:cNvSpPr>
              <a:spLocks noChangeShapeType="1"/>
            </p:cNvSpPr>
            <p:nvPr/>
          </p:nvSpPr>
          <p:spPr bwMode="auto">
            <a:xfrm>
              <a:off x="4452" y="3480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705" name="Group 161"/>
            <p:cNvGrpSpPr>
              <a:grpSpLocks/>
            </p:cNvGrpSpPr>
            <p:nvPr/>
          </p:nvGrpSpPr>
          <p:grpSpPr bwMode="auto">
            <a:xfrm>
              <a:off x="4060" y="3468"/>
              <a:ext cx="56" cy="40"/>
              <a:chOff x="4060" y="3468"/>
              <a:chExt cx="56" cy="40"/>
            </a:xfrm>
          </p:grpSpPr>
          <p:sp>
            <p:nvSpPr>
              <p:cNvPr id="108706" name="Line 162"/>
              <p:cNvSpPr>
                <a:spLocks noChangeShapeType="1"/>
              </p:cNvSpPr>
              <p:nvPr/>
            </p:nvSpPr>
            <p:spPr bwMode="auto">
              <a:xfrm>
                <a:off x="4068" y="3468"/>
                <a:ext cx="4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07" name="Line 163"/>
              <p:cNvSpPr>
                <a:spLocks noChangeShapeType="1"/>
              </p:cNvSpPr>
              <p:nvPr/>
            </p:nvSpPr>
            <p:spPr bwMode="auto">
              <a:xfrm flipH="1">
                <a:off x="4060" y="3468"/>
                <a:ext cx="56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708" name="Group 164"/>
            <p:cNvGrpSpPr>
              <a:grpSpLocks/>
            </p:cNvGrpSpPr>
            <p:nvPr/>
          </p:nvGrpSpPr>
          <p:grpSpPr bwMode="auto">
            <a:xfrm>
              <a:off x="3828" y="3468"/>
              <a:ext cx="72" cy="40"/>
              <a:chOff x="3828" y="3468"/>
              <a:chExt cx="72" cy="40"/>
            </a:xfrm>
          </p:grpSpPr>
          <p:sp>
            <p:nvSpPr>
              <p:cNvPr id="108709" name="Line 165"/>
              <p:cNvSpPr>
                <a:spLocks noChangeShapeType="1"/>
              </p:cNvSpPr>
              <p:nvPr/>
            </p:nvSpPr>
            <p:spPr bwMode="auto">
              <a:xfrm>
                <a:off x="3836" y="3468"/>
                <a:ext cx="56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10" name="Line 166"/>
              <p:cNvSpPr>
                <a:spLocks noChangeShapeType="1"/>
              </p:cNvSpPr>
              <p:nvPr/>
            </p:nvSpPr>
            <p:spPr bwMode="auto">
              <a:xfrm flipH="1">
                <a:off x="3828" y="3468"/>
                <a:ext cx="72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711" name="Group 167"/>
            <p:cNvGrpSpPr>
              <a:grpSpLocks/>
            </p:cNvGrpSpPr>
            <p:nvPr/>
          </p:nvGrpSpPr>
          <p:grpSpPr bwMode="auto">
            <a:xfrm>
              <a:off x="3756" y="3468"/>
              <a:ext cx="56" cy="40"/>
              <a:chOff x="3756" y="3468"/>
              <a:chExt cx="56" cy="40"/>
            </a:xfrm>
          </p:grpSpPr>
          <p:sp>
            <p:nvSpPr>
              <p:cNvPr id="108712" name="Line 168"/>
              <p:cNvSpPr>
                <a:spLocks noChangeShapeType="1"/>
              </p:cNvSpPr>
              <p:nvPr/>
            </p:nvSpPr>
            <p:spPr bwMode="auto">
              <a:xfrm>
                <a:off x="3764" y="3468"/>
                <a:ext cx="4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13" name="Line 169"/>
              <p:cNvSpPr>
                <a:spLocks noChangeShapeType="1"/>
              </p:cNvSpPr>
              <p:nvPr/>
            </p:nvSpPr>
            <p:spPr bwMode="auto">
              <a:xfrm flipH="1">
                <a:off x="3756" y="3468"/>
                <a:ext cx="56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714" name="Line 170"/>
            <p:cNvSpPr>
              <a:spLocks noChangeShapeType="1"/>
            </p:cNvSpPr>
            <p:nvPr/>
          </p:nvSpPr>
          <p:spPr bwMode="auto">
            <a:xfrm>
              <a:off x="4584" y="748"/>
              <a:ext cx="0" cy="28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715" name="Group 171"/>
            <p:cNvGrpSpPr>
              <a:grpSpLocks/>
            </p:cNvGrpSpPr>
            <p:nvPr/>
          </p:nvGrpSpPr>
          <p:grpSpPr bwMode="auto">
            <a:xfrm>
              <a:off x="4525" y="3540"/>
              <a:ext cx="135" cy="280"/>
              <a:chOff x="4525" y="3540"/>
              <a:chExt cx="135" cy="280"/>
            </a:xfrm>
          </p:grpSpPr>
          <p:sp>
            <p:nvSpPr>
              <p:cNvPr id="108716" name="Arc 172"/>
              <p:cNvSpPr>
                <a:spLocks/>
              </p:cNvSpPr>
              <p:nvPr/>
            </p:nvSpPr>
            <p:spPr bwMode="auto">
              <a:xfrm>
                <a:off x="4592" y="3540"/>
                <a:ext cx="68" cy="3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17" name="Arc 173"/>
              <p:cNvSpPr>
                <a:spLocks/>
              </p:cNvSpPr>
              <p:nvPr/>
            </p:nvSpPr>
            <p:spPr bwMode="auto">
              <a:xfrm>
                <a:off x="4588" y="3540"/>
                <a:ext cx="72" cy="23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18" name="Arc 174"/>
              <p:cNvSpPr>
                <a:spLocks/>
              </p:cNvSpPr>
              <p:nvPr/>
            </p:nvSpPr>
            <p:spPr bwMode="auto">
              <a:xfrm>
                <a:off x="4525" y="3552"/>
                <a:ext cx="72" cy="22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19" name="Arc 175"/>
              <p:cNvSpPr>
                <a:spLocks/>
              </p:cNvSpPr>
              <p:nvPr/>
            </p:nvSpPr>
            <p:spPr bwMode="auto">
              <a:xfrm>
                <a:off x="4525" y="3540"/>
                <a:ext cx="72" cy="3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20" name="Line 176"/>
              <p:cNvSpPr>
                <a:spLocks noChangeShapeType="1"/>
              </p:cNvSpPr>
              <p:nvPr/>
            </p:nvSpPr>
            <p:spPr bwMode="auto">
              <a:xfrm>
                <a:off x="4584" y="3772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721" name="Line 177"/>
            <p:cNvSpPr>
              <a:spLocks noChangeShapeType="1"/>
            </p:cNvSpPr>
            <p:nvPr/>
          </p:nvSpPr>
          <p:spPr bwMode="auto">
            <a:xfrm>
              <a:off x="4768" y="1468"/>
              <a:ext cx="0" cy="20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722" name="Group 178"/>
            <p:cNvGrpSpPr>
              <a:grpSpLocks/>
            </p:cNvGrpSpPr>
            <p:nvPr/>
          </p:nvGrpSpPr>
          <p:grpSpPr bwMode="auto">
            <a:xfrm>
              <a:off x="4701" y="3540"/>
              <a:ext cx="151" cy="280"/>
              <a:chOff x="4701" y="3540"/>
              <a:chExt cx="151" cy="280"/>
            </a:xfrm>
          </p:grpSpPr>
          <p:sp>
            <p:nvSpPr>
              <p:cNvPr id="108723" name="Arc 179"/>
              <p:cNvSpPr>
                <a:spLocks/>
              </p:cNvSpPr>
              <p:nvPr/>
            </p:nvSpPr>
            <p:spPr bwMode="auto">
              <a:xfrm>
                <a:off x="4780" y="3540"/>
                <a:ext cx="72" cy="3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24" name="Arc 180"/>
              <p:cNvSpPr>
                <a:spLocks/>
              </p:cNvSpPr>
              <p:nvPr/>
            </p:nvSpPr>
            <p:spPr bwMode="auto">
              <a:xfrm>
                <a:off x="4776" y="3540"/>
                <a:ext cx="76" cy="23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25" name="Arc 181"/>
              <p:cNvSpPr>
                <a:spLocks/>
              </p:cNvSpPr>
              <p:nvPr/>
            </p:nvSpPr>
            <p:spPr bwMode="auto">
              <a:xfrm>
                <a:off x="4701" y="3552"/>
                <a:ext cx="76" cy="22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26" name="Arc 182"/>
              <p:cNvSpPr>
                <a:spLocks/>
              </p:cNvSpPr>
              <p:nvPr/>
            </p:nvSpPr>
            <p:spPr bwMode="auto">
              <a:xfrm>
                <a:off x="4701" y="3540"/>
                <a:ext cx="76" cy="3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27" name="Line 183"/>
              <p:cNvSpPr>
                <a:spLocks noChangeShapeType="1"/>
              </p:cNvSpPr>
              <p:nvPr/>
            </p:nvSpPr>
            <p:spPr bwMode="auto">
              <a:xfrm>
                <a:off x="4768" y="3772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728" name="Line 184"/>
            <p:cNvSpPr>
              <a:spLocks noChangeShapeType="1"/>
            </p:cNvSpPr>
            <p:nvPr/>
          </p:nvSpPr>
          <p:spPr bwMode="auto">
            <a:xfrm>
              <a:off x="4944" y="2220"/>
              <a:ext cx="0" cy="1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729" name="Group 185"/>
            <p:cNvGrpSpPr>
              <a:grpSpLocks/>
            </p:cNvGrpSpPr>
            <p:nvPr/>
          </p:nvGrpSpPr>
          <p:grpSpPr bwMode="auto">
            <a:xfrm>
              <a:off x="4885" y="3540"/>
              <a:ext cx="143" cy="280"/>
              <a:chOff x="4885" y="3540"/>
              <a:chExt cx="143" cy="280"/>
            </a:xfrm>
          </p:grpSpPr>
          <p:sp>
            <p:nvSpPr>
              <p:cNvPr id="108730" name="Arc 186"/>
              <p:cNvSpPr>
                <a:spLocks/>
              </p:cNvSpPr>
              <p:nvPr/>
            </p:nvSpPr>
            <p:spPr bwMode="auto">
              <a:xfrm>
                <a:off x="4956" y="3540"/>
                <a:ext cx="72" cy="3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31" name="Arc 187"/>
              <p:cNvSpPr>
                <a:spLocks/>
              </p:cNvSpPr>
              <p:nvPr/>
            </p:nvSpPr>
            <p:spPr bwMode="auto">
              <a:xfrm>
                <a:off x="4952" y="3540"/>
                <a:ext cx="76" cy="23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32" name="Arc 188"/>
              <p:cNvSpPr>
                <a:spLocks/>
              </p:cNvSpPr>
              <p:nvPr/>
            </p:nvSpPr>
            <p:spPr bwMode="auto">
              <a:xfrm>
                <a:off x="4885" y="3552"/>
                <a:ext cx="76" cy="22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33" name="Arc 189"/>
              <p:cNvSpPr>
                <a:spLocks/>
              </p:cNvSpPr>
              <p:nvPr/>
            </p:nvSpPr>
            <p:spPr bwMode="auto">
              <a:xfrm>
                <a:off x="4885" y="3540"/>
                <a:ext cx="76" cy="3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34" name="Line 190"/>
              <p:cNvSpPr>
                <a:spLocks noChangeShapeType="1"/>
              </p:cNvSpPr>
              <p:nvPr/>
            </p:nvSpPr>
            <p:spPr bwMode="auto">
              <a:xfrm>
                <a:off x="4944" y="3772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735" name="Line 191"/>
            <p:cNvSpPr>
              <a:spLocks noChangeShapeType="1"/>
            </p:cNvSpPr>
            <p:nvPr/>
          </p:nvSpPr>
          <p:spPr bwMode="auto">
            <a:xfrm>
              <a:off x="5144" y="2900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736" name="Group 192"/>
            <p:cNvGrpSpPr>
              <a:grpSpLocks/>
            </p:cNvGrpSpPr>
            <p:nvPr/>
          </p:nvGrpSpPr>
          <p:grpSpPr bwMode="auto">
            <a:xfrm>
              <a:off x="5077" y="3540"/>
              <a:ext cx="135" cy="280"/>
              <a:chOff x="5077" y="3540"/>
              <a:chExt cx="135" cy="280"/>
            </a:xfrm>
          </p:grpSpPr>
          <p:sp>
            <p:nvSpPr>
              <p:cNvPr id="108737" name="Arc 193"/>
              <p:cNvSpPr>
                <a:spLocks/>
              </p:cNvSpPr>
              <p:nvPr/>
            </p:nvSpPr>
            <p:spPr bwMode="auto">
              <a:xfrm>
                <a:off x="5144" y="3540"/>
                <a:ext cx="68" cy="3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38" name="Arc 194"/>
              <p:cNvSpPr>
                <a:spLocks/>
              </p:cNvSpPr>
              <p:nvPr/>
            </p:nvSpPr>
            <p:spPr bwMode="auto">
              <a:xfrm>
                <a:off x="5140" y="3540"/>
                <a:ext cx="72" cy="23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39" name="Arc 195"/>
              <p:cNvSpPr>
                <a:spLocks/>
              </p:cNvSpPr>
              <p:nvPr/>
            </p:nvSpPr>
            <p:spPr bwMode="auto">
              <a:xfrm>
                <a:off x="5077" y="3552"/>
                <a:ext cx="72" cy="22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40" name="Arc 196"/>
              <p:cNvSpPr>
                <a:spLocks/>
              </p:cNvSpPr>
              <p:nvPr/>
            </p:nvSpPr>
            <p:spPr bwMode="auto">
              <a:xfrm>
                <a:off x="5077" y="3540"/>
                <a:ext cx="72" cy="3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41" name="Line 197"/>
              <p:cNvSpPr>
                <a:spLocks noChangeShapeType="1"/>
              </p:cNvSpPr>
              <p:nvPr/>
            </p:nvSpPr>
            <p:spPr bwMode="auto">
              <a:xfrm>
                <a:off x="5144" y="3772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742" name="Line 198"/>
            <p:cNvSpPr>
              <a:spLocks noChangeShapeType="1"/>
            </p:cNvSpPr>
            <p:nvPr/>
          </p:nvSpPr>
          <p:spPr bwMode="auto">
            <a:xfrm>
              <a:off x="4236" y="1664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43" name="Line 199"/>
            <p:cNvSpPr>
              <a:spLocks noChangeShapeType="1"/>
            </p:cNvSpPr>
            <p:nvPr/>
          </p:nvSpPr>
          <p:spPr bwMode="auto">
            <a:xfrm>
              <a:off x="4236" y="180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44" name="Line 200"/>
            <p:cNvSpPr>
              <a:spLocks noChangeShapeType="1"/>
            </p:cNvSpPr>
            <p:nvPr/>
          </p:nvSpPr>
          <p:spPr bwMode="auto">
            <a:xfrm flipV="1">
              <a:off x="4232" y="1660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45" name="Arc 201"/>
            <p:cNvSpPr>
              <a:spLocks/>
            </p:cNvSpPr>
            <p:nvPr/>
          </p:nvSpPr>
          <p:spPr bwMode="auto">
            <a:xfrm>
              <a:off x="4380" y="1669"/>
              <a:ext cx="72" cy="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46" name="Arc 202"/>
            <p:cNvSpPr>
              <a:spLocks/>
            </p:cNvSpPr>
            <p:nvPr/>
          </p:nvSpPr>
          <p:spPr bwMode="auto">
            <a:xfrm>
              <a:off x="4380" y="1740"/>
              <a:ext cx="72" cy="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47" name="Line 203"/>
            <p:cNvSpPr>
              <a:spLocks noChangeShapeType="1"/>
            </p:cNvSpPr>
            <p:nvPr/>
          </p:nvSpPr>
          <p:spPr bwMode="auto">
            <a:xfrm>
              <a:off x="3500" y="1736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48" name="Line 204"/>
            <p:cNvSpPr>
              <a:spLocks noChangeShapeType="1"/>
            </p:cNvSpPr>
            <p:nvPr/>
          </p:nvSpPr>
          <p:spPr bwMode="auto">
            <a:xfrm>
              <a:off x="4452" y="1736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49" name="Line 205"/>
            <p:cNvSpPr>
              <a:spLocks noChangeShapeType="1"/>
            </p:cNvSpPr>
            <p:nvPr/>
          </p:nvSpPr>
          <p:spPr bwMode="auto">
            <a:xfrm>
              <a:off x="4236" y="1304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50" name="Line 206"/>
            <p:cNvSpPr>
              <a:spLocks noChangeShapeType="1"/>
            </p:cNvSpPr>
            <p:nvPr/>
          </p:nvSpPr>
          <p:spPr bwMode="auto">
            <a:xfrm>
              <a:off x="4236" y="144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51" name="Line 207"/>
            <p:cNvSpPr>
              <a:spLocks noChangeShapeType="1"/>
            </p:cNvSpPr>
            <p:nvPr/>
          </p:nvSpPr>
          <p:spPr bwMode="auto">
            <a:xfrm flipV="1">
              <a:off x="4232" y="1300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52" name="Arc 208"/>
            <p:cNvSpPr>
              <a:spLocks/>
            </p:cNvSpPr>
            <p:nvPr/>
          </p:nvSpPr>
          <p:spPr bwMode="auto">
            <a:xfrm>
              <a:off x="4380" y="1309"/>
              <a:ext cx="72" cy="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53" name="Arc 209"/>
            <p:cNvSpPr>
              <a:spLocks/>
            </p:cNvSpPr>
            <p:nvPr/>
          </p:nvSpPr>
          <p:spPr bwMode="auto">
            <a:xfrm>
              <a:off x="4380" y="1380"/>
              <a:ext cx="72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54" name="Line 210"/>
            <p:cNvSpPr>
              <a:spLocks noChangeShapeType="1"/>
            </p:cNvSpPr>
            <p:nvPr/>
          </p:nvSpPr>
          <p:spPr bwMode="auto">
            <a:xfrm>
              <a:off x="3500" y="1376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55" name="Line 211"/>
            <p:cNvSpPr>
              <a:spLocks noChangeShapeType="1"/>
            </p:cNvSpPr>
            <p:nvPr/>
          </p:nvSpPr>
          <p:spPr bwMode="auto">
            <a:xfrm>
              <a:off x="4452" y="1376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56" name="Line 212"/>
            <p:cNvSpPr>
              <a:spLocks noChangeShapeType="1"/>
            </p:cNvSpPr>
            <p:nvPr/>
          </p:nvSpPr>
          <p:spPr bwMode="auto">
            <a:xfrm>
              <a:off x="4236" y="184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57" name="Line 213"/>
            <p:cNvSpPr>
              <a:spLocks noChangeShapeType="1"/>
            </p:cNvSpPr>
            <p:nvPr/>
          </p:nvSpPr>
          <p:spPr bwMode="auto">
            <a:xfrm>
              <a:off x="4236" y="199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58" name="Line 214"/>
            <p:cNvSpPr>
              <a:spLocks noChangeShapeType="1"/>
            </p:cNvSpPr>
            <p:nvPr/>
          </p:nvSpPr>
          <p:spPr bwMode="auto">
            <a:xfrm flipV="1">
              <a:off x="4232" y="1836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59" name="Arc 215"/>
            <p:cNvSpPr>
              <a:spLocks/>
            </p:cNvSpPr>
            <p:nvPr/>
          </p:nvSpPr>
          <p:spPr bwMode="auto">
            <a:xfrm>
              <a:off x="4380" y="1845"/>
              <a:ext cx="72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60" name="Arc 216"/>
            <p:cNvSpPr>
              <a:spLocks/>
            </p:cNvSpPr>
            <p:nvPr/>
          </p:nvSpPr>
          <p:spPr bwMode="auto">
            <a:xfrm>
              <a:off x="4380" y="1916"/>
              <a:ext cx="72" cy="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61" name="Line 217"/>
            <p:cNvSpPr>
              <a:spLocks noChangeShapeType="1"/>
            </p:cNvSpPr>
            <p:nvPr/>
          </p:nvSpPr>
          <p:spPr bwMode="auto">
            <a:xfrm>
              <a:off x="3500" y="19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62" name="Line 218"/>
            <p:cNvSpPr>
              <a:spLocks noChangeShapeType="1"/>
            </p:cNvSpPr>
            <p:nvPr/>
          </p:nvSpPr>
          <p:spPr bwMode="auto">
            <a:xfrm>
              <a:off x="4452" y="1912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63" name="Line 219"/>
            <p:cNvSpPr>
              <a:spLocks noChangeShapeType="1"/>
            </p:cNvSpPr>
            <p:nvPr/>
          </p:nvSpPr>
          <p:spPr bwMode="auto">
            <a:xfrm>
              <a:off x="4236" y="201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64" name="Line 220"/>
            <p:cNvSpPr>
              <a:spLocks noChangeShapeType="1"/>
            </p:cNvSpPr>
            <p:nvPr/>
          </p:nvSpPr>
          <p:spPr bwMode="auto">
            <a:xfrm>
              <a:off x="4236" y="216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65" name="Line 221"/>
            <p:cNvSpPr>
              <a:spLocks noChangeShapeType="1"/>
            </p:cNvSpPr>
            <p:nvPr/>
          </p:nvSpPr>
          <p:spPr bwMode="auto">
            <a:xfrm flipV="1">
              <a:off x="4232" y="2012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66" name="Arc 222"/>
            <p:cNvSpPr>
              <a:spLocks/>
            </p:cNvSpPr>
            <p:nvPr/>
          </p:nvSpPr>
          <p:spPr bwMode="auto">
            <a:xfrm>
              <a:off x="4380" y="2021"/>
              <a:ext cx="72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67" name="Arc 223"/>
            <p:cNvSpPr>
              <a:spLocks/>
            </p:cNvSpPr>
            <p:nvPr/>
          </p:nvSpPr>
          <p:spPr bwMode="auto">
            <a:xfrm>
              <a:off x="4380" y="2092"/>
              <a:ext cx="72" cy="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68" name="Line 224"/>
            <p:cNvSpPr>
              <a:spLocks noChangeShapeType="1"/>
            </p:cNvSpPr>
            <p:nvPr/>
          </p:nvSpPr>
          <p:spPr bwMode="auto">
            <a:xfrm>
              <a:off x="3500" y="2096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69" name="Line 225"/>
            <p:cNvSpPr>
              <a:spLocks noChangeShapeType="1"/>
            </p:cNvSpPr>
            <p:nvPr/>
          </p:nvSpPr>
          <p:spPr bwMode="auto">
            <a:xfrm>
              <a:off x="4452" y="2096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70" name="Line 226"/>
            <p:cNvSpPr>
              <a:spLocks noChangeShapeType="1"/>
            </p:cNvSpPr>
            <p:nvPr/>
          </p:nvSpPr>
          <p:spPr bwMode="auto">
            <a:xfrm>
              <a:off x="4236" y="253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71" name="Line 227"/>
            <p:cNvSpPr>
              <a:spLocks noChangeShapeType="1"/>
            </p:cNvSpPr>
            <p:nvPr/>
          </p:nvSpPr>
          <p:spPr bwMode="auto">
            <a:xfrm>
              <a:off x="4236" y="268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72" name="Line 228"/>
            <p:cNvSpPr>
              <a:spLocks noChangeShapeType="1"/>
            </p:cNvSpPr>
            <p:nvPr/>
          </p:nvSpPr>
          <p:spPr bwMode="auto">
            <a:xfrm flipV="1">
              <a:off x="4232" y="2532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73" name="Arc 229"/>
            <p:cNvSpPr>
              <a:spLocks/>
            </p:cNvSpPr>
            <p:nvPr/>
          </p:nvSpPr>
          <p:spPr bwMode="auto">
            <a:xfrm>
              <a:off x="4380" y="2541"/>
              <a:ext cx="72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74" name="Arc 230"/>
            <p:cNvSpPr>
              <a:spLocks/>
            </p:cNvSpPr>
            <p:nvPr/>
          </p:nvSpPr>
          <p:spPr bwMode="auto">
            <a:xfrm>
              <a:off x="4380" y="2612"/>
              <a:ext cx="72" cy="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75" name="Line 231"/>
            <p:cNvSpPr>
              <a:spLocks noChangeShapeType="1"/>
            </p:cNvSpPr>
            <p:nvPr/>
          </p:nvSpPr>
          <p:spPr bwMode="auto">
            <a:xfrm>
              <a:off x="3500" y="2608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76" name="Line 232"/>
            <p:cNvSpPr>
              <a:spLocks noChangeShapeType="1"/>
            </p:cNvSpPr>
            <p:nvPr/>
          </p:nvSpPr>
          <p:spPr bwMode="auto">
            <a:xfrm>
              <a:off x="4452" y="2608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77" name="Line 233"/>
            <p:cNvSpPr>
              <a:spLocks noChangeShapeType="1"/>
            </p:cNvSpPr>
            <p:nvPr/>
          </p:nvSpPr>
          <p:spPr bwMode="auto">
            <a:xfrm>
              <a:off x="4236" y="271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78" name="Line 234"/>
            <p:cNvSpPr>
              <a:spLocks noChangeShapeType="1"/>
            </p:cNvSpPr>
            <p:nvPr/>
          </p:nvSpPr>
          <p:spPr bwMode="auto">
            <a:xfrm>
              <a:off x="4236" y="287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79" name="Line 235"/>
            <p:cNvSpPr>
              <a:spLocks noChangeShapeType="1"/>
            </p:cNvSpPr>
            <p:nvPr/>
          </p:nvSpPr>
          <p:spPr bwMode="auto">
            <a:xfrm flipV="1">
              <a:off x="4232" y="2708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80" name="Arc 236"/>
            <p:cNvSpPr>
              <a:spLocks/>
            </p:cNvSpPr>
            <p:nvPr/>
          </p:nvSpPr>
          <p:spPr bwMode="auto">
            <a:xfrm>
              <a:off x="4380" y="2717"/>
              <a:ext cx="72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81" name="Arc 237"/>
            <p:cNvSpPr>
              <a:spLocks/>
            </p:cNvSpPr>
            <p:nvPr/>
          </p:nvSpPr>
          <p:spPr bwMode="auto">
            <a:xfrm>
              <a:off x="4380" y="2792"/>
              <a:ext cx="72" cy="7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82" name="Line 238"/>
            <p:cNvSpPr>
              <a:spLocks noChangeShapeType="1"/>
            </p:cNvSpPr>
            <p:nvPr/>
          </p:nvSpPr>
          <p:spPr bwMode="auto">
            <a:xfrm>
              <a:off x="3500" y="2784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83" name="Line 239"/>
            <p:cNvSpPr>
              <a:spLocks noChangeShapeType="1"/>
            </p:cNvSpPr>
            <p:nvPr/>
          </p:nvSpPr>
          <p:spPr bwMode="auto">
            <a:xfrm>
              <a:off x="4452" y="2784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84" name="Rectangle 240"/>
            <p:cNvSpPr>
              <a:spLocks noChangeArrowheads="1"/>
            </p:cNvSpPr>
            <p:nvPr/>
          </p:nvSpPr>
          <p:spPr bwMode="auto">
            <a:xfrm>
              <a:off x="3468" y="756"/>
              <a:ext cx="1200" cy="71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85" name="Rectangle 241"/>
            <p:cNvSpPr>
              <a:spLocks noChangeArrowheads="1"/>
            </p:cNvSpPr>
            <p:nvPr/>
          </p:nvSpPr>
          <p:spPr bwMode="auto">
            <a:xfrm>
              <a:off x="3468" y="1468"/>
              <a:ext cx="1400" cy="71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786" name="Rectangle 242"/>
            <p:cNvSpPr>
              <a:spLocks noChangeArrowheads="1"/>
            </p:cNvSpPr>
            <p:nvPr/>
          </p:nvSpPr>
          <p:spPr bwMode="auto">
            <a:xfrm>
              <a:off x="3468" y="2172"/>
              <a:ext cx="1568" cy="71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787" name="Group 243"/>
            <p:cNvGrpSpPr>
              <a:grpSpLocks/>
            </p:cNvGrpSpPr>
            <p:nvPr/>
          </p:nvGrpSpPr>
          <p:grpSpPr bwMode="auto">
            <a:xfrm>
              <a:off x="3532" y="1364"/>
              <a:ext cx="64" cy="32"/>
              <a:chOff x="3532" y="1364"/>
              <a:chExt cx="64" cy="32"/>
            </a:xfrm>
          </p:grpSpPr>
          <p:sp>
            <p:nvSpPr>
              <p:cNvPr id="108788" name="Line 244"/>
              <p:cNvSpPr>
                <a:spLocks noChangeShapeType="1"/>
              </p:cNvSpPr>
              <p:nvPr/>
            </p:nvSpPr>
            <p:spPr bwMode="auto">
              <a:xfrm>
                <a:off x="3540" y="1364"/>
                <a:ext cx="48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89" name="Line 245"/>
              <p:cNvSpPr>
                <a:spLocks noChangeShapeType="1"/>
              </p:cNvSpPr>
              <p:nvPr/>
            </p:nvSpPr>
            <p:spPr bwMode="auto">
              <a:xfrm flipH="1">
                <a:off x="3532" y="1364"/>
                <a:ext cx="6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790" name="Group 246"/>
            <p:cNvGrpSpPr>
              <a:grpSpLocks/>
            </p:cNvGrpSpPr>
            <p:nvPr/>
          </p:nvGrpSpPr>
          <p:grpSpPr bwMode="auto">
            <a:xfrm>
              <a:off x="3604" y="1364"/>
              <a:ext cx="56" cy="32"/>
              <a:chOff x="3604" y="1364"/>
              <a:chExt cx="56" cy="32"/>
            </a:xfrm>
          </p:grpSpPr>
          <p:sp>
            <p:nvSpPr>
              <p:cNvPr id="108791" name="Line 247"/>
              <p:cNvSpPr>
                <a:spLocks noChangeShapeType="1"/>
              </p:cNvSpPr>
              <p:nvPr/>
            </p:nvSpPr>
            <p:spPr bwMode="auto">
              <a:xfrm>
                <a:off x="3612" y="1364"/>
                <a:ext cx="4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92" name="Line 248"/>
              <p:cNvSpPr>
                <a:spLocks noChangeShapeType="1"/>
              </p:cNvSpPr>
              <p:nvPr/>
            </p:nvSpPr>
            <p:spPr bwMode="auto">
              <a:xfrm flipH="1">
                <a:off x="3604" y="1364"/>
                <a:ext cx="5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793" name="Group 249"/>
            <p:cNvGrpSpPr>
              <a:grpSpLocks/>
            </p:cNvGrpSpPr>
            <p:nvPr/>
          </p:nvGrpSpPr>
          <p:grpSpPr bwMode="auto">
            <a:xfrm>
              <a:off x="3684" y="1364"/>
              <a:ext cx="72" cy="32"/>
              <a:chOff x="3684" y="1364"/>
              <a:chExt cx="72" cy="32"/>
            </a:xfrm>
          </p:grpSpPr>
          <p:sp>
            <p:nvSpPr>
              <p:cNvPr id="108794" name="Line 250"/>
              <p:cNvSpPr>
                <a:spLocks noChangeShapeType="1"/>
              </p:cNvSpPr>
              <p:nvPr/>
            </p:nvSpPr>
            <p:spPr bwMode="auto">
              <a:xfrm>
                <a:off x="3692" y="1364"/>
                <a:ext cx="5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95" name="Line 251"/>
              <p:cNvSpPr>
                <a:spLocks noChangeShapeType="1"/>
              </p:cNvSpPr>
              <p:nvPr/>
            </p:nvSpPr>
            <p:spPr bwMode="auto">
              <a:xfrm flipH="1">
                <a:off x="3684" y="1364"/>
                <a:ext cx="7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796" name="Group 252"/>
            <p:cNvGrpSpPr>
              <a:grpSpLocks/>
            </p:cNvGrpSpPr>
            <p:nvPr/>
          </p:nvGrpSpPr>
          <p:grpSpPr bwMode="auto">
            <a:xfrm>
              <a:off x="3756" y="1364"/>
              <a:ext cx="56" cy="32"/>
              <a:chOff x="3756" y="1364"/>
              <a:chExt cx="56" cy="32"/>
            </a:xfrm>
          </p:grpSpPr>
          <p:sp>
            <p:nvSpPr>
              <p:cNvPr id="108797" name="Line 253"/>
              <p:cNvSpPr>
                <a:spLocks noChangeShapeType="1"/>
              </p:cNvSpPr>
              <p:nvPr/>
            </p:nvSpPr>
            <p:spPr bwMode="auto">
              <a:xfrm>
                <a:off x="3764" y="1364"/>
                <a:ext cx="4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798" name="Line 254"/>
              <p:cNvSpPr>
                <a:spLocks noChangeShapeType="1"/>
              </p:cNvSpPr>
              <p:nvPr/>
            </p:nvSpPr>
            <p:spPr bwMode="auto">
              <a:xfrm flipH="1">
                <a:off x="3756" y="1364"/>
                <a:ext cx="5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799" name="Group 255"/>
            <p:cNvGrpSpPr>
              <a:grpSpLocks/>
            </p:cNvGrpSpPr>
            <p:nvPr/>
          </p:nvGrpSpPr>
          <p:grpSpPr bwMode="auto">
            <a:xfrm>
              <a:off x="3828" y="1364"/>
              <a:ext cx="72" cy="32"/>
              <a:chOff x="3828" y="1364"/>
              <a:chExt cx="72" cy="32"/>
            </a:xfrm>
          </p:grpSpPr>
          <p:sp>
            <p:nvSpPr>
              <p:cNvPr id="108800" name="Line 256"/>
              <p:cNvSpPr>
                <a:spLocks noChangeShapeType="1"/>
              </p:cNvSpPr>
              <p:nvPr/>
            </p:nvSpPr>
            <p:spPr bwMode="auto">
              <a:xfrm>
                <a:off x="3836" y="1364"/>
                <a:ext cx="5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01" name="Line 257"/>
              <p:cNvSpPr>
                <a:spLocks noChangeShapeType="1"/>
              </p:cNvSpPr>
              <p:nvPr/>
            </p:nvSpPr>
            <p:spPr bwMode="auto">
              <a:xfrm flipH="1">
                <a:off x="3828" y="1364"/>
                <a:ext cx="7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02" name="Group 258"/>
            <p:cNvGrpSpPr>
              <a:grpSpLocks/>
            </p:cNvGrpSpPr>
            <p:nvPr/>
          </p:nvGrpSpPr>
          <p:grpSpPr bwMode="auto">
            <a:xfrm>
              <a:off x="3900" y="1364"/>
              <a:ext cx="64" cy="32"/>
              <a:chOff x="3900" y="1364"/>
              <a:chExt cx="64" cy="32"/>
            </a:xfrm>
          </p:grpSpPr>
          <p:sp>
            <p:nvSpPr>
              <p:cNvPr id="108803" name="Line 259"/>
              <p:cNvSpPr>
                <a:spLocks noChangeShapeType="1"/>
              </p:cNvSpPr>
              <p:nvPr/>
            </p:nvSpPr>
            <p:spPr bwMode="auto">
              <a:xfrm>
                <a:off x="3908" y="1364"/>
                <a:ext cx="48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04" name="Line 260"/>
              <p:cNvSpPr>
                <a:spLocks noChangeShapeType="1"/>
              </p:cNvSpPr>
              <p:nvPr/>
            </p:nvSpPr>
            <p:spPr bwMode="auto">
              <a:xfrm flipH="1">
                <a:off x="3900" y="1364"/>
                <a:ext cx="6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05" name="Group 261"/>
            <p:cNvGrpSpPr>
              <a:grpSpLocks/>
            </p:cNvGrpSpPr>
            <p:nvPr/>
          </p:nvGrpSpPr>
          <p:grpSpPr bwMode="auto">
            <a:xfrm>
              <a:off x="3988" y="1364"/>
              <a:ext cx="72" cy="32"/>
              <a:chOff x="3988" y="1364"/>
              <a:chExt cx="72" cy="32"/>
            </a:xfrm>
          </p:grpSpPr>
          <p:sp>
            <p:nvSpPr>
              <p:cNvPr id="108806" name="Line 262"/>
              <p:cNvSpPr>
                <a:spLocks noChangeShapeType="1"/>
              </p:cNvSpPr>
              <p:nvPr/>
            </p:nvSpPr>
            <p:spPr bwMode="auto">
              <a:xfrm>
                <a:off x="3996" y="1364"/>
                <a:ext cx="5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07" name="Line 263"/>
              <p:cNvSpPr>
                <a:spLocks noChangeShapeType="1"/>
              </p:cNvSpPr>
              <p:nvPr/>
            </p:nvSpPr>
            <p:spPr bwMode="auto">
              <a:xfrm flipH="1">
                <a:off x="3988" y="1364"/>
                <a:ext cx="7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08" name="Group 264"/>
            <p:cNvGrpSpPr>
              <a:grpSpLocks/>
            </p:cNvGrpSpPr>
            <p:nvPr/>
          </p:nvGrpSpPr>
          <p:grpSpPr bwMode="auto">
            <a:xfrm>
              <a:off x="4060" y="1364"/>
              <a:ext cx="56" cy="32"/>
              <a:chOff x="4060" y="1364"/>
              <a:chExt cx="56" cy="32"/>
            </a:xfrm>
          </p:grpSpPr>
          <p:sp>
            <p:nvSpPr>
              <p:cNvPr id="108809" name="Line 265"/>
              <p:cNvSpPr>
                <a:spLocks noChangeShapeType="1"/>
              </p:cNvSpPr>
              <p:nvPr/>
            </p:nvSpPr>
            <p:spPr bwMode="auto">
              <a:xfrm>
                <a:off x="4068" y="1364"/>
                <a:ext cx="4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10" name="Line 266"/>
              <p:cNvSpPr>
                <a:spLocks noChangeShapeType="1"/>
              </p:cNvSpPr>
              <p:nvPr/>
            </p:nvSpPr>
            <p:spPr bwMode="auto">
              <a:xfrm flipH="1">
                <a:off x="4060" y="1364"/>
                <a:ext cx="5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811" name="Oval 267"/>
            <p:cNvSpPr>
              <a:spLocks noChangeArrowheads="1"/>
            </p:cNvSpPr>
            <p:nvPr/>
          </p:nvSpPr>
          <p:spPr bwMode="auto">
            <a:xfrm>
              <a:off x="4564" y="828"/>
              <a:ext cx="48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812" name="Oval 268"/>
            <p:cNvSpPr>
              <a:spLocks noChangeArrowheads="1"/>
            </p:cNvSpPr>
            <p:nvPr/>
          </p:nvSpPr>
          <p:spPr bwMode="auto">
            <a:xfrm>
              <a:off x="4564" y="1012"/>
              <a:ext cx="48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813" name="Oval 269"/>
            <p:cNvSpPr>
              <a:spLocks noChangeArrowheads="1"/>
            </p:cNvSpPr>
            <p:nvPr/>
          </p:nvSpPr>
          <p:spPr bwMode="auto">
            <a:xfrm>
              <a:off x="4564" y="1188"/>
              <a:ext cx="48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814" name="Oval 270"/>
            <p:cNvSpPr>
              <a:spLocks noChangeArrowheads="1"/>
            </p:cNvSpPr>
            <p:nvPr/>
          </p:nvSpPr>
          <p:spPr bwMode="auto">
            <a:xfrm>
              <a:off x="4564" y="1364"/>
              <a:ext cx="48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815" name="Oval 271"/>
            <p:cNvSpPr>
              <a:spLocks noChangeArrowheads="1"/>
            </p:cNvSpPr>
            <p:nvPr/>
          </p:nvSpPr>
          <p:spPr bwMode="auto">
            <a:xfrm>
              <a:off x="4756" y="1540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816" name="Oval 272"/>
            <p:cNvSpPr>
              <a:spLocks noChangeArrowheads="1"/>
            </p:cNvSpPr>
            <p:nvPr/>
          </p:nvSpPr>
          <p:spPr bwMode="auto">
            <a:xfrm>
              <a:off x="4756" y="1724"/>
              <a:ext cx="32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817" name="Oval 273"/>
            <p:cNvSpPr>
              <a:spLocks noChangeArrowheads="1"/>
            </p:cNvSpPr>
            <p:nvPr/>
          </p:nvSpPr>
          <p:spPr bwMode="auto">
            <a:xfrm>
              <a:off x="4756" y="1900"/>
              <a:ext cx="32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818" name="Oval 274"/>
            <p:cNvSpPr>
              <a:spLocks noChangeArrowheads="1"/>
            </p:cNvSpPr>
            <p:nvPr/>
          </p:nvSpPr>
          <p:spPr bwMode="auto">
            <a:xfrm>
              <a:off x="4756" y="2084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819" name="Oval 275"/>
            <p:cNvSpPr>
              <a:spLocks noChangeArrowheads="1"/>
            </p:cNvSpPr>
            <p:nvPr/>
          </p:nvSpPr>
          <p:spPr bwMode="auto">
            <a:xfrm>
              <a:off x="4932" y="2244"/>
              <a:ext cx="48" cy="4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820" name="Oval 276"/>
            <p:cNvSpPr>
              <a:spLocks noChangeArrowheads="1"/>
            </p:cNvSpPr>
            <p:nvPr/>
          </p:nvSpPr>
          <p:spPr bwMode="auto">
            <a:xfrm>
              <a:off x="4932" y="2428"/>
              <a:ext cx="48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821" name="Oval 277"/>
            <p:cNvSpPr>
              <a:spLocks noChangeArrowheads="1"/>
            </p:cNvSpPr>
            <p:nvPr/>
          </p:nvSpPr>
          <p:spPr bwMode="auto">
            <a:xfrm>
              <a:off x="4932" y="2588"/>
              <a:ext cx="48" cy="4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822" name="Oval 278"/>
            <p:cNvSpPr>
              <a:spLocks noChangeArrowheads="1"/>
            </p:cNvSpPr>
            <p:nvPr/>
          </p:nvSpPr>
          <p:spPr bwMode="auto">
            <a:xfrm>
              <a:off x="4932" y="2780"/>
              <a:ext cx="48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823" name="Oval 279"/>
            <p:cNvSpPr>
              <a:spLocks noChangeArrowheads="1"/>
            </p:cNvSpPr>
            <p:nvPr/>
          </p:nvSpPr>
          <p:spPr bwMode="auto">
            <a:xfrm>
              <a:off x="5140" y="2956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824" name="Oval 280"/>
            <p:cNvSpPr>
              <a:spLocks noChangeArrowheads="1"/>
            </p:cNvSpPr>
            <p:nvPr/>
          </p:nvSpPr>
          <p:spPr bwMode="auto">
            <a:xfrm>
              <a:off x="5140" y="3124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825" name="Oval 281"/>
            <p:cNvSpPr>
              <a:spLocks noChangeArrowheads="1"/>
            </p:cNvSpPr>
            <p:nvPr/>
          </p:nvSpPr>
          <p:spPr bwMode="auto">
            <a:xfrm>
              <a:off x="5140" y="3300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826" name="Oval 282"/>
            <p:cNvSpPr>
              <a:spLocks noChangeArrowheads="1"/>
            </p:cNvSpPr>
            <p:nvPr/>
          </p:nvSpPr>
          <p:spPr bwMode="auto">
            <a:xfrm>
              <a:off x="5140" y="3468"/>
              <a:ext cx="32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8827" name="Group 283"/>
            <p:cNvGrpSpPr>
              <a:grpSpLocks/>
            </p:cNvGrpSpPr>
            <p:nvPr/>
          </p:nvGrpSpPr>
          <p:grpSpPr bwMode="auto">
            <a:xfrm>
              <a:off x="3532" y="1716"/>
              <a:ext cx="64" cy="48"/>
              <a:chOff x="3532" y="1716"/>
              <a:chExt cx="64" cy="48"/>
            </a:xfrm>
          </p:grpSpPr>
          <p:sp>
            <p:nvSpPr>
              <p:cNvPr id="108828" name="Line 284"/>
              <p:cNvSpPr>
                <a:spLocks noChangeShapeType="1"/>
              </p:cNvSpPr>
              <p:nvPr/>
            </p:nvSpPr>
            <p:spPr bwMode="auto">
              <a:xfrm>
                <a:off x="3540" y="1716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29" name="Line 285"/>
              <p:cNvSpPr>
                <a:spLocks noChangeShapeType="1"/>
              </p:cNvSpPr>
              <p:nvPr/>
            </p:nvSpPr>
            <p:spPr bwMode="auto">
              <a:xfrm flipH="1">
                <a:off x="3532" y="1716"/>
                <a:ext cx="64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30" name="Group 286"/>
            <p:cNvGrpSpPr>
              <a:grpSpLocks/>
            </p:cNvGrpSpPr>
            <p:nvPr/>
          </p:nvGrpSpPr>
          <p:grpSpPr bwMode="auto">
            <a:xfrm>
              <a:off x="3604" y="1716"/>
              <a:ext cx="56" cy="48"/>
              <a:chOff x="3604" y="1716"/>
              <a:chExt cx="56" cy="48"/>
            </a:xfrm>
          </p:grpSpPr>
          <p:sp>
            <p:nvSpPr>
              <p:cNvPr id="108831" name="Line 287"/>
              <p:cNvSpPr>
                <a:spLocks noChangeShapeType="1"/>
              </p:cNvSpPr>
              <p:nvPr/>
            </p:nvSpPr>
            <p:spPr bwMode="auto">
              <a:xfrm>
                <a:off x="3612" y="1716"/>
                <a:ext cx="4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32" name="Line 288"/>
              <p:cNvSpPr>
                <a:spLocks noChangeShapeType="1"/>
              </p:cNvSpPr>
              <p:nvPr/>
            </p:nvSpPr>
            <p:spPr bwMode="auto">
              <a:xfrm flipH="1">
                <a:off x="3604" y="1716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33" name="Group 289"/>
            <p:cNvGrpSpPr>
              <a:grpSpLocks/>
            </p:cNvGrpSpPr>
            <p:nvPr/>
          </p:nvGrpSpPr>
          <p:grpSpPr bwMode="auto">
            <a:xfrm>
              <a:off x="3684" y="1716"/>
              <a:ext cx="72" cy="48"/>
              <a:chOff x="3684" y="1716"/>
              <a:chExt cx="72" cy="48"/>
            </a:xfrm>
          </p:grpSpPr>
          <p:sp>
            <p:nvSpPr>
              <p:cNvPr id="108834" name="Line 290"/>
              <p:cNvSpPr>
                <a:spLocks noChangeShapeType="1"/>
              </p:cNvSpPr>
              <p:nvPr/>
            </p:nvSpPr>
            <p:spPr bwMode="auto">
              <a:xfrm>
                <a:off x="3692" y="1716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35" name="Line 291"/>
              <p:cNvSpPr>
                <a:spLocks noChangeShapeType="1"/>
              </p:cNvSpPr>
              <p:nvPr/>
            </p:nvSpPr>
            <p:spPr bwMode="auto">
              <a:xfrm flipH="1">
                <a:off x="3684" y="1716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36" name="Group 292"/>
            <p:cNvGrpSpPr>
              <a:grpSpLocks/>
            </p:cNvGrpSpPr>
            <p:nvPr/>
          </p:nvGrpSpPr>
          <p:grpSpPr bwMode="auto">
            <a:xfrm>
              <a:off x="3756" y="1716"/>
              <a:ext cx="56" cy="48"/>
              <a:chOff x="3756" y="1716"/>
              <a:chExt cx="56" cy="48"/>
            </a:xfrm>
          </p:grpSpPr>
          <p:sp>
            <p:nvSpPr>
              <p:cNvPr id="108837" name="Line 293"/>
              <p:cNvSpPr>
                <a:spLocks noChangeShapeType="1"/>
              </p:cNvSpPr>
              <p:nvPr/>
            </p:nvSpPr>
            <p:spPr bwMode="auto">
              <a:xfrm>
                <a:off x="3764" y="1716"/>
                <a:ext cx="4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38" name="Line 294"/>
              <p:cNvSpPr>
                <a:spLocks noChangeShapeType="1"/>
              </p:cNvSpPr>
              <p:nvPr/>
            </p:nvSpPr>
            <p:spPr bwMode="auto">
              <a:xfrm flipH="1">
                <a:off x="3756" y="1716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39" name="Group 295"/>
            <p:cNvGrpSpPr>
              <a:grpSpLocks/>
            </p:cNvGrpSpPr>
            <p:nvPr/>
          </p:nvGrpSpPr>
          <p:grpSpPr bwMode="auto">
            <a:xfrm>
              <a:off x="3828" y="1716"/>
              <a:ext cx="72" cy="48"/>
              <a:chOff x="3828" y="1716"/>
              <a:chExt cx="72" cy="48"/>
            </a:xfrm>
          </p:grpSpPr>
          <p:sp>
            <p:nvSpPr>
              <p:cNvPr id="108840" name="Line 296"/>
              <p:cNvSpPr>
                <a:spLocks noChangeShapeType="1"/>
              </p:cNvSpPr>
              <p:nvPr/>
            </p:nvSpPr>
            <p:spPr bwMode="auto">
              <a:xfrm>
                <a:off x="3836" y="1716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41" name="Line 297"/>
              <p:cNvSpPr>
                <a:spLocks noChangeShapeType="1"/>
              </p:cNvSpPr>
              <p:nvPr/>
            </p:nvSpPr>
            <p:spPr bwMode="auto">
              <a:xfrm flipH="1">
                <a:off x="3828" y="1716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42" name="Group 298"/>
            <p:cNvGrpSpPr>
              <a:grpSpLocks/>
            </p:cNvGrpSpPr>
            <p:nvPr/>
          </p:nvGrpSpPr>
          <p:grpSpPr bwMode="auto">
            <a:xfrm>
              <a:off x="3900" y="1716"/>
              <a:ext cx="64" cy="48"/>
              <a:chOff x="3900" y="1716"/>
              <a:chExt cx="64" cy="48"/>
            </a:xfrm>
          </p:grpSpPr>
          <p:sp>
            <p:nvSpPr>
              <p:cNvPr id="108843" name="Line 299"/>
              <p:cNvSpPr>
                <a:spLocks noChangeShapeType="1"/>
              </p:cNvSpPr>
              <p:nvPr/>
            </p:nvSpPr>
            <p:spPr bwMode="auto">
              <a:xfrm>
                <a:off x="3908" y="1716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44" name="Line 300"/>
              <p:cNvSpPr>
                <a:spLocks noChangeShapeType="1"/>
              </p:cNvSpPr>
              <p:nvPr/>
            </p:nvSpPr>
            <p:spPr bwMode="auto">
              <a:xfrm flipH="1">
                <a:off x="3900" y="1716"/>
                <a:ext cx="64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45" name="Group 301"/>
            <p:cNvGrpSpPr>
              <a:grpSpLocks/>
            </p:cNvGrpSpPr>
            <p:nvPr/>
          </p:nvGrpSpPr>
          <p:grpSpPr bwMode="auto">
            <a:xfrm>
              <a:off x="3988" y="1716"/>
              <a:ext cx="72" cy="48"/>
              <a:chOff x="3988" y="1716"/>
              <a:chExt cx="72" cy="48"/>
            </a:xfrm>
          </p:grpSpPr>
          <p:sp>
            <p:nvSpPr>
              <p:cNvPr id="108846" name="Line 302"/>
              <p:cNvSpPr>
                <a:spLocks noChangeShapeType="1"/>
              </p:cNvSpPr>
              <p:nvPr/>
            </p:nvSpPr>
            <p:spPr bwMode="auto">
              <a:xfrm>
                <a:off x="3996" y="1716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47" name="Line 303"/>
              <p:cNvSpPr>
                <a:spLocks noChangeShapeType="1"/>
              </p:cNvSpPr>
              <p:nvPr/>
            </p:nvSpPr>
            <p:spPr bwMode="auto">
              <a:xfrm flipH="1">
                <a:off x="3988" y="1716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48" name="Group 304"/>
            <p:cNvGrpSpPr>
              <a:grpSpLocks/>
            </p:cNvGrpSpPr>
            <p:nvPr/>
          </p:nvGrpSpPr>
          <p:grpSpPr bwMode="auto">
            <a:xfrm>
              <a:off x="4060" y="1716"/>
              <a:ext cx="56" cy="48"/>
              <a:chOff x="4060" y="1716"/>
              <a:chExt cx="56" cy="48"/>
            </a:xfrm>
          </p:grpSpPr>
          <p:sp>
            <p:nvSpPr>
              <p:cNvPr id="108849" name="Line 305"/>
              <p:cNvSpPr>
                <a:spLocks noChangeShapeType="1"/>
              </p:cNvSpPr>
              <p:nvPr/>
            </p:nvSpPr>
            <p:spPr bwMode="auto">
              <a:xfrm>
                <a:off x="4068" y="1716"/>
                <a:ext cx="4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50" name="Line 306"/>
              <p:cNvSpPr>
                <a:spLocks noChangeShapeType="1"/>
              </p:cNvSpPr>
              <p:nvPr/>
            </p:nvSpPr>
            <p:spPr bwMode="auto">
              <a:xfrm flipH="1">
                <a:off x="4060" y="1716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51" name="Group 307"/>
            <p:cNvGrpSpPr>
              <a:grpSpLocks/>
            </p:cNvGrpSpPr>
            <p:nvPr/>
          </p:nvGrpSpPr>
          <p:grpSpPr bwMode="auto">
            <a:xfrm>
              <a:off x="3532" y="1892"/>
              <a:ext cx="64" cy="48"/>
              <a:chOff x="3532" y="1892"/>
              <a:chExt cx="64" cy="48"/>
            </a:xfrm>
          </p:grpSpPr>
          <p:sp>
            <p:nvSpPr>
              <p:cNvPr id="108852" name="Line 308"/>
              <p:cNvSpPr>
                <a:spLocks noChangeShapeType="1"/>
              </p:cNvSpPr>
              <p:nvPr/>
            </p:nvSpPr>
            <p:spPr bwMode="auto">
              <a:xfrm>
                <a:off x="3540" y="1892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53" name="Line 309"/>
              <p:cNvSpPr>
                <a:spLocks noChangeShapeType="1"/>
              </p:cNvSpPr>
              <p:nvPr/>
            </p:nvSpPr>
            <p:spPr bwMode="auto">
              <a:xfrm flipH="1">
                <a:off x="3532" y="1892"/>
                <a:ext cx="64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54" name="Group 310"/>
            <p:cNvGrpSpPr>
              <a:grpSpLocks/>
            </p:cNvGrpSpPr>
            <p:nvPr/>
          </p:nvGrpSpPr>
          <p:grpSpPr bwMode="auto">
            <a:xfrm>
              <a:off x="3604" y="1892"/>
              <a:ext cx="56" cy="48"/>
              <a:chOff x="3604" y="1892"/>
              <a:chExt cx="56" cy="48"/>
            </a:xfrm>
          </p:grpSpPr>
          <p:sp>
            <p:nvSpPr>
              <p:cNvPr id="108855" name="Line 311"/>
              <p:cNvSpPr>
                <a:spLocks noChangeShapeType="1"/>
              </p:cNvSpPr>
              <p:nvPr/>
            </p:nvSpPr>
            <p:spPr bwMode="auto">
              <a:xfrm>
                <a:off x="3612" y="1892"/>
                <a:ext cx="4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56" name="Line 312"/>
              <p:cNvSpPr>
                <a:spLocks noChangeShapeType="1"/>
              </p:cNvSpPr>
              <p:nvPr/>
            </p:nvSpPr>
            <p:spPr bwMode="auto">
              <a:xfrm flipH="1">
                <a:off x="3604" y="1892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57" name="Group 313"/>
            <p:cNvGrpSpPr>
              <a:grpSpLocks/>
            </p:cNvGrpSpPr>
            <p:nvPr/>
          </p:nvGrpSpPr>
          <p:grpSpPr bwMode="auto">
            <a:xfrm>
              <a:off x="3684" y="1892"/>
              <a:ext cx="72" cy="48"/>
              <a:chOff x="3684" y="1892"/>
              <a:chExt cx="72" cy="48"/>
            </a:xfrm>
          </p:grpSpPr>
          <p:sp>
            <p:nvSpPr>
              <p:cNvPr id="108858" name="Line 314"/>
              <p:cNvSpPr>
                <a:spLocks noChangeShapeType="1"/>
              </p:cNvSpPr>
              <p:nvPr/>
            </p:nvSpPr>
            <p:spPr bwMode="auto">
              <a:xfrm>
                <a:off x="3692" y="1892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59" name="Line 315"/>
              <p:cNvSpPr>
                <a:spLocks noChangeShapeType="1"/>
              </p:cNvSpPr>
              <p:nvPr/>
            </p:nvSpPr>
            <p:spPr bwMode="auto">
              <a:xfrm flipH="1">
                <a:off x="3684" y="1892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60" name="Group 316"/>
            <p:cNvGrpSpPr>
              <a:grpSpLocks/>
            </p:cNvGrpSpPr>
            <p:nvPr/>
          </p:nvGrpSpPr>
          <p:grpSpPr bwMode="auto">
            <a:xfrm>
              <a:off x="3756" y="1892"/>
              <a:ext cx="56" cy="48"/>
              <a:chOff x="3756" y="1892"/>
              <a:chExt cx="56" cy="48"/>
            </a:xfrm>
          </p:grpSpPr>
          <p:sp>
            <p:nvSpPr>
              <p:cNvPr id="108861" name="Line 317"/>
              <p:cNvSpPr>
                <a:spLocks noChangeShapeType="1"/>
              </p:cNvSpPr>
              <p:nvPr/>
            </p:nvSpPr>
            <p:spPr bwMode="auto">
              <a:xfrm>
                <a:off x="3764" y="1892"/>
                <a:ext cx="4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62" name="Line 318"/>
              <p:cNvSpPr>
                <a:spLocks noChangeShapeType="1"/>
              </p:cNvSpPr>
              <p:nvPr/>
            </p:nvSpPr>
            <p:spPr bwMode="auto">
              <a:xfrm flipH="1">
                <a:off x="3756" y="1892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63" name="Group 319"/>
            <p:cNvGrpSpPr>
              <a:grpSpLocks/>
            </p:cNvGrpSpPr>
            <p:nvPr/>
          </p:nvGrpSpPr>
          <p:grpSpPr bwMode="auto">
            <a:xfrm>
              <a:off x="3828" y="1892"/>
              <a:ext cx="72" cy="48"/>
              <a:chOff x="3828" y="1892"/>
              <a:chExt cx="72" cy="48"/>
            </a:xfrm>
          </p:grpSpPr>
          <p:sp>
            <p:nvSpPr>
              <p:cNvPr id="108864" name="Line 320"/>
              <p:cNvSpPr>
                <a:spLocks noChangeShapeType="1"/>
              </p:cNvSpPr>
              <p:nvPr/>
            </p:nvSpPr>
            <p:spPr bwMode="auto">
              <a:xfrm>
                <a:off x="3836" y="1892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65" name="Line 321"/>
              <p:cNvSpPr>
                <a:spLocks noChangeShapeType="1"/>
              </p:cNvSpPr>
              <p:nvPr/>
            </p:nvSpPr>
            <p:spPr bwMode="auto">
              <a:xfrm flipH="1">
                <a:off x="3828" y="1892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66" name="Group 322"/>
            <p:cNvGrpSpPr>
              <a:grpSpLocks/>
            </p:cNvGrpSpPr>
            <p:nvPr/>
          </p:nvGrpSpPr>
          <p:grpSpPr bwMode="auto">
            <a:xfrm>
              <a:off x="3900" y="1892"/>
              <a:ext cx="64" cy="48"/>
              <a:chOff x="3900" y="1892"/>
              <a:chExt cx="64" cy="48"/>
            </a:xfrm>
          </p:grpSpPr>
          <p:sp>
            <p:nvSpPr>
              <p:cNvPr id="108867" name="Line 323"/>
              <p:cNvSpPr>
                <a:spLocks noChangeShapeType="1"/>
              </p:cNvSpPr>
              <p:nvPr/>
            </p:nvSpPr>
            <p:spPr bwMode="auto">
              <a:xfrm>
                <a:off x="3908" y="1892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68" name="Line 324"/>
              <p:cNvSpPr>
                <a:spLocks noChangeShapeType="1"/>
              </p:cNvSpPr>
              <p:nvPr/>
            </p:nvSpPr>
            <p:spPr bwMode="auto">
              <a:xfrm flipH="1">
                <a:off x="3900" y="1892"/>
                <a:ext cx="64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69" name="Group 325"/>
            <p:cNvGrpSpPr>
              <a:grpSpLocks/>
            </p:cNvGrpSpPr>
            <p:nvPr/>
          </p:nvGrpSpPr>
          <p:grpSpPr bwMode="auto">
            <a:xfrm>
              <a:off x="3988" y="1892"/>
              <a:ext cx="72" cy="48"/>
              <a:chOff x="3988" y="1892"/>
              <a:chExt cx="72" cy="48"/>
            </a:xfrm>
          </p:grpSpPr>
          <p:sp>
            <p:nvSpPr>
              <p:cNvPr id="108870" name="Line 326"/>
              <p:cNvSpPr>
                <a:spLocks noChangeShapeType="1"/>
              </p:cNvSpPr>
              <p:nvPr/>
            </p:nvSpPr>
            <p:spPr bwMode="auto">
              <a:xfrm>
                <a:off x="3996" y="1892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71" name="Line 327"/>
              <p:cNvSpPr>
                <a:spLocks noChangeShapeType="1"/>
              </p:cNvSpPr>
              <p:nvPr/>
            </p:nvSpPr>
            <p:spPr bwMode="auto">
              <a:xfrm flipH="1">
                <a:off x="3988" y="1892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72" name="Group 328"/>
            <p:cNvGrpSpPr>
              <a:grpSpLocks/>
            </p:cNvGrpSpPr>
            <p:nvPr/>
          </p:nvGrpSpPr>
          <p:grpSpPr bwMode="auto">
            <a:xfrm>
              <a:off x="4060" y="1892"/>
              <a:ext cx="56" cy="48"/>
              <a:chOff x="4060" y="1892"/>
              <a:chExt cx="56" cy="48"/>
            </a:xfrm>
          </p:grpSpPr>
          <p:sp>
            <p:nvSpPr>
              <p:cNvPr id="108873" name="Line 329"/>
              <p:cNvSpPr>
                <a:spLocks noChangeShapeType="1"/>
              </p:cNvSpPr>
              <p:nvPr/>
            </p:nvSpPr>
            <p:spPr bwMode="auto">
              <a:xfrm>
                <a:off x="4068" y="1892"/>
                <a:ext cx="4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74" name="Line 330"/>
              <p:cNvSpPr>
                <a:spLocks noChangeShapeType="1"/>
              </p:cNvSpPr>
              <p:nvPr/>
            </p:nvSpPr>
            <p:spPr bwMode="auto">
              <a:xfrm flipH="1">
                <a:off x="4060" y="1892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75" name="Group 331"/>
            <p:cNvGrpSpPr>
              <a:grpSpLocks/>
            </p:cNvGrpSpPr>
            <p:nvPr/>
          </p:nvGrpSpPr>
          <p:grpSpPr bwMode="auto">
            <a:xfrm>
              <a:off x="3532" y="2068"/>
              <a:ext cx="64" cy="48"/>
              <a:chOff x="3532" y="2068"/>
              <a:chExt cx="64" cy="48"/>
            </a:xfrm>
          </p:grpSpPr>
          <p:sp>
            <p:nvSpPr>
              <p:cNvPr id="108876" name="Line 332"/>
              <p:cNvSpPr>
                <a:spLocks noChangeShapeType="1"/>
              </p:cNvSpPr>
              <p:nvPr/>
            </p:nvSpPr>
            <p:spPr bwMode="auto">
              <a:xfrm>
                <a:off x="3540" y="2068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77" name="Line 333"/>
              <p:cNvSpPr>
                <a:spLocks noChangeShapeType="1"/>
              </p:cNvSpPr>
              <p:nvPr/>
            </p:nvSpPr>
            <p:spPr bwMode="auto">
              <a:xfrm flipH="1">
                <a:off x="3532" y="2068"/>
                <a:ext cx="64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78" name="Group 334"/>
            <p:cNvGrpSpPr>
              <a:grpSpLocks/>
            </p:cNvGrpSpPr>
            <p:nvPr/>
          </p:nvGrpSpPr>
          <p:grpSpPr bwMode="auto">
            <a:xfrm>
              <a:off x="3604" y="2068"/>
              <a:ext cx="56" cy="48"/>
              <a:chOff x="3604" y="2068"/>
              <a:chExt cx="56" cy="48"/>
            </a:xfrm>
          </p:grpSpPr>
          <p:sp>
            <p:nvSpPr>
              <p:cNvPr id="108879" name="Line 335"/>
              <p:cNvSpPr>
                <a:spLocks noChangeShapeType="1"/>
              </p:cNvSpPr>
              <p:nvPr/>
            </p:nvSpPr>
            <p:spPr bwMode="auto">
              <a:xfrm>
                <a:off x="3612" y="2068"/>
                <a:ext cx="4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80" name="Line 336"/>
              <p:cNvSpPr>
                <a:spLocks noChangeShapeType="1"/>
              </p:cNvSpPr>
              <p:nvPr/>
            </p:nvSpPr>
            <p:spPr bwMode="auto">
              <a:xfrm flipH="1">
                <a:off x="3604" y="2068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81" name="Group 337"/>
            <p:cNvGrpSpPr>
              <a:grpSpLocks/>
            </p:cNvGrpSpPr>
            <p:nvPr/>
          </p:nvGrpSpPr>
          <p:grpSpPr bwMode="auto">
            <a:xfrm>
              <a:off x="3684" y="2068"/>
              <a:ext cx="72" cy="48"/>
              <a:chOff x="3684" y="2068"/>
              <a:chExt cx="72" cy="48"/>
            </a:xfrm>
          </p:grpSpPr>
          <p:sp>
            <p:nvSpPr>
              <p:cNvPr id="108882" name="Line 338"/>
              <p:cNvSpPr>
                <a:spLocks noChangeShapeType="1"/>
              </p:cNvSpPr>
              <p:nvPr/>
            </p:nvSpPr>
            <p:spPr bwMode="auto">
              <a:xfrm>
                <a:off x="3692" y="2068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83" name="Line 339"/>
              <p:cNvSpPr>
                <a:spLocks noChangeShapeType="1"/>
              </p:cNvSpPr>
              <p:nvPr/>
            </p:nvSpPr>
            <p:spPr bwMode="auto">
              <a:xfrm flipH="1">
                <a:off x="3684" y="2068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84" name="Group 340"/>
            <p:cNvGrpSpPr>
              <a:grpSpLocks/>
            </p:cNvGrpSpPr>
            <p:nvPr/>
          </p:nvGrpSpPr>
          <p:grpSpPr bwMode="auto">
            <a:xfrm>
              <a:off x="3756" y="2068"/>
              <a:ext cx="56" cy="48"/>
              <a:chOff x="3756" y="2068"/>
              <a:chExt cx="56" cy="48"/>
            </a:xfrm>
          </p:grpSpPr>
          <p:sp>
            <p:nvSpPr>
              <p:cNvPr id="108885" name="Line 341"/>
              <p:cNvSpPr>
                <a:spLocks noChangeShapeType="1"/>
              </p:cNvSpPr>
              <p:nvPr/>
            </p:nvSpPr>
            <p:spPr bwMode="auto">
              <a:xfrm>
                <a:off x="3764" y="2068"/>
                <a:ext cx="4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86" name="Line 342"/>
              <p:cNvSpPr>
                <a:spLocks noChangeShapeType="1"/>
              </p:cNvSpPr>
              <p:nvPr/>
            </p:nvSpPr>
            <p:spPr bwMode="auto">
              <a:xfrm flipH="1">
                <a:off x="3756" y="2068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87" name="Group 343"/>
            <p:cNvGrpSpPr>
              <a:grpSpLocks/>
            </p:cNvGrpSpPr>
            <p:nvPr/>
          </p:nvGrpSpPr>
          <p:grpSpPr bwMode="auto">
            <a:xfrm>
              <a:off x="3828" y="2068"/>
              <a:ext cx="72" cy="48"/>
              <a:chOff x="3828" y="2068"/>
              <a:chExt cx="72" cy="48"/>
            </a:xfrm>
          </p:grpSpPr>
          <p:sp>
            <p:nvSpPr>
              <p:cNvPr id="108888" name="Line 344"/>
              <p:cNvSpPr>
                <a:spLocks noChangeShapeType="1"/>
              </p:cNvSpPr>
              <p:nvPr/>
            </p:nvSpPr>
            <p:spPr bwMode="auto">
              <a:xfrm>
                <a:off x="3836" y="2068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89" name="Line 345"/>
              <p:cNvSpPr>
                <a:spLocks noChangeShapeType="1"/>
              </p:cNvSpPr>
              <p:nvPr/>
            </p:nvSpPr>
            <p:spPr bwMode="auto">
              <a:xfrm flipH="1">
                <a:off x="3828" y="2068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90" name="Group 346"/>
            <p:cNvGrpSpPr>
              <a:grpSpLocks/>
            </p:cNvGrpSpPr>
            <p:nvPr/>
          </p:nvGrpSpPr>
          <p:grpSpPr bwMode="auto">
            <a:xfrm>
              <a:off x="3900" y="2068"/>
              <a:ext cx="64" cy="48"/>
              <a:chOff x="3900" y="2068"/>
              <a:chExt cx="64" cy="48"/>
            </a:xfrm>
          </p:grpSpPr>
          <p:sp>
            <p:nvSpPr>
              <p:cNvPr id="108891" name="Line 347"/>
              <p:cNvSpPr>
                <a:spLocks noChangeShapeType="1"/>
              </p:cNvSpPr>
              <p:nvPr/>
            </p:nvSpPr>
            <p:spPr bwMode="auto">
              <a:xfrm>
                <a:off x="3908" y="2068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92" name="Line 348"/>
              <p:cNvSpPr>
                <a:spLocks noChangeShapeType="1"/>
              </p:cNvSpPr>
              <p:nvPr/>
            </p:nvSpPr>
            <p:spPr bwMode="auto">
              <a:xfrm flipH="1">
                <a:off x="3900" y="2068"/>
                <a:ext cx="64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93" name="Group 349"/>
            <p:cNvGrpSpPr>
              <a:grpSpLocks/>
            </p:cNvGrpSpPr>
            <p:nvPr/>
          </p:nvGrpSpPr>
          <p:grpSpPr bwMode="auto">
            <a:xfrm>
              <a:off x="3988" y="2068"/>
              <a:ext cx="72" cy="48"/>
              <a:chOff x="3988" y="2068"/>
              <a:chExt cx="72" cy="48"/>
            </a:xfrm>
          </p:grpSpPr>
          <p:sp>
            <p:nvSpPr>
              <p:cNvPr id="108894" name="Line 350"/>
              <p:cNvSpPr>
                <a:spLocks noChangeShapeType="1"/>
              </p:cNvSpPr>
              <p:nvPr/>
            </p:nvSpPr>
            <p:spPr bwMode="auto">
              <a:xfrm>
                <a:off x="3996" y="2068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95" name="Line 351"/>
              <p:cNvSpPr>
                <a:spLocks noChangeShapeType="1"/>
              </p:cNvSpPr>
              <p:nvPr/>
            </p:nvSpPr>
            <p:spPr bwMode="auto">
              <a:xfrm flipH="1">
                <a:off x="3988" y="2068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96" name="Group 352"/>
            <p:cNvGrpSpPr>
              <a:grpSpLocks/>
            </p:cNvGrpSpPr>
            <p:nvPr/>
          </p:nvGrpSpPr>
          <p:grpSpPr bwMode="auto">
            <a:xfrm>
              <a:off x="4060" y="2068"/>
              <a:ext cx="56" cy="48"/>
              <a:chOff x="4060" y="2068"/>
              <a:chExt cx="56" cy="48"/>
            </a:xfrm>
          </p:grpSpPr>
          <p:sp>
            <p:nvSpPr>
              <p:cNvPr id="108897" name="Line 353"/>
              <p:cNvSpPr>
                <a:spLocks noChangeShapeType="1"/>
              </p:cNvSpPr>
              <p:nvPr/>
            </p:nvSpPr>
            <p:spPr bwMode="auto">
              <a:xfrm>
                <a:off x="4068" y="2068"/>
                <a:ext cx="4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898" name="Line 354"/>
              <p:cNvSpPr>
                <a:spLocks noChangeShapeType="1"/>
              </p:cNvSpPr>
              <p:nvPr/>
            </p:nvSpPr>
            <p:spPr bwMode="auto">
              <a:xfrm flipH="1">
                <a:off x="4060" y="2068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899" name="Group 355"/>
            <p:cNvGrpSpPr>
              <a:grpSpLocks/>
            </p:cNvGrpSpPr>
            <p:nvPr/>
          </p:nvGrpSpPr>
          <p:grpSpPr bwMode="auto">
            <a:xfrm>
              <a:off x="3532" y="2588"/>
              <a:ext cx="64" cy="48"/>
              <a:chOff x="3532" y="2588"/>
              <a:chExt cx="64" cy="48"/>
            </a:xfrm>
          </p:grpSpPr>
          <p:sp>
            <p:nvSpPr>
              <p:cNvPr id="108900" name="Line 356"/>
              <p:cNvSpPr>
                <a:spLocks noChangeShapeType="1"/>
              </p:cNvSpPr>
              <p:nvPr/>
            </p:nvSpPr>
            <p:spPr bwMode="auto">
              <a:xfrm>
                <a:off x="3540" y="2588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01" name="Line 357"/>
              <p:cNvSpPr>
                <a:spLocks noChangeShapeType="1"/>
              </p:cNvSpPr>
              <p:nvPr/>
            </p:nvSpPr>
            <p:spPr bwMode="auto">
              <a:xfrm flipH="1">
                <a:off x="3532" y="2588"/>
                <a:ext cx="64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902" name="Group 358"/>
            <p:cNvGrpSpPr>
              <a:grpSpLocks/>
            </p:cNvGrpSpPr>
            <p:nvPr/>
          </p:nvGrpSpPr>
          <p:grpSpPr bwMode="auto">
            <a:xfrm>
              <a:off x="3604" y="2588"/>
              <a:ext cx="56" cy="48"/>
              <a:chOff x="3604" y="2588"/>
              <a:chExt cx="56" cy="48"/>
            </a:xfrm>
          </p:grpSpPr>
          <p:sp>
            <p:nvSpPr>
              <p:cNvPr id="108903" name="Line 359"/>
              <p:cNvSpPr>
                <a:spLocks noChangeShapeType="1"/>
              </p:cNvSpPr>
              <p:nvPr/>
            </p:nvSpPr>
            <p:spPr bwMode="auto">
              <a:xfrm>
                <a:off x="3612" y="2588"/>
                <a:ext cx="4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04" name="Line 360"/>
              <p:cNvSpPr>
                <a:spLocks noChangeShapeType="1"/>
              </p:cNvSpPr>
              <p:nvPr/>
            </p:nvSpPr>
            <p:spPr bwMode="auto">
              <a:xfrm flipH="1">
                <a:off x="3604" y="2588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905" name="Group 361"/>
            <p:cNvGrpSpPr>
              <a:grpSpLocks/>
            </p:cNvGrpSpPr>
            <p:nvPr/>
          </p:nvGrpSpPr>
          <p:grpSpPr bwMode="auto">
            <a:xfrm>
              <a:off x="3684" y="2588"/>
              <a:ext cx="72" cy="48"/>
              <a:chOff x="3684" y="2588"/>
              <a:chExt cx="72" cy="48"/>
            </a:xfrm>
          </p:grpSpPr>
          <p:sp>
            <p:nvSpPr>
              <p:cNvPr id="108906" name="Line 362"/>
              <p:cNvSpPr>
                <a:spLocks noChangeShapeType="1"/>
              </p:cNvSpPr>
              <p:nvPr/>
            </p:nvSpPr>
            <p:spPr bwMode="auto">
              <a:xfrm>
                <a:off x="3692" y="2588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07" name="Line 363"/>
              <p:cNvSpPr>
                <a:spLocks noChangeShapeType="1"/>
              </p:cNvSpPr>
              <p:nvPr/>
            </p:nvSpPr>
            <p:spPr bwMode="auto">
              <a:xfrm flipH="1">
                <a:off x="3684" y="2588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908" name="Group 364"/>
            <p:cNvGrpSpPr>
              <a:grpSpLocks/>
            </p:cNvGrpSpPr>
            <p:nvPr/>
          </p:nvGrpSpPr>
          <p:grpSpPr bwMode="auto">
            <a:xfrm>
              <a:off x="3756" y="2588"/>
              <a:ext cx="56" cy="48"/>
              <a:chOff x="3756" y="2588"/>
              <a:chExt cx="56" cy="48"/>
            </a:xfrm>
          </p:grpSpPr>
          <p:sp>
            <p:nvSpPr>
              <p:cNvPr id="108909" name="Line 365"/>
              <p:cNvSpPr>
                <a:spLocks noChangeShapeType="1"/>
              </p:cNvSpPr>
              <p:nvPr/>
            </p:nvSpPr>
            <p:spPr bwMode="auto">
              <a:xfrm>
                <a:off x="3764" y="2588"/>
                <a:ext cx="4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10" name="Line 366"/>
              <p:cNvSpPr>
                <a:spLocks noChangeShapeType="1"/>
              </p:cNvSpPr>
              <p:nvPr/>
            </p:nvSpPr>
            <p:spPr bwMode="auto">
              <a:xfrm flipH="1">
                <a:off x="3756" y="2588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911" name="Group 367"/>
            <p:cNvGrpSpPr>
              <a:grpSpLocks/>
            </p:cNvGrpSpPr>
            <p:nvPr/>
          </p:nvGrpSpPr>
          <p:grpSpPr bwMode="auto">
            <a:xfrm>
              <a:off x="3828" y="2588"/>
              <a:ext cx="72" cy="48"/>
              <a:chOff x="3828" y="2588"/>
              <a:chExt cx="72" cy="48"/>
            </a:xfrm>
          </p:grpSpPr>
          <p:sp>
            <p:nvSpPr>
              <p:cNvPr id="108912" name="Line 368"/>
              <p:cNvSpPr>
                <a:spLocks noChangeShapeType="1"/>
              </p:cNvSpPr>
              <p:nvPr/>
            </p:nvSpPr>
            <p:spPr bwMode="auto">
              <a:xfrm>
                <a:off x="3836" y="2588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13" name="Line 369"/>
              <p:cNvSpPr>
                <a:spLocks noChangeShapeType="1"/>
              </p:cNvSpPr>
              <p:nvPr/>
            </p:nvSpPr>
            <p:spPr bwMode="auto">
              <a:xfrm flipH="1">
                <a:off x="3828" y="2588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914" name="Group 370"/>
            <p:cNvGrpSpPr>
              <a:grpSpLocks/>
            </p:cNvGrpSpPr>
            <p:nvPr/>
          </p:nvGrpSpPr>
          <p:grpSpPr bwMode="auto">
            <a:xfrm>
              <a:off x="3900" y="2588"/>
              <a:ext cx="64" cy="48"/>
              <a:chOff x="3900" y="2588"/>
              <a:chExt cx="64" cy="48"/>
            </a:xfrm>
          </p:grpSpPr>
          <p:sp>
            <p:nvSpPr>
              <p:cNvPr id="108915" name="Line 371"/>
              <p:cNvSpPr>
                <a:spLocks noChangeShapeType="1"/>
              </p:cNvSpPr>
              <p:nvPr/>
            </p:nvSpPr>
            <p:spPr bwMode="auto">
              <a:xfrm>
                <a:off x="3908" y="2588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16" name="Line 372"/>
              <p:cNvSpPr>
                <a:spLocks noChangeShapeType="1"/>
              </p:cNvSpPr>
              <p:nvPr/>
            </p:nvSpPr>
            <p:spPr bwMode="auto">
              <a:xfrm flipH="1">
                <a:off x="3900" y="2588"/>
                <a:ext cx="64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917" name="Group 373"/>
            <p:cNvGrpSpPr>
              <a:grpSpLocks/>
            </p:cNvGrpSpPr>
            <p:nvPr/>
          </p:nvGrpSpPr>
          <p:grpSpPr bwMode="auto">
            <a:xfrm>
              <a:off x="3988" y="2588"/>
              <a:ext cx="72" cy="48"/>
              <a:chOff x="3988" y="2588"/>
              <a:chExt cx="72" cy="48"/>
            </a:xfrm>
          </p:grpSpPr>
          <p:sp>
            <p:nvSpPr>
              <p:cNvPr id="108918" name="Line 374"/>
              <p:cNvSpPr>
                <a:spLocks noChangeShapeType="1"/>
              </p:cNvSpPr>
              <p:nvPr/>
            </p:nvSpPr>
            <p:spPr bwMode="auto">
              <a:xfrm>
                <a:off x="3996" y="2588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19" name="Line 375"/>
              <p:cNvSpPr>
                <a:spLocks noChangeShapeType="1"/>
              </p:cNvSpPr>
              <p:nvPr/>
            </p:nvSpPr>
            <p:spPr bwMode="auto">
              <a:xfrm flipH="1">
                <a:off x="3988" y="2588"/>
                <a:ext cx="7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920" name="Group 376"/>
            <p:cNvGrpSpPr>
              <a:grpSpLocks/>
            </p:cNvGrpSpPr>
            <p:nvPr/>
          </p:nvGrpSpPr>
          <p:grpSpPr bwMode="auto">
            <a:xfrm>
              <a:off x="4060" y="2588"/>
              <a:ext cx="56" cy="48"/>
              <a:chOff x="4060" y="2588"/>
              <a:chExt cx="56" cy="48"/>
            </a:xfrm>
          </p:grpSpPr>
          <p:sp>
            <p:nvSpPr>
              <p:cNvPr id="108921" name="Line 377"/>
              <p:cNvSpPr>
                <a:spLocks noChangeShapeType="1"/>
              </p:cNvSpPr>
              <p:nvPr/>
            </p:nvSpPr>
            <p:spPr bwMode="auto">
              <a:xfrm>
                <a:off x="4068" y="2588"/>
                <a:ext cx="4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22" name="Line 378"/>
              <p:cNvSpPr>
                <a:spLocks noChangeShapeType="1"/>
              </p:cNvSpPr>
              <p:nvPr/>
            </p:nvSpPr>
            <p:spPr bwMode="auto">
              <a:xfrm flipH="1">
                <a:off x="4060" y="2588"/>
                <a:ext cx="5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923" name="Group 379"/>
            <p:cNvGrpSpPr>
              <a:grpSpLocks/>
            </p:cNvGrpSpPr>
            <p:nvPr/>
          </p:nvGrpSpPr>
          <p:grpSpPr bwMode="auto">
            <a:xfrm>
              <a:off x="3532" y="2772"/>
              <a:ext cx="64" cy="40"/>
              <a:chOff x="3532" y="2772"/>
              <a:chExt cx="64" cy="40"/>
            </a:xfrm>
          </p:grpSpPr>
          <p:sp>
            <p:nvSpPr>
              <p:cNvPr id="108924" name="Line 380"/>
              <p:cNvSpPr>
                <a:spLocks noChangeShapeType="1"/>
              </p:cNvSpPr>
              <p:nvPr/>
            </p:nvSpPr>
            <p:spPr bwMode="auto">
              <a:xfrm>
                <a:off x="3540" y="2772"/>
                <a:ext cx="48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25" name="Line 381"/>
              <p:cNvSpPr>
                <a:spLocks noChangeShapeType="1"/>
              </p:cNvSpPr>
              <p:nvPr/>
            </p:nvSpPr>
            <p:spPr bwMode="auto">
              <a:xfrm flipH="1">
                <a:off x="3532" y="2772"/>
                <a:ext cx="64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926" name="Group 382"/>
            <p:cNvGrpSpPr>
              <a:grpSpLocks/>
            </p:cNvGrpSpPr>
            <p:nvPr/>
          </p:nvGrpSpPr>
          <p:grpSpPr bwMode="auto">
            <a:xfrm>
              <a:off x="3604" y="2772"/>
              <a:ext cx="56" cy="40"/>
              <a:chOff x="3604" y="2772"/>
              <a:chExt cx="56" cy="40"/>
            </a:xfrm>
          </p:grpSpPr>
          <p:sp>
            <p:nvSpPr>
              <p:cNvPr id="108927" name="Line 383"/>
              <p:cNvSpPr>
                <a:spLocks noChangeShapeType="1"/>
              </p:cNvSpPr>
              <p:nvPr/>
            </p:nvSpPr>
            <p:spPr bwMode="auto">
              <a:xfrm>
                <a:off x="3612" y="2772"/>
                <a:ext cx="4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28" name="Line 384"/>
              <p:cNvSpPr>
                <a:spLocks noChangeShapeType="1"/>
              </p:cNvSpPr>
              <p:nvPr/>
            </p:nvSpPr>
            <p:spPr bwMode="auto">
              <a:xfrm flipH="1">
                <a:off x="3604" y="2772"/>
                <a:ext cx="56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929" name="Group 385"/>
            <p:cNvGrpSpPr>
              <a:grpSpLocks/>
            </p:cNvGrpSpPr>
            <p:nvPr/>
          </p:nvGrpSpPr>
          <p:grpSpPr bwMode="auto">
            <a:xfrm>
              <a:off x="3684" y="2772"/>
              <a:ext cx="72" cy="40"/>
              <a:chOff x="3684" y="2772"/>
              <a:chExt cx="72" cy="40"/>
            </a:xfrm>
          </p:grpSpPr>
          <p:sp>
            <p:nvSpPr>
              <p:cNvPr id="108930" name="Line 386"/>
              <p:cNvSpPr>
                <a:spLocks noChangeShapeType="1"/>
              </p:cNvSpPr>
              <p:nvPr/>
            </p:nvSpPr>
            <p:spPr bwMode="auto">
              <a:xfrm>
                <a:off x="3692" y="2772"/>
                <a:ext cx="56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31" name="Line 387"/>
              <p:cNvSpPr>
                <a:spLocks noChangeShapeType="1"/>
              </p:cNvSpPr>
              <p:nvPr/>
            </p:nvSpPr>
            <p:spPr bwMode="auto">
              <a:xfrm flipH="1">
                <a:off x="3684" y="2772"/>
                <a:ext cx="72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932" name="Group 388"/>
            <p:cNvGrpSpPr>
              <a:grpSpLocks/>
            </p:cNvGrpSpPr>
            <p:nvPr/>
          </p:nvGrpSpPr>
          <p:grpSpPr bwMode="auto">
            <a:xfrm>
              <a:off x="3756" y="2772"/>
              <a:ext cx="56" cy="40"/>
              <a:chOff x="3756" y="2772"/>
              <a:chExt cx="56" cy="40"/>
            </a:xfrm>
          </p:grpSpPr>
          <p:sp>
            <p:nvSpPr>
              <p:cNvPr id="108933" name="Line 389"/>
              <p:cNvSpPr>
                <a:spLocks noChangeShapeType="1"/>
              </p:cNvSpPr>
              <p:nvPr/>
            </p:nvSpPr>
            <p:spPr bwMode="auto">
              <a:xfrm>
                <a:off x="3764" y="2772"/>
                <a:ext cx="4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34" name="Line 390"/>
              <p:cNvSpPr>
                <a:spLocks noChangeShapeType="1"/>
              </p:cNvSpPr>
              <p:nvPr/>
            </p:nvSpPr>
            <p:spPr bwMode="auto">
              <a:xfrm flipH="1">
                <a:off x="3756" y="2772"/>
                <a:ext cx="56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935" name="Group 391"/>
            <p:cNvGrpSpPr>
              <a:grpSpLocks/>
            </p:cNvGrpSpPr>
            <p:nvPr/>
          </p:nvGrpSpPr>
          <p:grpSpPr bwMode="auto">
            <a:xfrm>
              <a:off x="3828" y="2772"/>
              <a:ext cx="72" cy="40"/>
              <a:chOff x="3828" y="2772"/>
              <a:chExt cx="72" cy="40"/>
            </a:xfrm>
          </p:grpSpPr>
          <p:sp>
            <p:nvSpPr>
              <p:cNvPr id="108936" name="Line 392"/>
              <p:cNvSpPr>
                <a:spLocks noChangeShapeType="1"/>
              </p:cNvSpPr>
              <p:nvPr/>
            </p:nvSpPr>
            <p:spPr bwMode="auto">
              <a:xfrm>
                <a:off x="3836" y="2772"/>
                <a:ext cx="56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37" name="Line 393"/>
              <p:cNvSpPr>
                <a:spLocks noChangeShapeType="1"/>
              </p:cNvSpPr>
              <p:nvPr/>
            </p:nvSpPr>
            <p:spPr bwMode="auto">
              <a:xfrm flipH="1">
                <a:off x="3828" y="2772"/>
                <a:ext cx="72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938" name="Group 394"/>
            <p:cNvGrpSpPr>
              <a:grpSpLocks/>
            </p:cNvGrpSpPr>
            <p:nvPr/>
          </p:nvGrpSpPr>
          <p:grpSpPr bwMode="auto">
            <a:xfrm>
              <a:off x="3900" y="2772"/>
              <a:ext cx="64" cy="40"/>
              <a:chOff x="3900" y="2772"/>
              <a:chExt cx="64" cy="40"/>
            </a:xfrm>
          </p:grpSpPr>
          <p:sp>
            <p:nvSpPr>
              <p:cNvPr id="108939" name="Line 395"/>
              <p:cNvSpPr>
                <a:spLocks noChangeShapeType="1"/>
              </p:cNvSpPr>
              <p:nvPr/>
            </p:nvSpPr>
            <p:spPr bwMode="auto">
              <a:xfrm>
                <a:off x="3908" y="2772"/>
                <a:ext cx="48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40" name="Line 396"/>
              <p:cNvSpPr>
                <a:spLocks noChangeShapeType="1"/>
              </p:cNvSpPr>
              <p:nvPr/>
            </p:nvSpPr>
            <p:spPr bwMode="auto">
              <a:xfrm flipH="1">
                <a:off x="3900" y="2772"/>
                <a:ext cx="64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941" name="Group 397"/>
            <p:cNvGrpSpPr>
              <a:grpSpLocks/>
            </p:cNvGrpSpPr>
            <p:nvPr/>
          </p:nvGrpSpPr>
          <p:grpSpPr bwMode="auto">
            <a:xfrm>
              <a:off x="3988" y="2772"/>
              <a:ext cx="72" cy="40"/>
              <a:chOff x="3988" y="2772"/>
              <a:chExt cx="72" cy="40"/>
            </a:xfrm>
          </p:grpSpPr>
          <p:sp>
            <p:nvSpPr>
              <p:cNvPr id="108942" name="Line 398"/>
              <p:cNvSpPr>
                <a:spLocks noChangeShapeType="1"/>
              </p:cNvSpPr>
              <p:nvPr/>
            </p:nvSpPr>
            <p:spPr bwMode="auto">
              <a:xfrm>
                <a:off x="3996" y="2772"/>
                <a:ext cx="56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43" name="Line 399"/>
              <p:cNvSpPr>
                <a:spLocks noChangeShapeType="1"/>
              </p:cNvSpPr>
              <p:nvPr/>
            </p:nvSpPr>
            <p:spPr bwMode="auto">
              <a:xfrm flipH="1">
                <a:off x="3988" y="2772"/>
                <a:ext cx="72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944" name="Group 400"/>
            <p:cNvGrpSpPr>
              <a:grpSpLocks/>
            </p:cNvGrpSpPr>
            <p:nvPr/>
          </p:nvGrpSpPr>
          <p:grpSpPr bwMode="auto">
            <a:xfrm>
              <a:off x="4060" y="2772"/>
              <a:ext cx="56" cy="40"/>
              <a:chOff x="4060" y="2772"/>
              <a:chExt cx="56" cy="40"/>
            </a:xfrm>
          </p:grpSpPr>
          <p:sp>
            <p:nvSpPr>
              <p:cNvPr id="108945" name="Line 401"/>
              <p:cNvSpPr>
                <a:spLocks noChangeShapeType="1"/>
              </p:cNvSpPr>
              <p:nvPr/>
            </p:nvSpPr>
            <p:spPr bwMode="auto">
              <a:xfrm>
                <a:off x="4068" y="2772"/>
                <a:ext cx="4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946" name="Line 402"/>
              <p:cNvSpPr>
                <a:spLocks noChangeShapeType="1"/>
              </p:cNvSpPr>
              <p:nvPr/>
            </p:nvSpPr>
            <p:spPr bwMode="auto">
              <a:xfrm flipH="1">
                <a:off x="4060" y="2772"/>
                <a:ext cx="56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8947" name="Rectangle 403"/>
            <p:cNvSpPr>
              <a:spLocks noChangeArrowheads="1"/>
            </p:cNvSpPr>
            <p:nvPr/>
          </p:nvSpPr>
          <p:spPr bwMode="auto">
            <a:xfrm>
              <a:off x="4520" y="3768"/>
              <a:ext cx="88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200"/>
                </a:lnSpc>
                <a:tabLst>
                  <a:tab pos="279400" algn="l"/>
                  <a:tab pos="571500" algn="l"/>
                  <a:tab pos="8509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W	X	Y	Z</a:t>
              </a:r>
            </a:p>
          </p:txBody>
        </p:sp>
      </p:grpSp>
      <p:sp>
        <p:nvSpPr>
          <p:cNvPr id="108948" name="Rectangle 404"/>
          <p:cNvSpPr>
            <a:spLocks noChangeArrowheads="1"/>
          </p:cNvSpPr>
          <p:nvPr/>
        </p:nvSpPr>
        <p:spPr bwMode="auto">
          <a:xfrm>
            <a:off x="5710238" y="1290638"/>
            <a:ext cx="1409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279400" algn="l"/>
                <a:tab pos="571500" algn="l"/>
                <a:tab pos="8509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	B 	C	D</a:t>
            </a:r>
          </a:p>
        </p:txBody>
      </p:sp>
      <p:sp>
        <p:nvSpPr>
          <p:cNvPr id="108949" name="Rectangle 40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PALs and PLAs: design example (cont’d)</a:t>
            </a:r>
          </a:p>
        </p:txBody>
      </p:sp>
      <p:sp>
        <p:nvSpPr>
          <p:cNvPr id="108950" name="Rectangle 40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Code converter: programmed PAL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7245880" y="1804941"/>
            <a:ext cx="226761" cy="11030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7" name="직사각형 406"/>
          <p:cNvSpPr/>
          <p:nvPr/>
        </p:nvSpPr>
        <p:spPr bwMode="auto">
          <a:xfrm>
            <a:off x="7499047" y="2930327"/>
            <a:ext cx="226761" cy="11030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8" name="직사각형 407"/>
          <p:cNvSpPr/>
          <p:nvPr/>
        </p:nvSpPr>
        <p:spPr bwMode="auto">
          <a:xfrm>
            <a:off x="7797461" y="3992719"/>
            <a:ext cx="226761" cy="11030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9" name="직사각형 408"/>
          <p:cNvSpPr/>
          <p:nvPr/>
        </p:nvSpPr>
        <p:spPr bwMode="auto">
          <a:xfrm>
            <a:off x="8131473" y="5024595"/>
            <a:ext cx="226761" cy="11030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108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2" grpId="0" animBg="1"/>
      <p:bldP spid="407" grpId="0" animBg="1"/>
      <p:bldP spid="408" grpId="0" animBg="1"/>
      <p:bldP spid="40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18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812E-21C9-4554-BC52-7D34102F38D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10596" name="Arc 4"/>
          <p:cNvSpPr>
            <a:spLocks/>
          </p:cNvSpPr>
          <p:nvPr/>
        </p:nvSpPr>
        <p:spPr bwMode="auto">
          <a:xfrm>
            <a:off x="3397250" y="3468688"/>
            <a:ext cx="673100" cy="203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597" name="Arc 5"/>
          <p:cNvSpPr>
            <a:spLocks/>
          </p:cNvSpPr>
          <p:nvPr/>
        </p:nvSpPr>
        <p:spPr bwMode="auto">
          <a:xfrm>
            <a:off x="3403600" y="3494088"/>
            <a:ext cx="107950" cy="203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598" name="Arc 6"/>
          <p:cNvSpPr>
            <a:spLocks/>
          </p:cNvSpPr>
          <p:nvPr/>
        </p:nvSpPr>
        <p:spPr bwMode="auto">
          <a:xfrm>
            <a:off x="3397250" y="3657600"/>
            <a:ext cx="673100" cy="2159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599" name="Arc 7"/>
          <p:cNvSpPr>
            <a:spLocks/>
          </p:cNvSpPr>
          <p:nvPr/>
        </p:nvSpPr>
        <p:spPr bwMode="auto">
          <a:xfrm>
            <a:off x="3403600" y="3657600"/>
            <a:ext cx="107950" cy="2032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0" name="Oval 8"/>
          <p:cNvSpPr>
            <a:spLocks noChangeArrowheads="1"/>
          </p:cNvSpPr>
          <p:nvPr/>
        </p:nvSpPr>
        <p:spPr bwMode="auto">
          <a:xfrm>
            <a:off x="3409950" y="3619500"/>
            <a:ext cx="76200" cy="889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1" name="Oval 9"/>
          <p:cNvSpPr>
            <a:spLocks noChangeArrowheads="1"/>
          </p:cNvSpPr>
          <p:nvPr/>
        </p:nvSpPr>
        <p:spPr bwMode="auto">
          <a:xfrm>
            <a:off x="3308350" y="3441700"/>
            <a:ext cx="889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2" name="Oval 10"/>
          <p:cNvSpPr>
            <a:spLocks noChangeArrowheads="1"/>
          </p:cNvSpPr>
          <p:nvPr/>
        </p:nvSpPr>
        <p:spPr bwMode="auto">
          <a:xfrm>
            <a:off x="3308350" y="3810000"/>
            <a:ext cx="88900" cy="889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3" name="Line 11"/>
          <p:cNvSpPr>
            <a:spLocks noChangeShapeType="1"/>
          </p:cNvSpPr>
          <p:nvPr/>
        </p:nvSpPr>
        <p:spPr bwMode="auto">
          <a:xfrm>
            <a:off x="1898650" y="2908300"/>
            <a:ext cx="266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4" name="Line 12"/>
          <p:cNvSpPr>
            <a:spLocks noChangeShapeType="1"/>
          </p:cNvSpPr>
          <p:nvPr/>
        </p:nvSpPr>
        <p:spPr bwMode="auto">
          <a:xfrm flipV="1">
            <a:off x="1898650" y="3086100"/>
            <a:ext cx="26670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1892300" y="29083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6" name="Oval 14"/>
          <p:cNvSpPr>
            <a:spLocks noChangeArrowheads="1"/>
          </p:cNvSpPr>
          <p:nvPr/>
        </p:nvSpPr>
        <p:spPr bwMode="auto">
          <a:xfrm>
            <a:off x="2178050" y="3060700"/>
            <a:ext cx="88900" cy="762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>
            <a:off x="1898650" y="34353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1898650" y="38798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>
            <a:off x="1892300" y="3441700"/>
            <a:ext cx="0" cy="43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10" name="Arc 18"/>
          <p:cNvSpPr>
            <a:spLocks/>
          </p:cNvSpPr>
          <p:nvPr/>
        </p:nvSpPr>
        <p:spPr bwMode="auto">
          <a:xfrm>
            <a:off x="2362200" y="3443288"/>
            <a:ext cx="222250" cy="234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11" name="Arc 19"/>
          <p:cNvSpPr>
            <a:spLocks/>
          </p:cNvSpPr>
          <p:nvPr/>
        </p:nvSpPr>
        <p:spPr bwMode="auto">
          <a:xfrm>
            <a:off x="2362200" y="3657600"/>
            <a:ext cx="222250" cy="241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12" name="Oval 20"/>
          <p:cNvSpPr>
            <a:spLocks noChangeArrowheads="1"/>
          </p:cNvSpPr>
          <p:nvPr/>
        </p:nvSpPr>
        <p:spPr bwMode="auto">
          <a:xfrm>
            <a:off x="2584450" y="3619500"/>
            <a:ext cx="76200" cy="889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1898650" y="39941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14" name="Line 22"/>
          <p:cNvSpPr>
            <a:spLocks noChangeShapeType="1"/>
          </p:cNvSpPr>
          <p:nvPr/>
        </p:nvSpPr>
        <p:spPr bwMode="auto">
          <a:xfrm>
            <a:off x="1898650" y="44513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15" name="Line 23"/>
          <p:cNvSpPr>
            <a:spLocks noChangeShapeType="1"/>
          </p:cNvSpPr>
          <p:nvPr/>
        </p:nvSpPr>
        <p:spPr bwMode="auto">
          <a:xfrm>
            <a:off x="1892300" y="400050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16" name="Arc 24"/>
          <p:cNvSpPr>
            <a:spLocks/>
          </p:cNvSpPr>
          <p:nvPr/>
        </p:nvSpPr>
        <p:spPr bwMode="auto">
          <a:xfrm>
            <a:off x="2362200" y="4002088"/>
            <a:ext cx="222250" cy="2413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17" name="Arc 25"/>
          <p:cNvSpPr>
            <a:spLocks/>
          </p:cNvSpPr>
          <p:nvPr/>
        </p:nvSpPr>
        <p:spPr bwMode="auto">
          <a:xfrm>
            <a:off x="2362200" y="4222750"/>
            <a:ext cx="222250" cy="2349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18" name="Oval 26"/>
          <p:cNvSpPr>
            <a:spLocks noChangeArrowheads="1"/>
          </p:cNvSpPr>
          <p:nvPr/>
        </p:nvSpPr>
        <p:spPr bwMode="auto">
          <a:xfrm>
            <a:off x="2584450" y="41910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19" name="Line 27"/>
          <p:cNvSpPr>
            <a:spLocks noChangeShapeType="1"/>
          </p:cNvSpPr>
          <p:nvPr/>
        </p:nvSpPr>
        <p:spPr bwMode="auto">
          <a:xfrm>
            <a:off x="2660650" y="48450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20" name="Line 28"/>
          <p:cNvSpPr>
            <a:spLocks noChangeShapeType="1"/>
          </p:cNvSpPr>
          <p:nvPr/>
        </p:nvSpPr>
        <p:spPr bwMode="auto">
          <a:xfrm>
            <a:off x="2660650" y="52895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21" name="Line 29"/>
          <p:cNvSpPr>
            <a:spLocks noChangeShapeType="1"/>
          </p:cNvSpPr>
          <p:nvPr/>
        </p:nvSpPr>
        <p:spPr bwMode="auto">
          <a:xfrm>
            <a:off x="2654300" y="4851400"/>
            <a:ext cx="0" cy="43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22" name="Arc 30"/>
          <p:cNvSpPr>
            <a:spLocks/>
          </p:cNvSpPr>
          <p:nvPr/>
        </p:nvSpPr>
        <p:spPr bwMode="auto">
          <a:xfrm>
            <a:off x="3117850" y="4852988"/>
            <a:ext cx="215900" cy="234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23" name="Arc 31"/>
          <p:cNvSpPr>
            <a:spLocks/>
          </p:cNvSpPr>
          <p:nvPr/>
        </p:nvSpPr>
        <p:spPr bwMode="auto">
          <a:xfrm>
            <a:off x="3117850" y="5067300"/>
            <a:ext cx="215900" cy="241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24" name="Oval 32"/>
          <p:cNvSpPr>
            <a:spLocks noChangeArrowheads="1"/>
          </p:cNvSpPr>
          <p:nvPr/>
        </p:nvSpPr>
        <p:spPr bwMode="auto">
          <a:xfrm>
            <a:off x="3333750" y="50419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25" name="Line 33"/>
          <p:cNvSpPr>
            <a:spLocks noChangeShapeType="1"/>
          </p:cNvSpPr>
          <p:nvPr/>
        </p:nvSpPr>
        <p:spPr bwMode="auto">
          <a:xfrm>
            <a:off x="2000250" y="4978400"/>
            <a:ext cx="266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26" name="Line 34"/>
          <p:cNvSpPr>
            <a:spLocks noChangeShapeType="1"/>
          </p:cNvSpPr>
          <p:nvPr/>
        </p:nvSpPr>
        <p:spPr bwMode="auto">
          <a:xfrm flipV="1">
            <a:off x="2000250" y="5156200"/>
            <a:ext cx="26670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27" name="Line 35"/>
          <p:cNvSpPr>
            <a:spLocks noChangeShapeType="1"/>
          </p:cNvSpPr>
          <p:nvPr/>
        </p:nvSpPr>
        <p:spPr bwMode="auto">
          <a:xfrm>
            <a:off x="1993900" y="49784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28" name="Oval 36"/>
          <p:cNvSpPr>
            <a:spLocks noChangeArrowheads="1"/>
          </p:cNvSpPr>
          <p:nvPr/>
        </p:nvSpPr>
        <p:spPr bwMode="auto">
          <a:xfrm>
            <a:off x="1898650" y="5130800"/>
            <a:ext cx="88900" cy="889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29" name="Line 37"/>
          <p:cNvSpPr>
            <a:spLocks noChangeShapeType="1"/>
          </p:cNvSpPr>
          <p:nvPr/>
        </p:nvSpPr>
        <p:spPr bwMode="auto">
          <a:xfrm>
            <a:off x="3879850" y="4889500"/>
            <a:ext cx="266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30" name="Line 38"/>
          <p:cNvSpPr>
            <a:spLocks noChangeShapeType="1"/>
          </p:cNvSpPr>
          <p:nvPr/>
        </p:nvSpPr>
        <p:spPr bwMode="auto">
          <a:xfrm flipV="1">
            <a:off x="3879850" y="5067300"/>
            <a:ext cx="266700" cy="19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31" name="Line 39"/>
          <p:cNvSpPr>
            <a:spLocks noChangeShapeType="1"/>
          </p:cNvSpPr>
          <p:nvPr/>
        </p:nvSpPr>
        <p:spPr bwMode="auto">
          <a:xfrm>
            <a:off x="3873500" y="48895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32" name="Oval 40"/>
          <p:cNvSpPr>
            <a:spLocks noChangeArrowheads="1"/>
          </p:cNvSpPr>
          <p:nvPr/>
        </p:nvSpPr>
        <p:spPr bwMode="auto">
          <a:xfrm>
            <a:off x="3790950" y="50419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33" name="Arc 41"/>
          <p:cNvSpPr>
            <a:spLocks/>
          </p:cNvSpPr>
          <p:nvPr/>
        </p:nvSpPr>
        <p:spPr bwMode="auto">
          <a:xfrm>
            <a:off x="2686050" y="6013450"/>
            <a:ext cx="64770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34" name="Arc 42"/>
          <p:cNvSpPr>
            <a:spLocks/>
          </p:cNvSpPr>
          <p:nvPr/>
        </p:nvSpPr>
        <p:spPr bwMode="auto">
          <a:xfrm>
            <a:off x="2686050" y="5818188"/>
            <a:ext cx="647700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35" name="Arc 43"/>
          <p:cNvSpPr>
            <a:spLocks/>
          </p:cNvSpPr>
          <p:nvPr/>
        </p:nvSpPr>
        <p:spPr bwMode="auto">
          <a:xfrm>
            <a:off x="2686050" y="5818188"/>
            <a:ext cx="63500" cy="1968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36" name="Arc 44"/>
          <p:cNvSpPr>
            <a:spLocks/>
          </p:cNvSpPr>
          <p:nvPr/>
        </p:nvSpPr>
        <p:spPr bwMode="auto">
          <a:xfrm>
            <a:off x="2705100" y="6013450"/>
            <a:ext cx="44450" cy="1968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37" name="Oval 45"/>
          <p:cNvSpPr>
            <a:spLocks noChangeArrowheads="1"/>
          </p:cNvSpPr>
          <p:nvPr/>
        </p:nvSpPr>
        <p:spPr bwMode="auto">
          <a:xfrm>
            <a:off x="2660650" y="5880100"/>
            <a:ext cx="76200" cy="889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38" name="Oval 46"/>
          <p:cNvSpPr>
            <a:spLocks noChangeArrowheads="1"/>
          </p:cNvSpPr>
          <p:nvPr/>
        </p:nvSpPr>
        <p:spPr bwMode="auto">
          <a:xfrm>
            <a:off x="2660650" y="6070600"/>
            <a:ext cx="76200" cy="889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39" name="Line 47"/>
          <p:cNvSpPr>
            <a:spLocks noChangeShapeType="1"/>
          </p:cNvSpPr>
          <p:nvPr/>
        </p:nvSpPr>
        <p:spPr bwMode="auto">
          <a:xfrm>
            <a:off x="2000250" y="5918200"/>
            <a:ext cx="266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40" name="Line 48"/>
          <p:cNvSpPr>
            <a:spLocks noChangeShapeType="1"/>
          </p:cNvSpPr>
          <p:nvPr/>
        </p:nvSpPr>
        <p:spPr bwMode="auto">
          <a:xfrm flipV="1">
            <a:off x="2000250" y="6096000"/>
            <a:ext cx="26670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41" name="Line 49"/>
          <p:cNvSpPr>
            <a:spLocks noChangeShapeType="1"/>
          </p:cNvSpPr>
          <p:nvPr/>
        </p:nvSpPr>
        <p:spPr bwMode="auto">
          <a:xfrm>
            <a:off x="1993900" y="59182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42" name="Oval 50"/>
          <p:cNvSpPr>
            <a:spLocks noChangeArrowheads="1"/>
          </p:cNvSpPr>
          <p:nvPr/>
        </p:nvSpPr>
        <p:spPr bwMode="auto">
          <a:xfrm>
            <a:off x="2279650" y="6070600"/>
            <a:ext cx="76200" cy="88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43" name="Line 51"/>
          <p:cNvSpPr>
            <a:spLocks noChangeShapeType="1"/>
          </p:cNvSpPr>
          <p:nvPr/>
        </p:nvSpPr>
        <p:spPr bwMode="auto">
          <a:xfrm>
            <a:off x="5949950" y="30543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44" name="Line 52"/>
          <p:cNvSpPr>
            <a:spLocks noChangeShapeType="1"/>
          </p:cNvSpPr>
          <p:nvPr/>
        </p:nvSpPr>
        <p:spPr bwMode="auto">
          <a:xfrm>
            <a:off x="5949950" y="34988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45" name="Line 53"/>
          <p:cNvSpPr>
            <a:spLocks noChangeShapeType="1"/>
          </p:cNvSpPr>
          <p:nvPr/>
        </p:nvSpPr>
        <p:spPr bwMode="auto">
          <a:xfrm>
            <a:off x="5943600" y="3060700"/>
            <a:ext cx="0" cy="43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46" name="Arc 54"/>
          <p:cNvSpPr>
            <a:spLocks/>
          </p:cNvSpPr>
          <p:nvPr/>
        </p:nvSpPr>
        <p:spPr bwMode="auto">
          <a:xfrm>
            <a:off x="6413500" y="3062288"/>
            <a:ext cx="222250" cy="234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47" name="Arc 55"/>
          <p:cNvSpPr>
            <a:spLocks/>
          </p:cNvSpPr>
          <p:nvPr/>
        </p:nvSpPr>
        <p:spPr bwMode="auto">
          <a:xfrm>
            <a:off x="6413500" y="3276600"/>
            <a:ext cx="222250" cy="241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48" name="Oval 56"/>
          <p:cNvSpPr>
            <a:spLocks noChangeArrowheads="1"/>
          </p:cNvSpPr>
          <p:nvPr/>
        </p:nvSpPr>
        <p:spPr bwMode="auto">
          <a:xfrm>
            <a:off x="6635750" y="3251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49" name="Line 57"/>
          <p:cNvSpPr>
            <a:spLocks noChangeShapeType="1"/>
          </p:cNvSpPr>
          <p:nvPr/>
        </p:nvSpPr>
        <p:spPr bwMode="auto">
          <a:xfrm>
            <a:off x="5943600" y="2908300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50" name="Line 58"/>
          <p:cNvSpPr>
            <a:spLocks noChangeShapeType="1"/>
          </p:cNvSpPr>
          <p:nvPr/>
        </p:nvSpPr>
        <p:spPr bwMode="auto">
          <a:xfrm flipV="1">
            <a:off x="5943600" y="3492500"/>
            <a:ext cx="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51" name="Oval 59"/>
          <p:cNvSpPr>
            <a:spLocks noChangeArrowheads="1"/>
          </p:cNvSpPr>
          <p:nvPr/>
        </p:nvSpPr>
        <p:spPr bwMode="auto">
          <a:xfrm>
            <a:off x="7080250" y="4000500"/>
            <a:ext cx="889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52" name="Oval 60"/>
          <p:cNvSpPr>
            <a:spLocks noChangeArrowheads="1"/>
          </p:cNvSpPr>
          <p:nvPr/>
        </p:nvSpPr>
        <p:spPr bwMode="auto">
          <a:xfrm>
            <a:off x="7080250" y="4572000"/>
            <a:ext cx="889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53" name="Arc 61"/>
          <p:cNvSpPr>
            <a:spLocks/>
          </p:cNvSpPr>
          <p:nvPr/>
        </p:nvSpPr>
        <p:spPr bwMode="auto">
          <a:xfrm>
            <a:off x="7169150" y="4116388"/>
            <a:ext cx="673100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54" name="Arc 62"/>
          <p:cNvSpPr>
            <a:spLocks/>
          </p:cNvSpPr>
          <p:nvPr/>
        </p:nvSpPr>
        <p:spPr bwMode="auto">
          <a:xfrm>
            <a:off x="7207250" y="4129088"/>
            <a:ext cx="63500" cy="203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55" name="Arc 63"/>
          <p:cNvSpPr>
            <a:spLocks/>
          </p:cNvSpPr>
          <p:nvPr/>
        </p:nvSpPr>
        <p:spPr bwMode="auto">
          <a:xfrm>
            <a:off x="7169150" y="4311650"/>
            <a:ext cx="67310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56" name="Arc 64"/>
          <p:cNvSpPr>
            <a:spLocks/>
          </p:cNvSpPr>
          <p:nvPr/>
        </p:nvSpPr>
        <p:spPr bwMode="auto">
          <a:xfrm>
            <a:off x="7169150" y="4330700"/>
            <a:ext cx="101600" cy="2032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57" name="Line 65"/>
          <p:cNvSpPr>
            <a:spLocks noChangeShapeType="1"/>
          </p:cNvSpPr>
          <p:nvPr/>
        </p:nvSpPr>
        <p:spPr bwMode="auto">
          <a:xfrm flipV="1">
            <a:off x="7175500" y="4521200"/>
            <a:ext cx="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58" name="Line 66"/>
          <p:cNvSpPr>
            <a:spLocks noChangeShapeType="1"/>
          </p:cNvSpPr>
          <p:nvPr/>
        </p:nvSpPr>
        <p:spPr bwMode="auto">
          <a:xfrm>
            <a:off x="7175500" y="3949700"/>
            <a:ext cx="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59" name="Oval 67"/>
          <p:cNvSpPr>
            <a:spLocks noChangeArrowheads="1"/>
          </p:cNvSpPr>
          <p:nvPr/>
        </p:nvSpPr>
        <p:spPr bwMode="auto">
          <a:xfrm>
            <a:off x="7181850" y="41910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60" name="Oval 68"/>
          <p:cNvSpPr>
            <a:spLocks noChangeArrowheads="1"/>
          </p:cNvSpPr>
          <p:nvPr/>
        </p:nvSpPr>
        <p:spPr bwMode="auto">
          <a:xfrm>
            <a:off x="7181850" y="43815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61" name="Line 69"/>
          <p:cNvSpPr>
            <a:spLocks noChangeShapeType="1"/>
          </p:cNvSpPr>
          <p:nvPr/>
        </p:nvSpPr>
        <p:spPr bwMode="auto">
          <a:xfrm>
            <a:off x="5480050" y="38036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62" name="Line 70"/>
          <p:cNvSpPr>
            <a:spLocks noChangeShapeType="1"/>
          </p:cNvSpPr>
          <p:nvPr/>
        </p:nvSpPr>
        <p:spPr bwMode="auto">
          <a:xfrm>
            <a:off x="5480050" y="42608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63" name="Line 71"/>
          <p:cNvSpPr>
            <a:spLocks noChangeShapeType="1"/>
          </p:cNvSpPr>
          <p:nvPr/>
        </p:nvSpPr>
        <p:spPr bwMode="auto">
          <a:xfrm>
            <a:off x="5473700" y="381000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64" name="Arc 72"/>
          <p:cNvSpPr>
            <a:spLocks/>
          </p:cNvSpPr>
          <p:nvPr/>
        </p:nvSpPr>
        <p:spPr bwMode="auto">
          <a:xfrm>
            <a:off x="5943600" y="3811588"/>
            <a:ext cx="222250" cy="2413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65" name="Arc 73"/>
          <p:cNvSpPr>
            <a:spLocks/>
          </p:cNvSpPr>
          <p:nvPr/>
        </p:nvSpPr>
        <p:spPr bwMode="auto">
          <a:xfrm>
            <a:off x="5943600" y="4032250"/>
            <a:ext cx="222250" cy="2349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66" name="Oval 74"/>
          <p:cNvSpPr>
            <a:spLocks noChangeArrowheads="1"/>
          </p:cNvSpPr>
          <p:nvPr/>
        </p:nvSpPr>
        <p:spPr bwMode="auto">
          <a:xfrm>
            <a:off x="6153150" y="4000500"/>
            <a:ext cx="889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67" name="Line 75"/>
          <p:cNvSpPr>
            <a:spLocks noChangeShapeType="1"/>
          </p:cNvSpPr>
          <p:nvPr/>
        </p:nvSpPr>
        <p:spPr bwMode="auto">
          <a:xfrm>
            <a:off x="5480050" y="50355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68" name="Line 76"/>
          <p:cNvSpPr>
            <a:spLocks noChangeShapeType="1"/>
          </p:cNvSpPr>
          <p:nvPr/>
        </p:nvSpPr>
        <p:spPr bwMode="auto">
          <a:xfrm>
            <a:off x="5480050" y="54800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69" name="Line 77"/>
          <p:cNvSpPr>
            <a:spLocks noChangeShapeType="1"/>
          </p:cNvSpPr>
          <p:nvPr/>
        </p:nvSpPr>
        <p:spPr bwMode="auto">
          <a:xfrm>
            <a:off x="5473700" y="5041900"/>
            <a:ext cx="0" cy="43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70" name="Arc 78"/>
          <p:cNvSpPr>
            <a:spLocks/>
          </p:cNvSpPr>
          <p:nvPr/>
        </p:nvSpPr>
        <p:spPr bwMode="auto">
          <a:xfrm>
            <a:off x="5943600" y="5043488"/>
            <a:ext cx="222250" cy="234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71" name="Arc 79"/>
          <p:cNvSpPr>
            <a:spLocks/>
          </p:cNvSpPr>
          <p:nvPr/>
        </p:nvSpPr>
        <p:spPr bwMode="auto">
          <a:xfrm>
            <a:off x="5943600" y="5257800"/>
            <a:ext cx="222250" cy="241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72" name="Oval 80"/>
          <p:cNvSpPr>
            <a:spLocks noChangeArrowheads="1"/>
          </p:cNvSpPr>
          <p:nvPr/>
        </p:nvSpPr>
        <p:spPr bwMode="auto">
          <a:xfrm>
            <a:off x="6153150" y="5232400"/>
            <a:ext cx="889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73" name="Line 81"/>
          <p:cNvSpPr>
            <a:spLocks noChangeShapeType="1"/>
          </p:cNvSpPr>
          <p:nvPr/>
        </p:nvSpPr>
        <p:spPr bwMode="auto">
          <a:xfrm>
            <a:off x="5480050" y="43751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74" name="Line 82"/>
          <p:cNvSpPr>
            <a:spLocks noChangeShapeType="1"/>
          </p:cNvSpPr>
          <p:nvPr/>
        </p:nvSpPr>
        <p:spPr bwMode="auto">
          <a:xfrm>
            <a:off x="5480050" y="48196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75" name="Line 83"/>
          <p:cNvSpPr>
            <a:spLocks noChangeShapeType="1"/>
          </p:cNvSpPr>
          <p:nvPr/>
        </p:nvSpPr>
        <p:spPr bwMode="auto">
          <a:xfrm>
            <a:off x="5473700" y="4381500"/>
            <a:ext cx="0" cy="43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76" name="Arc 84"/>
          <p:cNvSpPr>
            <a:spLocks/>
          </p:cNvSpPr>
          <p:nvPr/>
        </p:nvSpPr>
        <p:spPr bwMode="auto">
          <a:xfrm>
            <a:off x="5943600" y="4383088"/>
            <a:ext cx="222250" cy="234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77" name="Arc 85"/>
          <p:cNvSpPr>
            <a:spLocks/>
          </p:cNvSpPr>
          <p:nvPr/>
        </p:nvSpPr>
        <p:spPr bwMode="auto">
          <a:xfrm>
            <a:off x="5943600" y="4597400"/>
            <a:ext cx="222250" cy="241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78" name="Oval 86"/>
          <p:cNvSpPr>
            <a:spLocks noChangeArrowheads="1"/>
          </p:cNvSpPr>
          <p:nvPr/>
        </p:nvSpPr>
        <p:spPr bwMode="auto">
          <a:xfrm>
            <a:off x="6153150" y="4572000"/>
            <a:ext cx="889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79" name="Line 87"/>
          <p:cNvSpPr>
            <a:spLocks noChangeShapeType="1"/>
          </p:cNvSpPr>
          <p:nvPr/>
        </p:nvSpPr>
        <p:spPr bwMode="auto">
          <a:xfrm>
            <a:off x="5289550" y="3378200"/>
            <a:ext cx="266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80" name="Line 88"/>
          <p:cNvSpPr>
            <a:spLocks noChangeShapeType="1"/>
          </p:cNvSpPr>
          <p:nvPr/>
        </p:nvSpPr>
        <p:spPr bwMode="auto">
          <a:xfrm flipV="1">
            <a:off x="5289550" y="3556000"/>
            <a:ext cx="26670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81" name="Line 89"/>
          <p:cNvSpPr>
            <a:spLocks noChangeShapeType="1"/>
          </p:cNvSpPr>
          <p:nvPr/>
        </p:nvSpPr>
        <p:spPr bwMode="auto">
          <a:xfrm>
            <a:off x="5283200" y="33782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82" name="Oval 90"/>
          <p:cNvSpPr>
            <a:spLocks noChangeArrowheads="1"/>
          </p:cNvSpPr>
          <p:nvPr/>
        </p:nvSpPr>
        <p:spPr bwMode="auto">
          <a:xfrm>
            <a:off x="5568950" y="3530600"/>
            <a:ext cx="88900" cy="762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83" name="Line 91"/>
          <p:cNvSpPr>
            <a:spLocks noChangeShapeType="1"/>
          </p:cNvSpPr>
          <p:nvPr/>
        </p:nvSpPr>
        <p:spPr bwMode="auto">
          <a:xfrm>
            <a:off x="4070350" y="36512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84" name="Rectangle 92"/>
          <p:cNvSpPr>
            <a:spLocks noChangeArrowheads="1"/>
          </p:cNvSpPr>
          <p:nvPr/>
        </p:nvSpPr>
        <p:spPr bwMode="auto">
          <a:xfrm>
            <a:off x="4267200" y="3511550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</a:t>
            </a:r>
          </a:p>
        </p:txBody>
      </p:sp>
      <p:sp>
        <p:nvSpPr>
          <p:cNvPr id="110685" name="Line 93"/>
          <p:cNvSpPr>
            <a:spLocks noChangeShapeType="1"/>
          </p:cNvSpPr>
          <p:nvPr/>
        </p:nvSpPr>
        <p:spPr bwMode="auto">
          <a:xfrm>
            <a:off x="3130550" y="346075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86" name="Line 94"/>
          <p:cNvSpPr>
            <a:spLocks noChangeShapeType="1"/>
          </p:cNvSpPr>
          <p:nvPr/>
        </p:nvSpPr>
        <p:spPr bwMode="auto">
          <a:xfrm>
            <a:off x="2279650" y="30924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87" name="Line 95"/>
          <p:cNvSpPr>
            <a:spLocks noChangeShapeType="1"/>
          </p:cNvSpPr>
          <p:nvPr/>
        </p:nvSpPr>
        <p:spPr bwMode="auto">
          <a:xfrm>
            <a:off x="2470150" y="30924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88" name="Line 96"/>
          <p:cNvSpPr>
            <a:spLocks noChangeShapeType="1"/>
          </p:cNvSpPr>
          <p:nvPr/>
        </p:nvSpPr>
        <p:spPr bwMode="auto">
          <a:xfrm>
            <a:off x="3124200" y="30988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90" name="Line 98"/>
          <p:cNvSpPr>
            <a:spLocks noChangeShapeType="1"/>
          </p:cNvSpPr>
          <p:nvPr/>
        </p:nvSpPr>
        <p:spPr bwMode="auto">
          <a:xfrm>
            <a:off x="3219450" y="36512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91" name="Line 99"/>
          <p:cNvSpPr>
            <a:spLocks noChangeShapeType="1"/>
          </p:cNvSpPr>
          <p:nvPr/>
        </p:nvSpPr>
        <p:spPr bwMode="auto">
          <a:xfrm>
            <a:off x="2660650" y="365125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92" name="Line 100"/>
          <p:cNvSpPr>
            <a:spLocks noChangeShapeType="1"/>
          </p:cNvSpPr>
          <p:nvPr/>
        </p:nvSpPr>
        <p:spPr bwMode="auto">
          <a:xfrm>
            <a:off x="2838450" y="3651250"/>
            <a:ext cx="368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93" name="Line 101"/>
          <p:cNvSpPr>
            <a:spLocks noChangeShapeType="1"/>
          </p:cNvSpPr>
          <p:nvPr/>
        </p:nvSpPr>
        <p:spPr bwMode="auto">
          <a:xfrm>
            <a:off x="3130550" y="384175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94" name="Line 102"/>
          <p:cNvSpPr>
            <a:spLocks noChangeShapeType="1"/>
          </p:cNvSpPr>
          <p:nvPr/>
        </p:nvSpPr>
        <p:spPr bwMode="auto">
          <a:xfrm>
            <a:off x="2660650" y="422275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95" name="Line 103"/>
          <p:cNvSpPr>
            <a:spLocks noChangeShapeType="1"/>
          </p:cNvSpPr>
          <p:nvPr/>
        </p:nvSpPr>
        <p:spPr bwMode="auto">
          <a:xfrm>
            <a:off x="3124200" y="38481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96" name="Line 104"/>
          <p:cNvSpPr>
            <a:spLocks noChangeShapeType="1"/>
          </p:cNvSpPr>
          <p:nvPr/>
        </p:nvSpPr>
        <p:spPr bwMode="auto">
          <a:xfrm>
            <a:off x="2838450" y="4222750"/>
            <a:ext cx="279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97" name="Line 105"/>
          <p:cNvSpPr>
            <a:spLocks noChangeShapeType="1"/>
          </p:cNvSpPr>
          <p:nvPr/>
        </p:nvSpPr>
        <p:spPr bwMode="auto">
          <a:xfrm>
            <a:off x="3409950" y="50736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98" name="Line 106"/>
          <p:cNvSpPr>
            <a:spLocks noChangeShapeType="1"/>
          </p:cNvSpPr>
          <p:nvPr/>
        </p:nvSpPr>
        <p:spPr bwMode="auto">
          <a:xfrm>
            <a:off x="3600450" y="50736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99" name="Line 107"/>
          <p:cNvSpPr>
            <a:spLocks noChangeShapeType="1"/>
          </p:cNvSpPr>
          <p:nvPr/>
        </p:nvSpPr>
        <p:spPr bwMode="auto">
          <a:xfrm>
            <a:off x="4159250" y="50736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00" name="Rectangle 108"/>
          <p:cNvSpPr>
            <a:spLocks noChangeArrowheads="1"/>
          </p:cNvSpPr>
          <p:nvPr/>
        </p:nvSpPr>
        <p:spPr bwMode="auto">
          <a:xfrm>
            <a:off x="4330700" y="49339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</a:t>
            </a:r>
          </a:p>
        </p:txBody>
      </p:sp>
      <p:sp>
        <p:nvSpPr>
          <p:cNvPr id="110701" name="Line 109"/>
          <p:cNvSpPr>
            <a:spLocks noChangeShapeType="1"/>
          </p:cNvSpPr>
          <p:nvPr/>
        </p:nvSpPr>
        <p:spPr bwMode="auto">
          <a:xfrm>
            <a:off x="2470150" y="51625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02" name="Line 110"/>
          <p:cNvSpPr>
            <a:spLocks noChangeShapeType="1"/>
          </p:cNvSpPr>
          <p:nvPr/>
        </p:nvSpPr>
        <p:spPr bwMode="auto">
          <a:xfrm>
            <a:off x="2279650" y="51625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03" name="Line 111"/>
          <p:cNvSpPr>
            <a:spLocks noChangeShapeType="1"/>
          </p:cNvSpPr>
          <p:nvPr/>
        </p:nvSpPr>
        <p:spPr bwMode="auto">
          <a:xfrm>
            <a:off x="2470150" y="59118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04" name="Line 112"/>
          <p:cNvSpPr>
            <a:spLocks noChangeShapeType="1"/>
          </p:cNvSpPr>
          <p:nvPr/>
        </p:nvSpPr>
        <p:spPr bwMode="auto">
          <a:xfrm>
            <a:off x="2368550" y="5911850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05" name="Line 113"/>
          <p:cNvSpPr>
            <a:spLocks noChangeShapeType="1"/>
          </p:cNvSpPr>
          <p:nvPr/>
        </p:nvSpPr>
        <p:spPr bwMode="auto">
          <a:xfrm>
            <a:off x="2362200" y="5168900"/>
            <a:ext cx="0" cy="736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06" name="Rectangle 114" descr="25%"/>
          <p:cNvSpPr>
            <a:spLocks noChangeArrowheads="1"/>
          </p:cNvSpPr>
          <p:nvPr/>
        </p:nvSpPr>
        <p:spPr bwMode="auto">
          <a:xfrm>
            <a:off x="2355850" y="5156200"/>
            <a:ext cx="38100" cy="38100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08" name="Line 116"/>
          <p:cNvSpPr>
            <a:spLocks noChangeShapeType="1"/>
          </p:cNvSpPr>
          <p:nvPr/>
        </p:nvSpPr>
        <p:spPr bwMode="auto">
          <a:xfrm>
            <a:off x="3308350" y="60134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09" name="Line 117"/>
          <p:cNvSpPr>
            <a:spLocks noChangeShapeType="1"/>
          </p:cNvSpPr>
          <p:nvPr/>
        </p:nvSpPr>
        <p:spPr bwMode="auto">
          <a:xfrm>
            <a:off x="3498850" y="6013450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10" name="Rectangle 118"/>
          <p:cNvSpPr>
            <a:spLocks noChangeArrowheads="1"/>
          </p:cNvSpPr>
          <p:nvPr/>
        </p:nvSpPr>
        <p:spPr bwMode="auto">
          <a:xfrm>
            <a:off x="4343400" y="58864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Y</a:t>
            </a:r>
          </a:p>
        </p:txBody>
      </p:sp>
      <p:sp>
        <p:nvSpPr>
          <p:cNvPr id="110711" name="Line 119"/>
          <p:cNvSpPr>
            <a:spLocks noChangeShapeType="1"/>
          </p:cNvSpPr>
          <p:nvPr/>
        </p:nvSpPr>
        <p:spPr bwMode="auto">
          <a:xfrm>
            <a:off x="6889750" y="40322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12" name="Line 120"/>
          <p:cNvSpPr>
            <a:spLocks noChangeShapeType="1"/>
          </p:cNvSpPr>
          <p:nvPr/>
        </p:nvSpPr>
        <p:spPr bwMode="auto">
          <a:xfrm>
            <a:off x="6699250" y="32829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13" name="Line 121"/>
          <p:cNvSpPr>
            <a:spLocks noChangeShapeType="1"/>
          </p:cNvSpPr>
          <p:nvPr/>
        </p:nvSpPr>
        <p:spPr bwMode="auto">
          <a:xfrm>
            <a:off x="6883400" y="3289300"/>
            <a:ext cx="0" cy="736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14" name="Line 122"/>
          <p:cNvSpPr>
            <a:spLocks noChangeShapeType="1"/>
          </p:cNvSpPr>
          <p:nvPr/>
        </p:nvSpPr>
        <p:spPr bwMode="auto">
          <a:xfrm>
            <a:off x="7829550" y="43116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15" name="Rectangle 123"/>
          <p:cNvSpPr>
            <a:spLocks noChangeArrowheads="1"/>
          </p:cNvSpPr>
          <p:nvPr/>
        </p:nvSpPr>
        <p:spPr bwMode="auto">
          <a:xfrm>
            <a:off x="8026400" y="418465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</a:t>
            </a:r>
          </a:p>
        </p:txBody>
      </p:sp>
      <p:sp>
        <p:nvSpPr>
          <p:cNvPr id="110716" name="Line 124"/>
          <p:cNvSpPr>
            <a:spLocks noChangeShapeType="1"/>
          </p:cNvSpPr>
          <p:nvPr/>
        </p:nvSpPr>
        <p:spPr bwMode="auto">
          <a:xfrm>
            <a:off x="5289550" y="38417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17" name="Rectangle 125"/>
          <p:cNvSpPr>
            <a:spLocks noChangeArrowheads="1"/>
          </p:cNvSpPr>
          <p:nvPr/>
        </p:nvSpPr>
        <p:spPr bwMode="auto">
          <a:xfrm>
            <a:off x="5092700" y="37655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110718" name="Line 126"/>
          <p:cNvSpPr>
            <a:spLocks noChangeShapeType="1"/>
          </p:cNvSpPr>
          <p:nvPr/>
        </p:nvSpPr>
        <p:spPr bwMode="auto">
          <a:xfrm>
            <a:off x="5759450" y="31813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19" name="Rectangle 127"/>
          <p:cNvSpPr>
            <a:spLocks noChangeArrowheads="1"/>
          </p:cNvSpPr>
          <p:nvPr/>
        </p:nvSpPr>
        <p:spPr bwMode="auto">
          <a:xfrm>
            <a:off x="5562600" y="31051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110720" name="Line 128"/>
          <p:cNvSpPr>
            <a:spLocks noChangeShapeType="1"/>
          </p:cNvSpPr>
          <p:nvPr/>
        </p:nvSpPr>
        <p:spPr bwMode="auto">
          <a:xfrm>
            <a:off x="1809750" y="61023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21" name="Line 129"/>
          <p:cNvSpPr>
            <a:spLocks noChangeShapeType="1"/>
          </p:cNvSpPr>
          <p:nvPr/>
        </p:nvSpPr>
        <p:spPr bwMode="auto">
          <a:xfrm>
            <a:off x="1708150" y="6102350"/>
            <a:ext cx="889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22" name="Rectangle 130"/>
          <p:cNvSpPr>
            <a:spLocks noChangeArrowheads="1"/>
          </p:cNvSpPr>
          <p:nvPr/>
        </p:nvSpPr>
        <p:spPr bwMode="auto">
          <a:xfrm>
            <a:off x="1511300" y="60261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110723" name="Line 131"/>
          <p:cNvSpPr>
            <a:spLocks noChangeShapeType="1"/>
          </p:cNvSpPr>
          <p:nvPr/>
        </p:nvSpPr>
        <p:spPr bwMode="auto">
          <a:xfrm>
            <a:off x="2470150" y="49720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24" name="Line 132"/>
          <p:cNvSpPr>
            <a:spLocks noChangeShapeType="1"/>
          </p:cNvSpPr>
          <p:nvPr/>
        </p:nvSpPr>
        <p:spPr bwMode="auto">
          <a:xfrm>
            <a:off x="2368550" y="4972050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25" name="Line 133"/>
          <p:cNvSpPr>
            <a:spLocks noChangeShapeType="1"/>
          </p:cNvSpPr>
          <p:nvPr/>
        </p:nvSpPr>
        <p:spPr bwMode="auto">
          <a:xfrm>
            <a:off x="2362200" y="478790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26" name="Line 134"/>
          <p:cNvSpPr>
            <a:spLocks noChangeShapeType="1"/>
          </p:cNvSpPr>
          <p:nvPr/>
        </p:nvSpPr>
        <p:spPr bwMode="auto">
          <a:xfrm>
            <a:off x="1708150" y="47815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27" name="Rectangle 135"/>
          <p:cNvSpPr>
            <a:spLocks noChangeArrowheads="1"/>
          </p:cNvSpPr>
          <p:nvPr/>
        </p:nvSpPr>
        <p:spPr bwMode="auto">
          <a:xfrm>
            <a:off x="1511300" y="47053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110728" name="Line 136"/>
          <p:cNvSpPr>
            <a:spLocks noChangeShapeType="1"/>
          </p:cNvSpPr>
          <p:nvPr/>
        </p:nvSpPr>
        <p:spPr bwMode="auto">
          <a:xfrm>
            <a:off x="1708150" y="41211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29" name="Rectangle 137"/>
          <p:cNvSpPr>
            <a:spLocks noChangeArrowheads="1"/>
          </p:cNvSpPr>
          <p:nvPr/>
        </p:nvSpPr>
        <p:spPr bwMode="auto">
          <a:xfrm>
            <a:off x="1511300" y="40449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110730" name="Line 138"/>
          <p:cNvSpPr>
            <a:spLocks noChangeShapeType="1"/>
          </p:cNvSpPr>
          <p:nvPr/>
        </p:nvSpPr>
        <p:spPr bwMode="auto">
          <a:xfrm>
            <a:off x="1708150" y="35623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31" name="Rectangle 139"/>
          <p:cNvSpPr>
            <a:spLocks noChangeArrowheads="1"/>
          </p:cNvSpPr>
          <p:nvPr/>
        </p:nvSpPr>
        <p:spPr bwMode="auto">
          <a:xfrm>
            <a:off x="1511300" y="34861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110732" name="Line 140"/>
          <p:cNvSpPr>
            <a:spLocks noChangeShapeType="1"/>
          </p:cNvSpPr>
          <p:nvPr/>
        </p:nvSpPr>
        <p:spPr bwMode="auto">
          <a:xfrm>
            <a:off x="6991350" y="42227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33" name="Line 141"/>
          <p:cNvSpPr>
            <a:spLocks noChangeShapeType="1"/>
          </p:cNvSpPr>
          <p:nvPr/>
        </p:nvSpPr>
        <p:spPr bwMode="auto">
          <a:xfrm>
            <a:off x="6229350" y="40322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34" name="Line 142"/>
          <p:cNvSpPr>
            <a:spLocks noChangeShapeType="1"/>
          </p:cNvSpPr>
          <p:nvPr/>
        </p:nvSpPr>
        <p:spPr bwMode="auto">
          <a:xfrm>
            <a:off x="6610350" y="4222750"/>
            <a:ext cx="368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35" name="Line 143"/>
          <p:cNvSpPr>
            <a:spLocks noChangeShapeType="1"/>
          </p:cNvSpPr>
          <p:nvPr/>
        </p:nvSpPr>
        <p:spPr bwMode="auto">
          <a:xfrm>
            <a:off x="6604000" y="403860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36" name="Line 144"/>
          <p:cNvSpPr>
            <a:spLocks noChangeShapeType="1"/>
          </p:cNvSpPr>
          <p:nvPr/>
        </p:nvSpPr>
        <p:spPr bwMode="auto">
          <a:xfrm>
            <a:off x="6419850" y="40322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37" name="Line 145"/>
          <p:cNvSpPr>
            <a:spLocks noChangeShapeType="1"/>
          </p:cNvSpPr>
          <p:nvPr/>
        </p:nvSpPr>
        <p:spPr bwMode="auto">
          <a:xfrm>
            <a:off x="5289550" y="50736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38" name="Rectangle 146"/>
          <p:cNvSpPr>
            <a:spLocks noChangeArrowheads="1"/>
          </p:cNvSpPr>
          <p:nvPr/>
        </p:nvSpPr>
        <p:spPr bwMode="auto">
          <a:xfrm>
            <a:off x="4991100" y="4997450"/>
            <a:ext cx="317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\B</a:t>
            </a:r>
          </a:p>
        </p:txBody>
      </p:sp>
      <p:sp>
        <p:nvSpPr>
          <p:cNvPr id="110739" name="Line 147"/>
          <p:cNvSpPr>
            <a:spLocks noChangeShapeType="1"/>
          </p:cNvSpPr>
          <p:nvPr/>
        </p:nvSpPr>
        <p:spPr bwMode="auto">
          <a:xfrm>
            <a:off x="2470150" y="61023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40" name="Line 148"/>
          <p:cNvSpPr>
            <a:spLocks noChangeShapeType="1"/>
          </p:cNvSpPr>
          <p:nvPr/>
        </p:nvSpPr>
        <p:spPr bwMode="auto">
          <a:xfrm>
            <a:off x="2368550" y="61023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42" name="Line 150"/>
          <p:cNvSpPr>
            <a:spLocks noChangeShapeType="1"/>
          </p:cNvSpPr>
          <p:nvPr/>
        </p:nvSpPr>
        <p:spPr bwMode="auto">
          <a:xfrm>
            <a:off x="5289550" y="52514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43" name="Rectangle 151"/>
          <p:cNvSpPr>
            <a:spLocks noChangeArrowheads="1"/>
          </p:cNvSpPr>
          <p:nvPr/>
        </p:nvSpPr>
        <p:spPr bwMode="auto">
          <a:xfrm>
            <a:off x="5092700" y="51752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110744" name="Line 152"/>
          <p:cNvSpPr>
            <a:spLocks noChangeShapeType="1"/>
          </p:cNvSpPr>
          <p:nvPr/>
        </p:nvSpPr>
        <p:spPr bwMode="auto">
          <a:xfrm>
            <a:off x="5289550" y="40322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45" name="Rectangle 153"/>
          <p:cNvSpPr>
            <a:spLocks noChangeArrowheads="1"/>
          </p:cNvSpPr>
          <p:nvPr/>
        </p:nvSpPr>
        <p:spPr bwMode="auto">
          <a:xfrm>
            <a:off x="5092700" y="39560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110746" name="Line 154"/>
          <p:cNvSpPr>
            <a:spLocks noChangeShapeType="1"/>
          </p:cNvSpPr>
          <p:nvPr/>
        </p:nvSpPr>
        <p:spPr bwMode="auto">
          <a:xfrm>
            <a:off x="5759450" y="33718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47" name="Rectangle 155"/>
          <p:cNvSpPr>
            <a:spLocks noChangeArrowheads="1"/>
          </p:cNvSpPr>
          <p:nvPr/>
        </p:nvSpPr>
        <p:spPr bwMode="auto">
          <a:xfrm>
            <a:off x="5562600" y="32956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110748" name="Line 156"/>
          <p:cNvSpPr>
            <a:spLocks noChangeShapeType="1"/>
          </p:cNvSpPr>
          <p:nvPr/>
        </p:nvSpPr>
        <p:spPr bwMode="auto">
          <a:xfrm>
            <a:off x="1708150" y="51625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49" name="Rectangle 157"/>
          <p:cNvSpPr>
            <a:spLocks noChangeArrowheads="1"/>
          </p:cNvSpPr>
          <p:nvPr/>
        </p:nvSpPr>
        <p:spPr bwMode="auto">
          <a:xfrm>
            <a:off x="1511300" y="50863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110750" name="Line 158"/>
          <p:cNvSpPr>
            <a:spLocks noChangeShapeType="1"/>
          </p:cNvSpPr>
          <p:nvPr/>
        </p:nvSpPr>
        <p:spPr bwMode="auto">
          <a:xfrm>
            <a:off x="1708150" y="43116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51" name="Rectangle 159"/>
          <p:cNvSpPr>
            <a:spLocks noChangeArrowheads="1"/>
          </p:cNvSpPr>
          <p:nvPr/>
        </p:nvSpPr>
        <p:spPr bwMode="auto">
          <a:xfrm>
            <a:off x="1511300" y="42354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110752" name="Line 160"/>
          <p:cNvSpPr>
            <a:spLocks noChangeShapeType="1"/>
          </p:cNvSpPr>
          <p:nvPr/>
        </p:nvSpPr>
        <p:spPr bwMode="auto">
          <a:xfrm>
            <a:off x="6889750" y="46037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53" name="Line 161"/>
          <p:cNvSpPr>
            <a:spLocks noChangeShapeType="1"/>
          </p:cNvSpPr>
          <p:nvPr/>
        </p:nvSpPr>
        <p:spPr bwMode="auto">
          <a:xfrm>
            <a:off x="6229350" y="52514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54" name="Line 162"/>
          <p:cNvSpPr>
            <a:spLocks noChangeShapeType="1"/>
          </p:cNvSpPr>
          <p:nvPr/>
        </p:nvSpPr>
        <p:spPr bwMode="auto">
          <a:xfrm>
            <a:off x="6419850" y="52514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55" name="Line 163"/>
          <p:cNvSpPr>
            <a:spLocks noChangeShapeType="1"/>
          </p:cNvSpPr>
          <p:nvPr/>
        </p:nvSpPr>
        <p:spPr bwMode="auto">
          <a:xfrm>
            <a:off x="6883400" y="4610100"/>
            <a:ext cx="0" cy="635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56" name="Line 164"/>
          <p:cNvSpPr>
            <a:spLocks noChangeShapeType="1"/>
          </p:cNvSpPr>
          <p:nvPr/>
        </p:nvSpPr>
        <p:spPr bwMode="auto">
          <a:xfrm>
            <a:off x="5289550" y="45021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57" name="Rectangle 165"/>
          <p:cNvSpPr>
            <a:spLocks noChangeArrowheads="1"/>
          </p:cNvSpPr>
          <p:nvPr/>
        </p:nvSpPr>
        <p:spPr bwMode="auto">
          <a:xfrm>
            <a:off x="5092700" y="44259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110758" name="Line 166"/>
          <p:cNvSpPr>
            <a:spLocks noChangeShapeType="1"/>
          </p:cNvSpPr>
          <p:nvPr/>
        </p:nvSpPr>
        <p:spPr bwMode="auto">
          <a:xfrm>
            <a:off x="5759450" y="29908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59" name="Rectangle 167"/>
          <p:cNvSpPr>
            <a:spLocks noChangeArrowheads="1"/>
          </p:cNvSpPr>
          <p:nvPr/>
        </p:nvSpPr>
        <p:spPr bwMode="auto">
          <a:xfrm>
            <a:off x="5562600" y="29146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110760" name="Line 168"/>
          <p:cNvSpPr>
            <a:spLocks noChangeShapeType="1"/>
          </p:cNvSpPr>
          <p:nvPr/>
        </p:nvSpPr>
        <p:spPr bwMode="auto">
          <a:xfrm>
            <a:off x="1708150" y="30924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61" name="Rectangle 169"/>
          <p:cNvSpPr>
            <a:spLocks noChangeArrowheads="1"/>
          </p:cNvSpPr>
          <p:nvPr/>
        </p:nvSpPr>
        <p:spPr bwMode="auto">
          <a:xfrm>
            <a:off x="1511300" y="30162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110762" name="Line 170"/>
          <p:cNvSpPr>
            <a:spLocks noChangeShapeType="1"/>
          </p:cNvSpPr>
          <p:nvPr/>
        </p:nvSpPr>
        <p:spPr bwMode="auto">
          <a:xfrm>
            <a:off x="6991350" y="44132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63" name="Line 171"/>
          <p:cNvSpPr>
            <a:spLocks noChangeShapeType="1"/>
          </p:cNvSpPr>
          <p:nvPr/>
        </p:nvSpPr>
        <p:spPr bwMode="auto">
          <a:xfrm>
            <a:off x="6229350" y="46037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64" name="Line 172"/>
          <p:cNvSpPr>
            <a:spLocks noChangeShapeType="1"/>
          </p:cNvSpPr>
          <p:nvPr/>
        </p:nvSpPr>
        <p:spPr bwMode="auto">
          <a:xfrm>
            <a:off x="6610350" y="4413250"/>
            <a:ext cx="368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65" name="Line 173"/>
          <p:cNvSpPr>
            <a:spLocks noChangeShapeType="1"/>
          </p:cNvSpPr>
          <p:nvPr/>
        </p:nvSpPr>
        <p:spPr bwMode="auto">
          <a:xfrm>
            <a:off x="6419850" y="46037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66" name="Line 174"/>
          <p:cNvSpPr>
            <a:spLocks noChangeShapeType="1"/>
          </p:cNvSpPr>
          <p:nvPr/>
        </p:nvSpPr>
        <p:spPr bwMode="auto">
          <a:xfrm>
            <a:off x="6604000" y="441960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67" name="Line 175"/>
          <p:cNvSpPr>
            <a:spLocks noChangeShapeType="1"/>
          </p:cNvSpPr>
          <p:nvPr/>
        </p:nvSpPr>
        <p:spPr bwMode="auto">
          <a:xfrm>
            <a:off x="5099050" y="35623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68" name="Rectangle 176"/>
          <p:cNvSpPr>
            <a:spLocks noChangeArrowheads="1"/>
          </p:cNvSpPr>
          <p:nvPr/>
        </p:nvSpPr>
        <p:spPr bwMode="auto">
          <a:xfrm>
            <a:off x="4902200" y="34861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</a:t>
            </a:r>
          </a:p>
        </p:txBody>
      </p:sp>
      <p:sp>
        <p:nvSpPr>
          <p:cNvPr id="110769" name="Line 177"/>
          <p:cNvSpPr>
            <a:spLocks noChangeShapeType="1"/>
          </p:cNvSpPr>
          <p:nvPr/>
        </p:nvSpPr>
        <p:spPr bwMode="auto">
          <a:xfrm>
            <a:off x="5289550" y="42227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70" name="Rectangle 178"/>
          <p:cNvSpPr>
            <a:spLocks noChangeArrowheads="1"/>
          </p:cNvSpPr>
          <p:nvPr/>
        </p:nvSpPr>
        <p:spPr bwMode="auto">
          <a:xfrm>
            <a:off x="5092700" y="41465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</a:t>
            </a:r>
          </a:p>
        </p:txBody>
      </p:sp>
      <p:sp>
        <p:nvSpPr>
          <p:cNvPr id="110771" name="Line 179"/>
          <p:cNvSpPr>
            <a:spLocks noChangeShapeType="1"/>
          </p:cNvSpPr>
          <p:nvPr/>
        </p:nvSpPr>
        <p:spPr bwMode="auto">
          <a:xfrm>
            <a:off x="1708150" y="37528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72" name="Rectangle 180"/>
          <p:cNvSpPr>
            <a:spLocks noChangeArrowheads="1"/>
          </p:cNvSpPr>
          <p:nvPr/>
        </p:nvSpPr>
        <p:spPr bwMode="auto">
          <a:xfrm>
            <a:off x="1511300" y="367665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</a:t>
            </a:r>
          </a:p>
        </p:txBody>
      </p:sp>
      <p:sp>
        <p:nvSpPr>
          <p:cNvPr id="110773" name="Line 181"/>
          <p:cNvSpPr>
            <a:spLocks noChangeShapeType="1"/>
          </p:cNvSpPr>
          <p:nvPr/>
        </p:nvSpPr>
        <p:spPr bwMode="auto">
          <a:xfrm>
            <a:off x="5759450" y="35623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74" name="Line 182"/>
          <p:cNvSpPr>
            <a:spLocks noChangeShapeType="1"/>
          </p:cNvSpPr>
          <p:nvPr/>
        </p:nvSpPr>
        <p:spPr bwMode="auto">
          <a:xfrm>
            <a:off x="5670550" y="35623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76" name="Line 184"/>
          <p:cNvSpPr>
            <a:spLocks noChangeShapeType="1"/>
          </p:cNvSpPr>
          <p:nvPr/>
        </p:nvSpPr>
        <p:spPr bwMode="auto">
          <a:xfrm>
            <a:off x="5289550" y="54419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77" name="Rectangle 185"/>
          <p:cNvSpPr>
            <a:spLocks noChangeArrowheads="1"/>
          </p:cNvSpPr>
          <p:nvPr/>
        </p:nvSpPr>
        <p:spPr bwMode="auto">
          <a:xfrm>
            <a:off x="4991100" y="5365750"/>
            <a:ext cx="317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\D</a:t>
            </a:r>
          </a:p>
        </p:txBody>
      </p:sp>
      <p:sp>
        <p:nvSpPr>
          <p:cNvPr id="110778" name="Line 186"/>
          <p:cNvSpPr>
            <a:spLocks noChangeShapeType="1"/>
          </p:cNvSpPr>
          <p:nvPr/>
        </p:nvSpPr>
        <p:spPr bwMode="auto">
          <a:xfrm>
            <a:off x="5289550" y="4692650"/>
            <a:ext cx="17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779" name="Rectangle 187"/>
          <p:cNvSpPr>
            <a:spLocks noChangeArrowheads="1"/>
          </p:cNvSpPr>
          <p:nvPr/>
        </p:nvSpPr>
        <p:spPr bwMode="auto">
          <a:xfrm>
            <a:off x="4991100" y="4616450"/>
            <a:ext cx="317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\D</a:t>
            </a:r>
          </a:p>
        </p:txBody>
      </p:sp>
      <p:sp>
        <p:nvSpPr>
          <p:cNvPr id="110780" name="Rectangle 1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PALs and PLAs: design example (cont’d)</a:t>
            </a:r>
          </a:p>
        </p:txBody>
      </p:sp>
      <p:sp>
        <p:nvSpPr>
          <p:cNvPr id="110781" name="Rectangle 18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Code converter: </a:t>
            </a:r>
            <a:r>
              <a:rPr lang="en-US" altLang="ko-KR" b="1" dirty="0">
                <a:ea typeface="굴림" pitchFamily="50" charset="-127"/>
              </a:rPr>
              <a:t>NAND</a:t>
            </a:r>
            <a:r>
              <a:rPr lang="en-US" altLang="ko-KR" dirty="0">
                <a:ea typeface="굴림" pitchFamily="50" charset="-127"/>
              </a:rPr>
              <a:t> gate implementation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loss </a:t>
            </a:r>
            <a:r>
              <a:rPr lang="en-US" altLang="ko-KR" dirty="0" smtClean="0">
                <a:ea typeface="굴림" pitchFamily="50" charset="-127"/>
              </a:rPr>
              <a:t>of </a:t>
            </a:r>
            <a:r>
              <a:rPr lang="en-US" altLang="ko-KR" dirty="0">
                <a:ea typeface="굴림" pitchFamily="50" charset="-127"/>
              </a:rPr>
              <a:t>regularity, </a:t>
            </a:r>
            <a:r>
              <a:rPr lang="en-US" altLang="ko-KR" b="1" dirty="0">
                <a:ea typeface="굴림" pitchFamily="50" charset="-127"/>
              </a:rPr>
              <a:t>harder to understand</a:t>
            </a:r>
          </a:p>
          <a:p>
            <a:pPr lvl="1"/>
            <a:r>
              <a:rPr lang="en-US" altLang="ko-KR" b="1" dirty="0">
                <a:ea typeface="굴림" pitchFamily="50" charset="-127"/>
              </a:rPr>
              <a:t>harder to make changes</a:t>
            </a:r>
          </a:p>
        </p:txBody>
      </p:sp>
    </p:spTree>
    <p:extLst>
      <p:ext uri="{BB962C8B-B14F-4D97-AF65-F5344CB8AC3E}">
        <p14:creationId xmlns:p14="http://schemas.microsoft.com/office/powerpoint/2010/main" val="15824137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30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5D7-2012-433C-A0F8-16DAA4182C35}" type="slidenum">
              <a:rPr lang="en-US" altLang="en-US"/>
              <a:pPr/>
              <a:t>37</a:t>
            </a:fld>
            <a:endParaRPr lang="en-US" altLang="en-US"/>
          </a:p>
        </p:txBody>
      </p:sp>
      <p:grpSp>
        <p:nvGrpSpPr>
          <p:cNvPr id="112644" name="Group 4"/>
          <p:cNvGrpSpPr>
            <a:grpSpLocks/>
          </p:cNvGrpSpPr>
          <p:nvPr/>
        </p:nvGrpSpPr>
        <p:grpSpPr bwMode="auto">
          <a:xfrm>
            <a:off x="5275263" y="1414463"/>
            <a:ext cx="3932237" cy="5370512"/>
            <a:chOff x="3164" y="504"/>
            <a:chExt cx="2548" cy="3480"/>
          </a:xfrm>
        </p:grpSpPr>
        <p:sp>
          <p:nvSpPr>
            <p:cNvPr id="112645" name="Line 5"/>
            <p:cNvSpPr>
              <a:spLocks noChangeShapeType="1"/>
            </p:cNvSpPr>
            <p:nvPr/>
          </p:nvSpPr>
          <p:spPr bwMode="auto">
            <a:xfrm>
              <a:off x="3848" y="820"/>
              <a:ext cx="0" cy="2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46" name="Line 6"/>
            <p:cNvSpPr>
              <a:spLocks noChangeShapeType="1"/>
            </p:cNvSpPr>
            <p:nvPr/>
          </p:nvSpPr>
          <p:spPr bwMode="auto">
            <a:xfrm>
              <a:off x="3776" y="772"/>
              <a:ext cx="0" cy="2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47" name="Line 7"/>
            <p:cNvSpPr>
              <a:spLocks noChangeShapeType="1"/>
            </p:cNvSpPr>
            <p:nvPr/>
          </p:nvSpPr>
          <p:spPr bwMode="auto">
            <a:xfrm>
              <a:off x="3600" y="772"/>
              <a:ext cx="0" cy="2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48" name="Line 8"/>
            <p:cNvSpPr>
              <a:spLocks noChangeShapeType="1"/>
            </p:cNvSpPr>
            <p:nvPr/>
          </p:nvSpPr>
          <p:spPr bwMode="auto">
            <a:xfrm>
              <a:off x="3496" y="820"/>
              <a:ext cx="0" cy="2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>
              <a:off x="3256" y="772"/>
              <a:ext cx="0" cy="2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50" name="Line 10"/>
            <p:cNvSpPr>
              <a:spLocks noChangeShapeType="1"/>
            </p:cNvSpPr>
            <p:nvPr/>
          </p:nvSpPr>
          <p:spPr bwMode="auto">
            <a:xfrm>
              <a:off x="3320" y="812"/>
              <a:ext cx="0" cy="2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51" name="Line 11"/>
            <p:cNvSpPr>
              <a:spLocks noChangeShapeType="1"/>
            </p:cNvSpPr>
            <p:nvPr/>
          </p:nvSpPr>
          <p:spPr bwMode="auto">
            <a:xfrm>
              <a:off x="4012" y="147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52" name="Line 12"/>
            <p:cNvSpPr>
              <a:spLocks noChangeShapeType="1"/>
            </p:cNvSpPr>
            <p:nvPr/>
          </p:nvSpPr>
          <p:spPr bwMode="auto">
            <a:xfrm>
              <a:off x="4012" y="165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53" name="Line 13"/>
            <p:cNvSpPr>
              <a:spLocks noChangeShapeType="1"/>
            </p:cNvSpPr>
            <p:nvPr/>
          </p:nvSpPr>
          <p:spPr bwMode="auto">
            <a:xfrm flipV="1">
              <a:off x="4008" y="14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54" name="Arc 14"/>
            <p:cNvSpPr>
              <a:spLocks/>
            </p:cNvSpPr>
            <p:nvPr/>
          </p:nvSpPr>
          <p:spPr bwMode="auto">
            <a:xfrm>
              <a:off x="4196" y="1477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55" name="Arc 15"/>
            <p:cNvSpPr>
              <a:spLocks/>
            </p:cNvSpPr>
            <p:nvPr/>
          </p:nvSpPr>
          <p:spPr bwMode="auto">
            <a:xfrm>
              <a:off x="4196" y="1556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56" name="Line 16"/>
            <p:cNvSpPr>
              <a:spLocks noChangeShapeType="1"/>
            </p:cNvSpPr>
            <p:nvPr/>
          </p:nvSpPr>
          <p:spPr bwMode="auto">
            <a:xfrm>
              <a:off x="3164" y="1560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57" name="Line 17"/>
            <p:cNvSpPr>
              <a:spLocks noChangeShapeType="1"/>
            </p:cNvSpPr>
            <p:nvPr/>
          </p:nvSpPr>
          <p:spPr bwMode="auto">
            <a:xfrm>
              <a:off x="4292" y="1560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658" name="Group 18"/>
            <p:cNvGrpSpPr>
              <a:grpSpLocks/>
            </p:cNvGrpSpPr>
            <p:nvPr/>
          </p:nvGrpSpPr>
          <p:grpSpPr bwMode="auto">
            <a:xfrm>
              <a:off x="3636" y="1092"/>
              <a:ext cx="72" cy="56"/>
              <a:chOff x="3636" y="1092"/>
              <a:chExt cx="72" cy="56"/>
            </a:xfrm>
          </p:grpSpPr>
          <p:sp>
            <p:nvSpPr>
              <p:cNvPr id="112659" name="Line 19"/>
              <p:cNvSpPr>
                <a:spLocks noChangeShapeType="1"/>
              </p:cNvSpPr>
              <p:nvPr/>
            </p:nvSpPr>
            <p:spPr bwMode="auto">
              <a:xfrm>
                <a:off x="3644" y="109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660" name="Line 20"/>
              <p:cNvSpPr>
                <a:spLocks noChangeShapeType="1"/>
              </p:cNvSpPr>
              <p:nvPr/>
            </p:nvSpPr>
            <p:spPr bwMode="auto">
              <a:xfrm flipH="1">
                <a:off x="3636" y="10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661" name="Group 21"/>
            <p:cNvGrpSpPr>
              <a:grpSpLocks/>
            </p:cNvGrpSpPr>
            <p:nvPr/>
          </p:nvGrpSpPr>
          <p:grpSpPr bwMode="auto">
            <a:xfrm>
              <a:off x="3396" y="1092"/>
              <a:ext cx="72" cy="56"/>
              <a:chOff x="3396" y="1092"/>
              <a:chExt cx="72" cy="56"/>
            </a:xfrm>
          </p:grpSpPr>
          <p:sp>
            <p:nvSpPr>
              <p:cNvPr id="112662" name="Line 22"/>
              <p:cNvSpPr>
                <a:spLocks noChangeShapeType="1"/>
              </p:cNvSpPr>
              <p:nvPr/>
            </p:nvSpPr>
            <p:spPr bwMode="auto">
              <a:xfrm>
                <a:off x="3404" y="109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663" name="Line 23"/>
              <p:cNvSpPr>
                <a:spLocks noChangeShapeType="1"/>
              </p:cNvSpPr>
              <p:nvPr/>
            </p:nvSpPr>
            <p:spPr bwMode="auto">
              <a:xfrm flipH="1">
                <a:off x="3396" y="10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664" name="Line 24"/>
            <p:cNvSpPr>
              <a:spLocks noChangeShapeType="1"/>
            </p:cNvSpPr>
            <p:nvPr/>
          </p:nvSpPr>
          <p:spPr bwMode="auto">
            <a:xfrm flipH="1">
              <a:off x="3804" y="716"/>
              <a:ext cx="96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65" name="Line 25"/>
            <p:cNvSpPr>
              <a:spLocks noChangeShapeType="1"/>
            </p:cNvSpPr>
            <p:nvPr/>
          </p:nvSpPr>
          <p:spPr bwMode="auto">
            <a:xfrm>
              <a:off x="3748" y="716"/>
              <a:ext cx="56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66" name="Line 26"/>
            <p:cNvSpPr>
              <a:spLocks noChangeShapeType="1"/>
            </p:cNvSpPr>
            <p:nvPr/>
          </p:nvSpPr>
          <p:spPr bwMode="auto">
            <a:xfrm flipH="1">
              <a:off x="3740" y="712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67" name="Oval 27"/>
            <p:cNvSpPr>
              <a:spLocks noChangeArrowheads="1"/>
            </p:cNvSpPr>
            <p:nvPr/>
          </p:nvSpPr>
          <p:spPr bwMode="auto">
            <a:xfrm>
              <a:off x="3844" y="788"/>
              <a:ext cx="24" cy="2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68" name="Line 28"/>
            <p:cNvSpPr>
              <a:spLocks noChangeShapeType="1"/>
            </p:cNvSpPr>
            <p:nvPr/>
          </p:nvSpPr>
          <p:spPr bwMode="auto">
            <a:xfrm>
              <a:off x="3808" y="64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69" name="Line 29"/>
            <p:cNvSpPr>
              <a:spLocks noChangeShapeType="1"/>
            </p:cNvSpPr>
            <p:nvPr/>
          </p:nvSpPr>
          <p:spPr bwMode="auto">
            <a:xfrm>
              <a:off x="4012" y="80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70" name="Line 30"/>
            <p:cNvSpPr>
              <a:spLocks noChangeShapeType="1"/>
            </p:cNvSpPr>
            <p:nvPr/>
          </p:nvSpPr>
          <p:spPr bwMode="auto">
            <a:xfrm>
              <a:off x="4012" y="99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71" name="Line 31"/>
            <p:cNvSpPr>
              <a:spLocks noChangeShapeType="1"/>
            </p:cNvSpPr>
            <p:nvPr/>
          </p:nvSpPr>
          <p:spPr bwMode="auto">
            <a:xfrm flipV="1">
              <a:off x="4008" y="80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72" name="Arc 32"/>
            <p:cNvSpPr>
              <a:spLocks/>
            </p:cNvSpPr>
            <p:nvPr/>
          </p:nvSpPr>
          <p:spPr bwMode="auto">
            <a:xfrm>
              <a:off x="4196" y="813"/>
              <a:ext cx="88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73" name="Arc 33"/>
            <p:cNvSpPr>
              <a:spLocks/>
            </p:cNvSpPr>
            <p:nvPr/>
          </p:nvSpPr>
          <p:spPr bwMode="auto">
            <a:xfrm>
              <a:off x="4196" y="89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74" name="Line 34"/>
            <p:cNvSpPr>
              <a:spLocks noChangeShapeType="1"/>
            </p:cNvSpPr>
            <p:nvPr/>
          </p:nvSpPr>
          <p:spPr bwMode="auto">
            <a:xfrm>
              <a:off x="3164" y="896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75" name="Line 35"/>
            <p:cNvSpPr>
              <a:spLocks noChangeShapeType="1"/>
            </p:cNvSpPr>
            <p:nvPr/>
          </p:nvSpPr>
          <p:spPr bwMode="auto">
            <a:xfrm>
              <a:off x="4292" y="896"/>
              <a:ext cx="9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76" name="Line 36"/>
            <p:cNvSpPr>
              <a:spLocks noChangeShapeType="1"/>
            </p:cNvSpPr>
            <p:nvPr/>
          </p:nvSpPr>
          <p:spPr bwMode="auto">
            <a:xfrm>
              <a:off x="4012" y="102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77" name="Line 37"/>
            <p:cNvSpPr>
              <a:spLocks noChangeShapeType="1"/>
            </p:cNvSpPr>
            <p:nvPr/>
          </p:nvSpPr>
          <p:spPr bwMode="auto">
            <a:xfrm>
              <a:off x="4012" y="121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78" name="Line 38"/>
            <p:cNvSpPr>
              <a:spLocks noChangeShapeType="1"/>
            </p:cNvSpPr>
            <p:nvPr/>
          </p:nvSpPr>
          <p:spPr bwMode="auto">
            <a:xfrm flipV="1">
              <a:off x="4008" y="102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79" name="Arc 39"/>
            <p:cNvSpPr>
              <a:spLocks/>
            </p:cNvSpPr>
            <p:nvPr/>
          </p:nvSpPr>
          <p:spPr bwMode="auto">
            <a:xfrm>
              <a:off x="4196" y="1029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80" name="Arc 40"/>
            <p:cNvSpPr>
              <a:spLocks/>
            </p:cNvSpPr>
            <p:nvPr/>
          </p:nvSpPr>
          <p:spPr bwMode="auto">
            <a:xfrm>
              <a:off x="4196" y="1116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81" name="Line 41"/>
            <p:cNvSpPr>
              <a:spLocks noChangeShapeType="1"/>
            </p:cNvSpPr>
            <p:nvPr/>
          </p:nvSpPr>
          <p:spPr bwMode="auto">
            <a:xfrm>
              <a:off x="3164" y="1120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82" name="Line 42"/>
            <p:cNvSpPr>
              <a:spLocks noChangeShapeType="1"/>
            </p:cNvSpPr>
            <p:nvPr/>
          </p:nvSpPr>
          <p:spPr bwMode="auto">
            <a:xfrm>
              <a:off x="4292" y="1120"/>
              <a:ext cx="9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83" name="Line 43"/>
            <p:cNvSpPr>
              <a:spLocks noChangeShapeType="1"/>
            </p:cNvSpPr>
            <p:nvPr/>
          </p:nvSpPr>
          <p:spPr bwMode="auto">
            <a:xfrm>
              <a:off x="4012" y="124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84" name="Line 44"/>
            <p:cNvSpPr>
              <a:spLocks noChangeShapeType="1"/>
            </p:cNvSpPr>
            <p:nvPr/>
          </p:nvSpPr>
          <p:spPr bwMode="auto">
            <a:xfrm>
              <a:off x="4012" y="143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85" name="Line 45"/>
            <p:cNvSpPr>
              <a:spLocks noChangeShapeType="1"/>
            </p:cNvSpPr>
            <p:nvPr/>
          </p:nvSpPr>
          <p:spPr bwMode="auto">
            <a:xfrm flipV="1">
              <a:off x="4008" y="124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86" name="Arc 46"/>
            <p:cNvSpPr>
              <a:spLocks/>
            </p:cNvSpPr>
            <p:nvPr/>
          </p:nvSpPr>
          <p:spPr bwMode="auto">
            <a:xfrm>
              <a:off x="4196" y="1253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87" name="Arc 47"/>
            <p:cNvSpPr>
              <a:spLocks/>
            </p:cNvSpPr>
            <p:nvPr/>
          </p:nvSpPr>
          <p:spPr bwMode="auto">
            <a:xfrm>
              <a:off x="4196" y="1336"/>
              <a:ext cx="88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88" name="Line 48"/>
            <p:cNvSpPr>
              <a:spLocks noChangeShapeType="1"/>
            </p:cNvSpPr>
            <p:nvPr/>
          </p:nvSpPr>
          <p:spPr bwMode="auto">
            <a:xfrm>
              <a:off x="3164" y="1344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89" name="Line 49"/>
            <p:cNvSpPr>
              <a:spLocks noChangeShapeType="1"/>
            </p:cNvSpPr>
            <p:nvPr/>
          </p:nvSpPr>
          <p:spPr bwMode="auto">
            <a:xfrm>
              <a:off x="4292" y="1344"/>
              <a:ext cx="9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690" name="Group 50"/>
            <p:cNvGrpSpPr>
              <a:grpSpLocks/>
            </p:cNvGrpSpPr>
            <p:nvPr/>
          </p:nvGrpSpPr>
          <p:grpSpPr bwMode="auto">
            <a:xfrm>
              <a:off x="3636" y="868"/>
              <a:ext cx="72" cy="56"/>
              <a:chOff x="3636" y="868"/>
              <a:chExt cx="72" cy="56"/>
            </a:xfrm>
          </p:grpSpPr>
          <p:sp>
            <p:nvSpPr>
              <p:cNvPr id="112691" name="Line 51"/>
              <p:cNvSpPr>
                <a:spLocks noChangeShapeType="1"/>
              </p:cNvSpPr>
              <p:nvPr/>
            </p:nvSpPr>
            <p:spPr bwMode="auto">
              <a:xfrm>
                <a:off x="3644" y="8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692" name="Line 52"/>
              <p:cNvSpPr>
                <a:spLocks noChangeShapeType="1"/>
              </p:cNvSpPr>
              <p:nvPr/>
            </p:nvSpPr>
            <p:spPr bwMode="auto">
              <a:xfrm flipH="1">
                <a:off x="3636" y="8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693" name="Line 53"/>
            <p:cNvSpPr>
              <a:spLocks noChangeShapeType="1"/>
            </p:cNvSpPr>
            <p:nvPr/>
          </p:nvSpPr>
          <p:spPr bwMode="auto">
            <a:xfrm flipH="1">
              <a:off x="3636" y="716"/>
              <a:ext cx="88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94" name="Line 54"/>
            <p:cNvSpPr>
              <a:spLocks noChangeShapeType="1"/>
            </p:cNvSpPr>
            <p:nvPr/>
          </p:nvSpPr>
          <p:spPr bwMode="auto">
            <a:xfrm>
              <a:off x="3572" y="716"/>
              <a:ext cx="64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95" name="Line 55"/>
            <p:cNvSpPr>
              <a:spLocks noChangeShapeType="1"/>
            </p:cNvSpPr>
            <p:nvPr/>
          </p:nvSpPr>
          <p:spPr bwMode="auto">
            <a:xfrm flipH="1">
              <a:off x="3564" y="712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96" name="Oval 56"/>
            <p:cNvSpPr>
              <a:spLocks noChangeArrowheads="1"/>
            </p:cNvSpPr>
            <p:nvPr/>
          </p:nvSpPr>
          <p:spPr bwMode="auto">
            <a:xfrm>
              <a:off x="3668" y="788"/>
              <a:ext cx="24" cy="2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97" name="Line 57"/>
            <p:cNvSpPr>
              <a:spLocks noChangeShapeType="1"/>
            </p:cNvSpPr>
            <p:nvPr/>
          </p:nvSpPr>
          <p:spPr bwMode="auto">
            <a:xfrm>
              <a:off x="3640" y="64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98" name="Line 58"/>
            <p:cNvSpPr>
              <a:spLocks noChangeShapeType="1"/>
            </p:cNvSpPr>
            <p:nvPr/>
          </p:nvSpPr>
          <p:spPr bwMode="auto">
            <a:xfrm>
              <a:off x="3672" y="820"/>
              <a:ext cx="0" cy="2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699" name="Group 59"/>
            <p:cNvGrpSpPr>
              <a:grpSpLocks/>
            </p:cNvGrpSpPr>
            <p:nvPr/>
          </p:nvGrpSpPr>
          <p:grpSpPr bwMode="auto">
            <a:xfrm>
              <a:off x="3812" y="868"/>
              <a:ext cx="72" cy="56"/>
              <a:chOff x="3812" y="868"/>
              <a:chExt cx="72" cy="56"/>
            </a:xfrm>
          </p:grpSpPr>
          <p:sp>
            <p:nvSpPr>
              <p:cNvPr id="112700" name="Line 60"/>
              <p:cNvSpPr>
                <a:spLocks noChangeShapeType="1"/>
              </p:cNvSpPr>
              <p:nvPr/>
            </p:nvSpPr>
            <p:spPr bwMode="auto">
              <a:xfrm>
                <a:off x="3820" y="8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01" name="Line 61"/>
              <p:cNvSpPr>
                <a:spLocks noChangeShapeType="1"/>
              </p:cNvSpPr>
              <p:nvPr/>
            </p:nvSpPr>
            <p:spPr bwMode="auto">
              <a:xfrm flipH="1">
                <a:off x="3812" y="8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702" name="Line 62"/>
            <p:cNvSpPr>
              <a:spLocks noChangeShapeType="1"/>
            </p:cNvSpPr>
            <p:nvPr/>
          </p:nvSpPr>
          <p:spPr bwMode="auto">
            <a:xfrm flipH="1">
              <a:off x="3460" y="716"/>
              <a:ext cx="88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03" name="Line 63"/>
            <p:cNvSpPr>
              <a:spLocks noChangeShapeType="1"/>
            </p:cNvSpPr>
            <p:nvPr/>
          </p:nvSpPr>
          <p:spPr bwMode="auto">
            <a:xfrm>
              <a:off x="3388" y="716"/>
              <a:ext cx="72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04" name="Line 64"/>
            <p:cNvSpPr>
              <a:spLocks noChangeShapeType="1"/>
            </p:cNvSpPr>
            <p:nvPr/>
          </p:nvSpPr>
          <p:spPr bwMode="auto">
            <a:xfrm flipH="1">
              <a:off x="3380" y="71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05" name="Oval 65"/>
            <p:cNvSpPr>
              <a:spLocks noChangeArrowheads="1"/>
            </p:cNvSpPr>
            <p:nvPr/>
          </p:nvSpPr>
          <p:spPr bwMode="auto">
            <a:xfrm>
              <a:off x="3492" y="788"/>
              <a:ext cx="24" cy="2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06" name="Line 66"/>
            <p:cNvSpPr>
              <a:spLocks noChangeShapeType="1"/>
            </p:cNvSpPr>
            <p:nvPr/>
          </p:nvSpPr>
          <p:spPr bwMode="auto">
            <a:xfrm>
              <a:off x="3464" y="64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07" name="Line 67"/>
            <p:cNvSpPr>
              <a:spLocks noChangeShapeType="1"/>
            </p:cNvSpPr>
            <p:nvPr/>
          </p:nvSpPr>
          <p:spPr bwMode="auto">
            <a:xfrm>
              <a:off x="3432" y="772"/>
              <a:ext cx="0" cy="2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708" name="Group 68"/>
            <p:cNvGrpSpPr>
              <a:grpSpLocks/>
            </p:cNvGrpSpPr>
            <p:nvPr/>
          </p:nvGrpSpPr>
          <p:grpSpPr bwMode="auto">
            <a:xfrm>
              <a:off x="3460" y="868"/>
              <a:ext cx="72" cy="56"/>
              <a:chOff x="3460" y="868"/>
              <a:chExt cx="72" cy="56"/>
            </a:xfrm>
          </p:grpSpPr>
          <p:sp>
            <p:nvSpPr>
              <p:cNvPr id="112709" name="Line 69"/>
              <p:cNvSpPr>
                <a:spLocks noChangeShapeType="1"/>
              </p:cNvSpPr>
              <p:nvPr/>
            </p:nvSpPr>
            <p:spPr bwMode="auto">
              <a:xfrm>
                <a:off x="3468" y="8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10" name="Line 70"/>
              <p:cNvSpPr>
                <a:spLocks noChangeShapeType="1"/>
              </p:cNvSpPr>
              <p:nvPr/>
            </p:nvSpPr>
            <p:spPr bwMode="auto">
              <a:xfrm flipH="1">
                <a:off x="3460" y="8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711" name="Group 71"/>
            <p:cNvGrpSpPr>
              <a:grpSpLocks/>
            </p:cNvGrpSpPr>
            <p:nvPr/>
          </p:nvGrpSpPr>
          <p:grpSpPr bwMode="auto">
            <a:xfrm>
              <a:off x="3284" y="1092"/>
              <a:ext cx="72" cy="56"/>
              <a:chOff x="3284" y="1092"/>
              <a:chExt cx="72" cy="56"/>
            </a:xfrm>
          </p:grpSpPr>
          <p:sp>
            <p:nvSpPr>
              <p:cNvPr id="112712" name="Line 72"/>
              <p:cNvSpPr>
                <a:spLocks noChangeShapeType="1"/>
              </p:cNvSpPr>
              <p:nvPr/>
            </p:nvSpPr>
            <p:spPr bwMode="auto">
              <a:xfrm>
                <a:off x="3292" y="109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13" name="Line 73"/>
              <p:cNvSpPr>
                <a:spLocks noChangeShapeType="1"/>
              </p:cNvSpPr>
              <p:nvPr/>
            </p:nvSpPr>
            <p:spPr bwMode="auto">
              <a:xfrm flipH="1">
                <a:off x="3284" y="10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714" name="Line 74"/>
            <p:cNvSpPr>
              <a:spLocks noChangeShapeType="1"/>
            </p:cNvSpPr>
            <p:nvPr/>
          </p:nvSpPr>
          <p:spPr bwMode="auto">
            <a:xfrm flipH="1">
              <a:off x="3284" y="716"/>
              <a:ext cx="8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15" name="Line 75"/>
            <p:cNvSpPr>
              <a:spLocks noChangeShapeType="1"/>
            </p:cNvSpPr>
            <p:nvPr/>
          </p:nvSpPr>
          <p:spPr bwMode="auto">
            <a:xfrm>
              <a:off x="3212" y="716"/>
              <a:ext cx="72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16" name="Line 76"/>
            <p:cNvSpPr>
              <a:spLocks noChangeShapeType="1"/>
            </p:cNvSpPr>
            <p:nvPr/>
          </p:nvSpPr>
          <p:spPr bwMode="auto">
            <a:xfrm flipH="1">
              <a:off x="3204" y="712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17" name="Oval 77"/>
            <p:cNvSpPr>
              <a:spLocks noChangeArrowheads="1"/>
            </p:cNvSpPr>
            <p:nvPr/>
          </p:nvSpPr>
          <p:spPr bwMode="auto">
            <a:xfrm>
              <a:off x="3316" y="788"/>
              <a:ext cx="24" cy="2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18" name="Line 78"/>
            <p:cNvSpPr>
              <a:spLocks noChangeShapeType="1"/>
            </p:cNvSpPr>
            <p:nvPr/>
          </p:nvSpPr>
          <p:spPr bwMode="auto">
            <a:xfrm>
              <a:off x="3288" y="64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719" name="Group 79"/>
            <p:cNvGrpSpPr>
              <a:grpSpLocks/>
            </p:cNvGrpSpPr>
            <p:nvPr/>
          </p:nvGrpSpPr>
          <p:grpSpPr bwMode="auto">
            <a:xfrm>
              <a:off x="3284" y="868"/>
              <a:ext cx="72" cy="56"/>
              <a:chOff x="3284" y="868"/>
              <a:chExt cx="72" cy="56"/>
            </a:xfrm>
          </p:grpSpPr>
          <p:sp>
            <p:nvSpPr>
              <p:cNvPr id="112720" name="Line 80"/>
              <p:cNvSpPr>
                <a:spLocks noChangeShapeType="1"/>
              </p:cNvSpPr>
              <p:nvPr/>
            </p:nvSpPr>
            <p:spPr bwMode="auto">
              <a:xfrm>
                <a:off x="3292" y="8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21" name="Line 81"/>
              <p:cNvSpPr>
                <a:spLocks noChangeShapeType="1"/>
              </p:cNvSpPr>
              <p:nvPr/>
            </p:nvSpPr>
            <p:spPr bwMode="auto">
              <a:xfrm flipH="1">
                <a:off x="3284" y="8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722" name="Line 82"/>
            <p:cNvSpPr>
              <a:spLocks noChangeShapeType="1"/>
            </p:cNvSpPr>
            <p:nvPr/>
          </p:nvSpPr>
          <p:spPr bwMode="auto">
            <a:xfrm>
              <a:off x="4012" y="168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23" name="Line 83"/>
            <p:cNvSpPr>
              <a:spLocks noChangeShapeType="1"/>
            </p:cNvSpPr>
            <p:nvPr/>
          </p:nvSpPr>
          <p:spPr bwMode="auto">
            <a:xfrm>
              <a:off x="4012" y="186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24" name="Line 84"/>
            <p:cNvSpPr>
              <a:spLocks noChangeShapeType="1"/>
            </p:cNvSpPr>
            <p:nvPr/>
          </p:nvSpPr>
          <p:spPr bwMode="auto">
            <a:xfrm flipV="1">
              <a:off x="4008" y="167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25" name="Arc 85"/>
            <p:cNvSpPr>
              <a:spLocks/>
            </p:cNvSpPr>
            <p:nvPr/>
          </p:nvSpPr>
          <p:spPr bwMode="auto">
            <a:xfrm>
              <a:off x="4196" y="1685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26" name="Arc 86"/>
            <p:cNvSpPr>
              <a:spLocks/>
            </p:cNvSpPr>
            <p:nvPr/>
          </p:nvSpPr>
          <p:spPr bwMode="auto">
            <a:xfrm>
              <a:off x="4196" y="1780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27" name="Line 87"/>
            <p:cNvSpPr>
              <a:spLocks noChangeShapeType="1"/>
            </p:cNvSpPr>
            <p:nvPr/>
          </p:nvSpPr>
          <p:spPr bwMode="auto">
            <a:xfrm>
              <a:off x="3164" y="1776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28" name="Line 88"/>
            <p:cNvSpPr>
              <a:spLocks noChangeShapeType="1"/>
            </p:cNvSpPr>
            <p:nvPr/>
          </p:nvSpPr>
          <p:spPr bwMode="auto">
            <a:xfrm>
              <a:off x="4292" y="1776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729" name="Group 89"/>
            <p:cNvGrpSpPr>
              <a:grpSpLocks/>
            </p:cNvGrpSpPr>
            <p:nvPr/>
          </p:nvGrpSpPr>
          <p:grpSpPr bwMode="auto">
            <a:xfrm>
              <a:off x="3740" y="1092"/>
              <a:ext cx="72" cy="56"/>
              <a:chOff x="3740" y="1092"/>
              <a:chExt cx="72" cy="56"/>
            </a:xfrm>
          </p:grpSpPr>
          <p:sp>
            <p:nvSpPr>
              <p:cNvPr id="112730" name="Line 90"/>
              <p:cNvSpPr>
                <a:spLocks noChangeShapeType="1"/>
              </p:cNvSpPr>
              <p:nvPr/>
            </p:nvSpPr>
            <p:spPr bwMode="auto">
              <a:xfrm>
                <a:off x="3748" y="109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31" name="Line 91"/>
              <p:cNvSpPr>
                <a:spLocks noChangeShapeType="1"/>
              </p:cNvSpPr>
              <p:nvPr/>
            </p:nvSpPr>
            <p:spPr bwMode="auto">
              <a:xfrm flipH="1">
                <a:off x="3740" y="10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732" name="Line 92"/>
            <p:cNvSpPr>
              <a:spLocks noChangeShapeType="1"/>
            </p:cNvSpPr>
            <p:nvPr/>
          </p:nvSpPr>
          <p:spPr bwMode="auto">
            <a:xfrm>
              <a:off x="4012" y="190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33" name="Line 93"/>
            <p:cNvSpPr>
              <a:spLocks noChangeShapeType="1"/>
            </p:cNvSpPr>
            <p:nvPr/>
          </p:nvSpPr>
          <p:spPr bwMode="auto">
            <a:xfrm>
              <a:off x="4012" y="208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34" name="Line 94"/>
            <p:cNvSpPr>
              <a:spLocks noChangeShapeType="1"/>
            </p:cNvSpPr>
            <p:nvPr/>
          </p:nvSpPr>
          <p:spPr bwMode="auto">
            <a:xfrm flipV="1">
              <a:off x="4008" y="190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35" name="Arc 95"/>
            <p:cNvSpPr>
              <a:spLocks/>
            </p:cNvSpPr>
            <p:nvPr/>
          </p:nvSpPr>
          <p:spPr bwMode="auto">
            <a:xfrm>
              <a:off x="4196" y="1909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36" name="Arc 96"/>
            <p:cNvSpPr>
              <a:spLocks/>
            </p:cNvSpPr>
            <p:nvPr/>
          </p:nvSpPr>
          <p:spPr bwMode="auto">
            <a:xfrm>
              <a:off x="4196" y="198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37" name="Line 97"/>
            <p:cNvSpPr>
              <a:spLocks noChangeShapeType="1"/>
            </p:cNvSpPr>
            <p:nvPr/>
          </p:nvSpPr>
          <p:spPr bwMode="auto">
            <a:xfrm>
              <a:off x="3164" y="1992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38" name="Line 98"/>
            <p:cNvSpPr>
              <a:spLocks noChangeShapeType="1"/>
            </p:cNvSpPr>
            <p:nvPr/>
          </p:nvSpPr>
          <p:spPr bwMode="auto">
            <a:xfrm>
              <a:off x="4292" y="199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739" name="Group 99"/>
            <p:cNvGrpSpPr>
              <a:grpSpLocks/>
            </p:cNvGrpSpPr>
            <p:nvPr/>
          </p:nvGrpSpPr>
          <p:grpSpPr bwMode="auto">
            <a:xfrm>
              <a:off x="3220" y="1316"/>
              <a:ext cx="72" cy="56"/>
              <a:chOff x="3220" y="1316"/>
              <a:chExt cx="72" cy="56"/>
            </a:xfrm>
          </p:grpSpPr>
          <p:sp>
            <p:nvSpPr>
              <p:cNvPr id="112740" name="Line 100"/>
              <p:cNvSpPr>
                <a:spLocks noChangeShapeType="1"/>
              </p:cNvSpPr>
              <p:nvPr/>
            </p:nvSpPr>
            <p:spPr bwMode="auto">
              <a:xfrm>
                <a:off x="3228" y="13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41" name="Line 101"/>
              <p:cNvSpPr>
                <a:spLocks noChangeShapeType="1"/>
              </p:cNvSpPr>
              <p:nvPr/>
            </p:nvSpPr>
            <p:spPr bwMode="auto">
              <a:xfrm flipH="1">
                <a:off x="3220" y="13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742" name="Line 102"/>
            <p:cNvSpPr>
              <a:spLocks noChangeShapeType="1"/>
            </p:cNvSpPr>
            <p:nvPr/>
          </p:nvSpPr>
          <p:spPr bwMode="auto">
            <a:xfrm>
              <a:off x="4012" y="211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43" name="Line 103"/>
            <p:cNvSpPr>
              <a:spLocks noChangeShapeType="1"/>
            </p:cNvSpPr>
            <p:nvPr/>
          </p:nvSpPr>
          <p:spPr bwMode="auto">
            <a:xfrm>
              <a:off x="4012" y="229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44" name="Line 104"/>
            <p:cNvSpPr>
              <a:spLocks noChangeShapeType="1"/>
            </p:cNvSpPr>
            <p:nvPr/>
          </p:nvSpPr>
          <p:spPr bwMode="auto">
            <a:xfrm flipV="1">
              <a:off x="4008" y="210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45" name="Arc 105"/>
            <p:cNvSpPr>
              <a:spLocks/>
            </p:cNvSpPr>
            <p:nvPr/>
          </p:nvSpPr>
          <p:spPr bwMode="auto">
            <a:xfrm>
              <a:off x="4196" y="2117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46" name="Arc 106"/>
            <p:cNvSpPr>
              <a:spLocks/>
            </p:cNvSpPr>
            <p:nvPr/>
          </p:nvSpPr>
          <p:spPr bwMode="auto">
            <a:xfrm>
              <a:off x="4196" y="221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47" name="Line 107"/>
            <p:cNvSpPr>
              <a:spLocks noChangeShapeType="1"/>
            </p:cNvSpPr>
            <p:nvPr/>
          </p:nvSpPr>
          <p:spPr bwMode="auto">
            <a:xfrm>
              <a:off x="3164" y="2208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48" name="Line 108"/>
            <p:cNvSpPr>
              <a:spLocks noChangeShapeType="1"/>
            </p:cNvSpPr>
            <p:nvPr/>
          </p:nvSpPr>
          <p:spPr bwMode="auto">
            <a:xfrm>
              <a:off x="4292" y="2208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749" name="Group 109"/>
            <p:cNvGrpSpPr>
              <a:grpSpLocks/>
            </p:cNvGrpSpPr>
            <p:nvPr/>
          </p:nvGrpSpPr>
          <p:grpSpPr bwMode="auto">
            <a:xfrm>
              <a:off x="3220" y="1532"/>
              <a:ext cx="72" cy="56"/>
              <a:chOff x="3220" y="1532"/>
              <a:chExt cx="72" cy="56"/>
            </a:xfrm>
          </p:grpSpPr>
          <p:sp>
            <p:nvSpPr>
              <p:cNvPr id="112750" name="Line 110"/>
              <p:cNvSpPr>
                <a:spLocks noChangeShapeType="1"/>
              </p:cNvSpPr>
              <p:nvPr/>
            </p:nvSpPr>
            <p:spPr bwMode="auto">
              <a:xfrm>
                <a:off x="3228" y="15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51" name="Line 111"/>
              <p:cNvSpPr>
                <a:spLocks noChangeShapeType="1"/>
              </p:cNvSpPr>
              <p:nvPr/>
            </p:nvSpPr>
            <p:spPr bwMode="auto">
              <a:xfrm flipH="1">
                <a:off x="3220" y="15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752" name="Group 112"/>
            <p:cNvGrpSpPr>
              <a:grpSpLocks/>
            </p:cNvGrpSpPr>
            <p:nvPr/>
          </p:nvGrpSpPr>
          <p:grpSpPr bwMode="auto">
            <a:xfrm>
              <a:off x="3740" y="1316"/>
              <a:ext cx="72" cy="56"/>
              <a:chOff x="3740" y="1316"/>
              <a:chExt cx="72" cy="56"/>
            </a:xfrm>
          </p:grpSpPr>
          <p:sp>
            <p:nvSpPr>
              <p:cNvPr id="112753" name="Line 113"/>
              <p:cNvSpPr>
                <a:spLocks noChangeShapeType="1"/>
              </p:cNvSpPr>
              <p:nvPr/>
            </p:nvSpPr>
            <p:spPr bwMode="auto">
              <a:xfrm>
                <a:off x="3748" y="13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54" name="Line 114"/>
              <p:cNvSpPr>
                <a:spLocks noChangeShapeType="1"/>
              </p:cNvSpPr>
              <p:nvPr/>
            </p:nvSpPr>
            <p:spPr bwMode="auto">
              <a:xfrm flipH="1">
                <a:off x="3740" y="13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755" name="Group 115"/>
            <p:cNvGrpSpPr>
              <a:grpSpLocks/>
            </p:cNvGrpSpPr>
            <p:nvPr/>
          </p:nvGrpSpPr>
          <p:grpSpPr bwMode="auto">
            <a:xfrm>
              <a:off x="3564" y="1316"/>
              <a:ext cx="72" cy="56"/>
              <a:chOff x="3564" y="1316"/>
              <a:chExt cx="72" cy="56"/>
            </a:xfrm>
          </p:grpSpPr>
          <p:sp>
            <p:nvSpPr>
              <p:cNvPr id="112756" name="Line 116"/>
              <p:cNvSpPr>
                <a:spLocks noChangeShapeType="1"/>
              </p:cNvSpPr>
              <p:nvPr/>
            </p:nvSpPr>
            <p:spPr bwMode="auto">
              <a:xfrm>
                <a:off x="3572" y="13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57" name="Line 117"/>
              <p:cNvSpPr>
                <a:spLocks noChangeShapeType="1"/>
              </p:cNvSpPr>
              <p:nvPr/>
            </p:nvSpPr>
            <p:spPr bwMode="auto">
              <a:xfrm flipH="1">
                <a:off x="3564" y="13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758" name="Group 118"/>
            <p:cNvGrpSpPr>
              <a:grpSpLocks/>
            </p:cNvGrpSpPr>
            <p:nvPr/>
          </p:nvGrpSpPr>
          <p:grpSpPr bwMode="auto">
            <a:xfrm>
              <a:off x="3396" y="1316"/>
              <a:ext cx="72" cy="56"/>
              <a:chOff x="3396" y="1316"/>
              <a:chExt cx="72" cy="56"/>
            </a:xfrm>
          </p:grpSpPr>
          <p:sp>
            <p:nvSpPr>
              <p:cNvPr id="112759" name="Line 119"/>
              <p:cNvSpPr>
                <a:spLocks noChangeShapeType="1"/>
              </p:cNvSpPr>
              <p:nvPr/>
            </p:nvSpPr>
            <p:spPr bwMode="auto">
              <a:xfrm>
                <a:off x="3404" y="13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60" name="Line 120"/>
              <p:cNvSpPr>
                <a:spLocks noChangeShapeType="1"/>
              </p:cNvSpPr>
              <p:nvPr/>
            </p:nvSpPr>
            <p:spPr bwMode="auto">
              <a:xfrm flipH="1">
                <a:off x="3396" y="13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761" name="Line 121"/>
            <p:cNvSpPr>
              <a:spLocks noChangeShapeType="1"/>
            </p:cNvSpPr>
            <p:nvPr/>
          </p:nvSpPr>
          <p:spPr bwMode="auto">
            <a:xfrm>
              <a:off x="4012" y="233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62" name="Line 122"/>
            <p:cNvSpPr>
              <a:spLocks noChangeShapeType="1"/>
            </p:cNvSpPr>
            <p:nvPr/>
          </p:nvSpPr>
          <p:spPr bwMode="auto">
            <a:xfrm>
              <a:off x="4012" y="251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63" name="Line 123"/>
            <p:cNvSpPr>
              <a:spLocks noChangeShapeType="1"/>
            </p:cNvSpPr>
            <p:nvPr/>
          </p:nvSpPr>
          <p:spPr bwMode="auto">
            <a:xfrm flipV="1">
              <a:off x="4008" y="233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64" name="Arc 124"/>
            <p:cNvSpPr>
              <a:spLocks/>
            </p:cNvSpPr>
            <p:nvPr/>
          </p:nvSpPr>
          <p:spPr bwMode="auto">
            <a:xfrm>
              <a:off x="4196" y="234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65" name="Arc 125"/>
            <p:cNvSpPr>
              <a:spLocks/>
            </p:cNvSpPr>
            <p:nvPr/>
          </p:nvSpPr>
          <p:spPr bwMode="auto">
            <a:xfrm>
              <a:off x="4196" y="2420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66" name="Line 126"/>
            <p:cNvSpPr>
              <a:spLocks noChangeShapeType="1"/>
            </p:cNvSpPr>
            <p:nvPr/>
          </p:nvSpPr>
          <p:spPr bwMode="auto">
            <a:xfrm>
              <a:off x="3164" y="2416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67" name="Line 127"/>
            <p:cNvSpPr>
              <a:spLocks noChangeShapeType="1"/>
            </p:cNvSpPr>
            <p:nvPr/>
          </p:nvSpPr>
          <p:spPr bwMode="auto">
            <a:xfrm>
              <a:off x="4292" y="2416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768" name="Group 128"/>
            <p:cNvGrpSpPr>
              <a:grpSpLocks/>
            </p:cNvGrpSpPr>
            <p:nvPr/>
          </p:nvGrpSpPr>
          <p:grpSpPr bwMode="auto">
            <a:xfrm>
              <a:off x="3812" y="1532"/>
              <a:ext cx="72" cy="56"/>
              <a:chOff x="3812" y="1532"/>
              <a:chExt cx="72" cy="56"/>
            </a:xfrm>
          </p:grpSpPr>
          <p:sp>
            <p:nvSpPr>
              <p:cNvPr id="112769" name="Line 129"/>
              <p:cNvSpPr>
                <a:spLocks noChangeShapeType="1"/>
              </p:cNvSpPr>
              <p:nvPr/>
            </p:nvSpPr>
            <p:spPr bwMode="auto">
              <a:xfrm>
                <a:off x="3820" y="15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70" name="Line 130"/>
              <p:cNvSpPr>
                <a:spLocks noChangeShapeType="1"/>
              </p:cNvSpPr>
              <p:nvPr/>
            </p:nvSpPr>
            <p:spPr bwMode="auto">
              <a:xfrm flipH="1">
                <a:off x="3812" y="15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771" name="Group 131"/>
            <p:cNvGrpSpPr>
              <a:grpSpLocks/>
            </p:cNvGrpSpPr>
            <p:nvPr/>
          </p:nvGrpSpPr>
          <p:grpSpPr bwMode="auto">
            <a:xfrm>
              <a:off x="3564" y="1532"/>
              <a:ext cx="72" cy="56"/>
              <a:chOff x="3564" y="1532"/>
              <a:chExt cx="72" cy="56"/>
            </a:xfrm>
          </p:grpSpPr>
          <p:sp>
            <p:nvSpPr>
              <p:cNvPr id="112772" name="Line 132"/>
              <p:cNvSpPr>
                <a:spLocks noChangeShapeType="1"/>
              </p:cNvSpPr>
              <p:nvPr/>
            </p:nvSpPr>
            <p:spPr bwMode="auto">
              <a:xfrm>
                <a:off x="3572" y="15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73" name="Line 133"/>
              <p:cNvSpPr>
                <a:spLocks noChangeShapeType="1"/>
              </p:cNvSpPr>
              <p:nvPr/>
            </p:nvSpPr>
            <p:spPr bwMode="auto">
              <a:xfrm flipH="1">
                <a:off x="3564" y="15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774" name="Group 134"/>
            <p:cNvGrpSpPr>
              <a:grpSpLocks/>
            </p:cNvGrpSpPr>
            <p:nvPr/>
          </p:nvGrpSpPr>
          <p:grpSpPr bwMode="auto">
            <a:xfrm>
              <a:off x="3460" y="1532"/>
              <a:ext cx="72" cy="56"/>
              <a:chOff x="3460" y="1532"/>
              <a:chExt cx="72" cy="56"/>
            </a:xfrm>
          </p:grpSpPr>
          <p:sp>
            <p:nvSpPr>
              <p:cNvPr id="112775" name="Line 135"/>
              <p:cNvSpPr>
                <a:spLocks noChangeShapeType="1"/>
              </p:cNvSpPr>
              <p:nvPr/>
            </p:nvSpPr>
            <p:spPr bwMode="auto">
              <a:xfrm>
                <a:off x="3468" y="15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76" name="Line 136"/>
              <p:cNvSpPr>
                <a:spLocks noChangeShapeType="1"/>
              </p:cNvSpPr>
              <p:nvPr/>
            </p:nvSpPr>
            <p:spPr bwMode="auto">
              <a:xfrm flipH="1">
                <a:off x="3460" y="15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777" name="Line 137"/>
            <p:cNvSpPr>
              <a:spLocks noChangeShapeType="1"/>
            </p:cNvSpPr>
            <p:nvPr/>
          </p:nvSpPr>
          <p:spPr bwMode="auto">
            <a:xfrm>
              <a:off x="4012" y="254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78" name="Line 138"/>
            <p:cNvSpPr>
              <a:spLocks noChangeShapeType="1"/>
            </p:cNvSpPr>
            <p:nvPr/>
          </p:nvSpPr>
          <p:spPr bwMode="auto">
            <a:xfrm>
              <a:off x="4012" y="272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79" name="Line 139"/>
            <p:cNvSpPr>
              <a:spLocks noChangeShapeType="1"/>
            </p:cNvSpPr>
            <p:nvPr/>
          </p:nvSpPr>
          <p:spPr bwMode="auto">
            <a:xfrm flipV="1">
              <a:off x="4008" y="254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80" name="Arc 140"/>
            <p:cNvSpPr>
              <a:spLocks/>
            </p:cNvSpPr>
            <p:nvPr/>
          </p:nvSpPr>
          <p:spPr bwMode="auto">
            <a:xfrm>
              <a:off x="4196" y="2549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81" name="Arc 141"/>
            <p:cNvSpPr>
              <a:spLocks/>
            </p:cNvSpPr>
            <p:nvPr/>
          </p:nvSpPr>
          <p:spPr bwMode="auto">
            <a:xfrm>
              <a:off x="4196" y="2632"/>
              <a:ext cx="88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82" name="Line 142"/>
            <p:cNvSpPr>
              <a:spLocks noChangeShapeType="1"/>
            </p:cNvSpPr>
            <p:nvPr/>
          </p:nvSpPr>
          <p:spPr bwMode="auto">
            <a:xfrm>
              <a:off x="3164" y="2640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83" name="Line 143"/>
            <p:cNvSpPr>
              <a:spLocks noChangeShapeType="1"/>
            </p:cNvSpPr>
            <p:nvPr/>
          </p:nvSpPr>
          <p:spPr bwMode="auto">
            <a:xfrm>
              <a:off x="4292" y="2640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784" name="Group 144"/>
            <p:cNvGrpSpPr>
              <a:grpSpLocks/>
            </p:cNvGrpSpPr>
            <p:nvPr/>
          </p:nvGrpSpPr>
          <p:grpSpPr bwMode="auto">
            <a:xfrm>
              <a:off x="3564" y="1964"/>
              <a:ext cx="72" cy="56"/>
              <a:chOff x="3564" y="1964"/>
              <a:chExt cx="72" cy="56"/>
            </a:xfrm>
          </p:grpSpPr>
          <p:sp>
            <p:nvSpPr>
              <p:cNvPr id="112785" name="Line 145"/>
              <p:cNvSpPr>
                <a:spLocks noChangeShapeType="1"/>
              </p:cNvSpPr>
              <p:nvPr/>
            </p:nvSpPr>
            <p:spPr bwMode="auto">
              <a:xfrm>
                <a:off x="3572" y="19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86" name="Line 146"/>
              <p:cNvSpPr>
                <a:spLocks noChangeShapeType="1"/>
              </p:cNvSpPr>
              <p:nvPr/>
            </p:nvSpPr>
            <p:spPr bwMode="auto">
              <a:xfrm flipH="1">
                <a:off x="3564" y="19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787" name="Group 147"/>
            <p:cNvGrpSpPr>
              <a:grpSpLocks/>
            </p:cNvGrpSpPr>
            <p:nvPr/>
          </p:nvGrpSpPr>
          <p:grpSpPr bwMode="auto">
            <a:xfrm>
              <a:off x="3220" y="1748"/>
              <a:ext cx="72" cy="56"/>
              <a:chOff x="3220" y="1748"/>
              <a:chExt cx="72" cy="56"/>
            </a:xfrm>
          </p:grpSpPr>
          <p:sp>
            <p:nvSpPr>
              <p:cNvPr id="112788" name="Line 148"/>
              <p:cNvSpPr>
                <a:spLocks noChangeShapeType="1"/>
              </p:cNvSpPr>
              <p:nvPr/>
            </p:nvSpPr>
            <p:spPr bwMode="auto">
              <a:xfrm>
                <a:off x="3228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89" name="Line 149"/>
              <p:cNvSpPr>
                <a:spLocks noChangeShapeType="1"/>
              </p:cNvSpPr>
              <p:nvPr/>
            </p:nvSpPr>
            <p:spPr bwMode="auto">
              <a:xfrm flipH="1">
                <a:off x="3220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790" name="Line 150"/>
            <p:cNvSpPr>
              <a:spLocks noChangeShapeType="1"/>
            </p:cNvSpPr>
            <p:nvPr/>
          </p:nvSpPr>
          <p:spPr bwMode="auto">
            <a:xfrm>
              <a:off x="4012" y="275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91" name="Line 151"/>
            <p:cNvSpPr>
              <a:spLocks noChangeShapeType="1"/>
            </p:cNvSpPr>
            <p:nvPr/>
          </p:nvSpPr>
          <p:spPr bwMode="auto">
            <a:xfrm>
              <a:off x="4012" y="294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92" name="Line 152"/>
            <p:cNvSpPr>
              <a:spLocks noChangeShapeType="1"/>
            </p:cNvSpPr>
            <p:nvPr/>
          </p:nvSpPr>
          <p:spPr bwMode="auto">
            <a:xfrm flipV="1">
              <a:off x="4008" y="2748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93" name="Arc 153"/>
            <p:cNvSpPr>
              <a:spLocks/>
            </p:cNvSpPr>
            <p:nvPr/>
          </p:nvSpPr>
          <p:spPr bwMode="auto">
            <a:xfrm>
              <a:off x="4196" y="2757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94" name="Arc 154"/>
            <p:cNvSpPr>
              <a:spLocks/>
            </p:cNvSpPr>
            <p:nvPr/>
          </p:nvSpPr>
          <p:spPr bwMode="auto">
            <a:xfrm>
              <a:off x="4196" y="285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95" name="Line 155"/>
            <p:cNvSpPr>
              <a:spLocks noChangeShapeType="1"/>
            </p:cNvSpPr>
            <p:nvPr/>
          </p:nvSpPr>
          <p:spPr bwMode="auto">
            <a:xfrm>
              <a:off x="3164" y="2848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96" name="Line 156"/>
            <p:cNvSpPr>
              <a:spLocks noChangeShapeType="1"/>
            </p:cNvSpPr>
            <p:nvPr/>
          </p:nvSpPr>
          <p:spPr bwMode="auto">
            <a:xfrm>
              <a:off x="4292" y="2848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797" name="Group 157"/>
            <p:cNvGrpSpPr>
              <a:grpSpLocks/>
            </p:cNvGrpSpPr>
            <p:nvPr/>
          </p:nvGrpSpPr>
          <p:grpSpPr bwMode="auto">
            <a:xfrm>
              <a:off x="3740" y="2180"/>
              <a:ext cx="72" cy="56"/>
              <a:chOff x="3740" y="2180"/>
              <a:chExt cx="72" cy="56"/>
            </a:xfrm>
          </p:grpSpPr>
          <p:sp>
            <p:nvSpPr>
              <p:cNvPr id="112798" name="Line 158"/>
              <p:cNvSpPr>
                <a:spLocks noChangeShapeType="1"/>
              </p:cNvSpPr>
              <p:nvPr/>
            </p:nvSpPr>
            <p:spPr bwMode="auto">
              <a:xfrm>
                <a:off x="3748" y="21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99" name="Line 159"/>
              <p:cNvSpPr>
                <a:spLocks noChangeShapeType="1"/>
              </p:cNvSpPr>
              <p:nvPr/>
            </p:nvSpPr>
            <p:spPr bwMode="auto">
              <a:xfrm flipH="1">
                <a:off x="3740" y="21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00" name="Group 160"/>
            <p:cNvGrpSpPr>
              <a:grpSpLocks/>
            </p:cNvGrpSpPr>
            <p:nvPr/>
          </p:nvGrpSpPr>
          <p:grpSpPr bwMode="auto">
            <a:xfrm>
              <a:off x="3460" y="2180"/>
              <a:ext cx="72" cy="56"/>
              <a:chOff x="3460" y="2180"/>
              <a:chExt cx="72" cy="56"/>
            </a:xfrm>
          </p:grpSpPr>
          <p:sp>
            <p:nvSpPr>
              <p:cNvPr id="112801" name="Line 161"/>
              <p:cNvSpPr>
                <a:spLocks noChangeShapeType="1"/>
              </p:cNvSpPr>
              <p:nvPr/>
            </p:nvSpPr>
            <p:spPr bwMode="auto">
              <a:xfrm>
                <a:off x="3468" y="21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02" name="Line 162"/>
              <p:cNvSpPr>
                <a:spLocks noChangeShapeType="1"/>
              </p:cNvSpPr>
              <p:nvPr/>
            </p:nvSpPr>
            <p:spPr bwMode="auto">
              <a:xfrm flipH="1">
                <a:off x="3460" y="21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03" name="Group 163"/>
            <p:cNvGrpSpPr>
              <a:grpSpLocks/>
            </p:cNvGrpSpPr>
            <p:nvPr/>
          </p:nvGrpSpPr>
          <p:grpSpPr bwMode="auto">
            <a:xfrm>
              <a:off x="3284" y="1964"/>
              <a:ext cx="72" cy="56"/>
              <a:chOff x="3284" y="1964"/>
              <a:chExt cx="72" cy="56"/>
            </a:xfrm>
          </p:grpSpPr>
          <p:sp>
            <p:nvSpPr>
              <p:cNvPr id="112804" name="Line 164"/>
              <p:cNvSpPr>
                <a:spLocks noChangeShapeType="1"/>
              </p:cNvSpPr>
              <p:nvPr/>
            </p:nvSpPr>
            <p:spPr bwMode="auto">
              <a:xfrm>
                <a:off x="3292" y="19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05" name="Line 165"/>
              <p:cNvSpPr>
                <a:spLocks noChangeShapeType="1"/>
              </p:cNvSpPr>
              <p:nvPr/>
            </p:nvSpPr>
            <p:spPr bwMode="auto">
              <a:xfrm flipH="1">
                <a:off x="3284" y="19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806" name="Line 166"/>
            <p:cNvSpPr>
              <a:spLocks noChangeShapeType="1"/>
            </p:cNvSpPr>
            <p:nvPr/>
          </p:nvSpPr>
          <p:spPr bwMode="auto">
            <a:xfrm>
              <a:off x="4440" y="772"/>
              <a:ext cx="0" cy="2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807" name="Group 167"/>
            <p:cNvGrpSpPr>
              <a:grpSpLocks/>
            </p:cNvGrpSpPr>
            <p:nvPr/>
          </p:nvGrpSpPr>
          <p:grpSpPr bwMode="auto">
            <a:xfrm>
              <a:off x="4404" y="868"/>
              <a:ext cx="72" cy="56"/>
              <a:chOff x="4404" y="868"/>
              <a:chExt cx="72" cy="56"/>
            </a:xfrm>
          </p:grpSpPr>
          <p:sp>
            <p:nvSpPr>
              <p:cNvPr id="112808" name="Line 168"/>
              <p:cNvSpPr>
                <a:spLocks noChangeShapeType="1"/>
              </p:cNvSpPr>
              <p:nvPr/>
            </p:nvSpPr>
            <p:spPr bwMode="auto">
              <a:xfrm>
                <a:off x="4412" y="8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09" name="Line 169"/>
              <p:cNvSpPr>
                <a:spLocks noChangeShapeType="1"/>
              </p:cNvSpPr>
              <p:nvPr/>
            </p:nvSpPr>
            <p:spPr bwMode="auto">
              <a:xfrm flipH="1">
                <a:off x="4404" y="8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10" name="Group 170"/>
            <p:cNvGrpSpPr>
              <a:grpSpLocks/>
            </p:cNvGrpSpPr>
            <p:nvPr/>
          </p:nvGrpSpPr>
          <p:grpSpPr bwMode="auto">
            <a:xfrm>
              <a:off x="4404" y="1092"/>
              <a:ext cx="72" cy="56"/>
              <a:chOff x="4404" y="1092"/>
              <a:chExt cx="72" cy="56"/>
            </a:xfrm>
          </p:grpSpPr>
          <p:sp>
            <p:nvSpPr>
              <p:cNvPr id="112811" name="Line 171"/>
              <p:cNvSpPr>
                <a:spLocks noChangeShapeType="1"/>
              </p:cNvSpPr>
              <p:nvPr/>
            </p:nvSpPr>
            <p:spPr bwMode="auto">
              <a:xfrm>
                <a:off x="4412" y="109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12" name="Line 172"/>
              <p:cNvSpPr>
                <a:spLocks noChangeShapeType="1"/>
              </p:cNvSpPr>
              <p:nvPr/>
            </p:nvSpPr>
            <p:spPr bwMode="auto">
              <a:xfrm flipH="1">
                <a:off x="4404" y="10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13" name="Group 173"/>
            <p:cNvGrpSpPr>
              <a:grpSpLocks/>
            </p:cNvGrpSpPr>
            <p:nvPr/>
          </p:nvGrpSpPr>
          <p:grpSpPr bwMode="auto">
            <a:xfrm>
              <a:off x="4404" y="1316"/>
              <a:ext cx="72" cy="56"/>
              <a:chOff x="4404" y="1316"/>
              <a:chExt cx="72" cy="56"/>
            </a:xfrm>
          </p:grpSpPr>
          <p:sp>
            <p:nvSpPr>
              <p:cNvPr id="112814" name="Line 174"/>
              <p:cNvSpPr>
                <a:spLocks noChangeShapeType="1"/>
              </p:cNvSpPr>
              <p:nvPr/>
            </p:nvSpPr>
            <p:spPr bwMode="auto">
              <a:xfrm>
                <a:off x="4412" y="13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15" name="Line 175"/>
              <p:cNvSpPr>
                <a:spLocks noChangeShapeType="1"/>
              </p:cNvSpPr>
              <p:nvPr/>
            </p:nvSpPr>
            <p:spPr bwMode="auto">
              <a:xfrm flipH="1">
                <a:off x="4404" y="13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16" name="Group 176"/>
            <p:cNvGrpSpPr>
              <a:grpSpLocks/>
            </p:cNvGrpSpPr>
            <p:nvPr/>
          </p:nvGrpSpPr>
          <p:grpSpPr bwMode="auto">
            <a:xfrm>
              <a:off x="4349" y="3444"/>
              <a:ext cx="175" cy="360"/>
              <a:chOff x="4349" y="3444"/>
              <a:chExt cx="175" cy="360"/>
            </a:xfrm>
          </p:grpSpPr>
          <p:sp>
            <p:nvSpPr>
              <p:cNvPr id="112817" name="Arc 177"/>
              <p:cNvSpPr>
                <a:spLocks/>
              </p:cNvSpPr>
              <p:nvPr/>
            </p:nvSpPr>
            <p:spPr bwMode="auto">
              <a:xfrm>
                <a:off x="4440" y="3444"/>
                <a:ext cx="84" cy="4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18" name="Arc 178"/>
              <p:cNvSpPr>
                <a:spLocks/>
              </p:cNvSpPr>
              <p:nvPr/>
            </p:nvSpPr>
            <p:spPr bwMode="auto">
              <a:xfrm>
                <a:off x="4436" y="3444"/>
                <a:ext cx="88" cy="28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19" name="Arc 179"/>
              <p:cNvSpPr>
                <a:spLocks/>
              </p:cNvSpPr>
              <p:nvPr/>
            </p:nvSpPr>
            <p:spPr bwMode="auto">
              <a:xfrm>
                <a:off x="4349" y="3460"/>
                <a:ext cx="88" cy="27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20" name="Arc 180"/>
              <p:cNvSpPr>
                <a:spLocks/>
              </p:cNvSpPr>
              <p:nvPr/>
            </p:nvSpPr>
            <p:spPr bwMode="auto">
              <a:xfrm>
                <a:off x="4349" y="3444"/>
                <a:ext cx="88" cy="4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21" name="Line 181"/>
              <p:cNvSpPr>
                <a:spLocks noChangeShapeType="1"/>
              </p:cNvSpPr>
              <p:nvPr/>
            </p:nvSpPr>
            <p:spPr bwMode="auto">
              <a:xfrm>
                <a:off x="4440" y="374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822" name="Line 182"/>
            <p:cNvSpPr>
              <a:spLocks noChangeShapeType="1"/>
            </p:cNvSpPr>
            <p:nvPr/>
          </p:nvSpPr>
          <p:spPr bwMode="auto">
            <a:xfrm>
              <a:off x="4648" y="772"/>
              <a:ext cx="0" cy="2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823" name="Group 183"/>
            <p:cNvGrpSpPr>
              <a:grpSpLocks/>
            </p:cNvGrpSpPr>
            <p:nvPr/>
          </p:nvGrpSpPr>
          <p:grpSpPr bwMode="auto">
            <a:xfrm>
              <a:off x="4404" y="1532"/>
              <a:ext cx="72" cy="56"/>
              <a:chOff x="4404" y="1532"/>
              <a:chExt cx="72" cy="56"/>
            </a:xfrm>
          </p:grpSpPr>
          <p:sp>
            <p:nvSpPr>
              <p:cNvPr id="112824" name="Line 184"/>
              <p:cNvSpPr>
                <a:spLocks noChangeShapeType="1"/>
              </p:cNvSpPr>
              <p:nvPr/>
            </p:nvSpPr>
            <p:spPr bwMode="auto">
              <a:xfrm>
                <a:off x="4412" y="15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25" name="Line 185"/>
              <p:cNvSpPr>
                <a:spLocks noChangeShapeType="1"/>
              </p:cNvSpPr>
              <p:nvPr/>
            </p:nvSpPr>
            <p:spPr bwMode="auto">
              <a:xfrm flipH="1">
                <a:off x="4404" y="15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26" name="Group 186"/>
            <p:cNvGrpSpPr>
              <a:grpSpLocks/>
            </p:cNvGrpSpPr>
            <p:nvPr/>
          </p:nvGrpSpPr>
          <p:grpSpPr bwMode="auto">
            <a:xfrm>
              <a:off x="4565" y="3444"/>
              <a:ext cx="167" cy="360"/>
              <a:chOff x="4565" y="3444"/>
              <a:chExt cx="167" cy="360"/>
            </a:xfrm>
          </p:grpSpPr>
          <p:sp>
            <p:nvSpPr>
              <p:cNvPr id="112827" name="Arc 187"/>
              <p:cNvSpPr>
                <a:spLocks/>
              </p:cNvSpPr>
              <p:nvPr/>
            </p:nvSpPr>
            <p:spPr bwMode="auto">
              <a:xfrm>
                <a:off x="4656" y="3444"/>
                <a:ext cx="76" cy="4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28" name="Arc 188"/>
              <p:cNvSpPr>
                <a:spLocks/>
              </p:cNvSpPr>
              <p:nvPr/>
            </p:nvSpPr>
            <p:spPr bwMode="auto">
              <a:xfrm>
                <a:off x="4644" y="3444"/>
                <a:ext cx="88" cy="28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29" name="Arc 189"/>
              <p:cNvSpPr>
                <a:spLocks/>
              </p:cNvSpPr>
              <p:nvPr/>
            </p:nvSpPr>
            <p:spPr bwMode="auto">
              <a:xfrm>
                <a:off x="4565" y="3460"/>
                <a:ext cx="92" cy="27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30" name="Arc 190"/>
              <p:cNvSpPr>
                <a:spLocks/>
              </p:cNvSpPr>
              <p:nvPr/>
            </p:nvSpPr>
            <p:spPr bwMode="auto">
              <a:xfrm>
                <a:off x="4565" y="3444"/>
                <a:ext cx="92" cy="4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31" name="Line 191"/>
              <p:cNvSpPr>
                <a:spLocks noChangeShapeType="1"/>
              </p:cNvSpPr>
              <p:nvPr/>
            </p:nvSpPr>
            <p:spPr bwMode="auto">
              <a:xfrm>
                <a:off x="4648" y="374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832" name="Line 192"/>
            <p:cNvSpPr>
              <a:spLocks noChangeShapeType="1"/>
            </p:cNvSpPr>
            <p:nvPr/>
          </p:nvSpPr>
          <p:spPr bwMode="auto">
            <a:xfrm>
              <a:off x="4864" y="772"/>
              <a:ext cx="0" cy="2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833" name="Group 193"/>
            <p:cNvGrpSpPr>
              <a:grpSpLocks/>
            </p:cNvGrpSpPr>
            <p:nvPr/>
          </p:nvGrpSpPr>
          <p:grpSpPr bwMode="auto">
            <a:xfrm>
              <a:off x="4781" y="3444"/>
              <a:ext cx="175" cy="360"/>
              <a:chOff x="4781" y="3444"/>
              <a:chExt cx="175" cy="360"/>
            </a:xfrm>
          </p:grpSpPr>
          <p:sp>
            <p:nvSpPr>
              <p:cNvPr id="112834" name="Arc 194"/>
              <p:cNvSpPr>
                <a:spLocks/>
              </p:cNvSpPr>
              <p:nvPr/>
            </p:nvSpPr>
            <p:spPr bwMode="auto">
              <a:xfrm>
                <a:off x="4872" y="3444"/>
                <a:ext cx="84" cy="4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35" name="Arc 195"/>
              <p:cNvSpPr>
                <a:spLocks/>
              </p:cNvSpPr>
              <p:nvPr/>
            </p:nvSpPr>
            <p:spPr bwMode="auto">
              <a:xfrm>
                <a:off x="4868" y="3444"/>
                <a:ext cx="88" cy="28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36" name="Arc 196"/>
              <p:cNvSpPr>
                <a:spLocks/>
              </p:cNvSpPr>
              <p:nvPr/>
            </p:nvSpPr>
            <p:spPr bwMode="auto">
              <a:xfrm>
                <a:off x="4781" y="3460"/>
                <a:ext cx="88" cy="27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37" name="Arc 197"/>
              <p:cNvSpPr>
                <a:spLocks/>
              </p:cNvSpPr>
              <p:nvPr/>
            </p:nvSpPr>
            <p:spPr bwMode="auto">
              <a:xfrm>
                <a:off x="4781" y="3444"/>
                <a:ext cx="88" cy="4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38" name="Line 198"/>
              <p:cNvSpPr>
                <a:spLocks noChangeShapeType="1"/>
              </p:cNvSpPr>
              <p:nvPr/>
            </p:nvSpPr>
            <p:spPr bwMode="auto">
              <a:xfrm>
                <a:off x="4864" y="374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39" name="Group 199"/>
            <p:cNvGrpSpPr>
              <a:grpSpLocks/>
            </p:cNvGrpSpPr>
            <p:nvPr/>
          </p:nvGrpSpPr>
          <p:grpSpPr bwMode="auto">
            <a:xfrm>
              <a:off x="4612" y="1748"/>
              <a:ext cx="72" cy="56"/>
              <a:chOff x="4612" y="1748"/>
              <a:chExt cx="72" cy="56"/>
            </a:xfrm>
          </p:grpSpPr>
          <p:sp>
            <p:nvSpPr>
              <p:cNvPr id="112840" name="Line 200"/>
              <p:cNvSpPr>
                <a:spLocks noChangeShapeType="1"/>
              </p:cNvSpPr>
              <p:nvPr/>
            </p:nvSpPr>
            <p:spPr bwMode="auto">
              <a:xfrm>
                <a:off x="4620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41" name="Line 201"/>
              <p:cNvSpPr>
                <a:spLocks noChangeShapeType="1"/>
              </p:cNvSpPr>
              <p:nvPr/>
            </p:nvSpPr>
            <p:spPr bwMode="auto">
              <a:xfrm flipH="1">
                <a:off x="4612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42" name="Group 202"/>
            <p:cNvGrpSpPr>
              <a:grpSpLocks/>
            </p:cNvGrpSpPr>
            <p:nvPr/>
          </p:nvGrpSpPr>
          <p:grpSpPr bwMode="auto">
            <a:xfrm>
              <a:off x="4612" y="1964"/>
              <a:ext cx="72" cy="56"/>
              <a:chOff x="4612" y="1964"/>
              <a:chExt cx="72" cy="56"/>
            </a:xfrm>
          </p:grpSpPr>
          <p:sp>
            <p:nvSpPr>
              <p:cNvPr id="112843" name="Line 203"/>
              <p:cNvSpPr>
                <a:spLocks noChangeShapeType="1"/>
              </p:cNvSpPr>
              <p:nvPr/>
            </p:nvSpPr>
            <p:spPr bwMode="auto">
              <a:xfrm>
                <a:off x="4620" y="19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44" name="Line 204"/>
              <p:cNvSpPr>
                <a:spLocks noChangeShapeType="1"/>
              </p:cNvSpPr>
              <p:nvPr/>
            </p:nvSpPr>
            <p:spPr bwMode="auto">
              <a:xfrm flipH="1">
                <a:off x="4612" y="19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845" name="Line 205"/>
            <p:cNvSpPr>
              <a:spLocks noChangeShapeType="1"/>
            </p:cNvSpPr>
            <p:nvPr/>
          </p:nvSpPr>
          <p:spPr bwMode="auto">
            <a:xfrm>
              <a:off x="5088" y="772"/>
              <a:ext cx="0" cy="2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846" name="Group 206"/>
            <p:cNvGrpSpPr>
              <a:grpSpLocks/>
            </p:cNvGrpSpPr>
            <p:nvPr/>
          </p:nvGrpSpPr>
          <p:grpSpPr bwMode="auto">
            <a:xfrm>
              <a:off x="5005" y="3444"/>
              <a:ext cx="167" cy="360"/>
              <a:chOff x="5005" y="3444"/>
              <a:chExt cx="167" cy="360"/>
            </a:xfrm>
          </p:grpSpPr>
          <p:sp>
            <p:nvSpPr>
              <p:cNvPr id="112847" name="Arc 207"/>
              <p:cNvSpPr>
                <a:spLocks/>
              </p:cNvSpPr>
              <p:nvPr/>
            </p:nvSpPr>
            <p:spPr bwMode="auto">
              <a:xfrm>
                <a:off x="5088" y="3444"/>
                <a:ext cx="84" cy="4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48" name="Arc 208"/>
              <p:cNvSpPr>
                <a:spLocks/>
              </p:cNvSpPr>
              <p:nvPr/>
            </p:nvSpPr>
            <p:spPr bwMode="auto">
              <a:xfrm>
                <a:off x="5084" y="3444"/>
                <a:ext cx="88" cy="28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49" name="Arc 209"/>
              <p:cNvSpPr>
                <a:spLocks/>
              </p:cNvSpPr>
              <p:nvPr/>
            </p:nvSpPr>
            <p:spPr bwMode="auto">
              <a:xfrm>
                <a:off x="5005" y="3460"/>
                <a:ext cx="84" cy="27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50" name="Arc 210"/>
              <p:cNvSpPr>
                <a:spLocks/>
              </p:cNvSpPr>
              <p:nvPr/>
            </p:nvSpPr>
            <p:spPr bwMode="auto">
              <a:xfrm>
                <a:off x="5005" y="3444"/>
                <a:ext cx="84" cy="4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51" name="Line 211"/>
              <p:cNvSpPr>
                <a:spLocks noChangeShapeType="1"/>
              </p:cNvSpPr>
              <p:nvPr/>
            </p:nvSpPr>
            <p:spPr bwMode="auto">
              <a:xfrm>
                <a:off x="5088" y="374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52" name="Group 212"/>
            <p:cNvGrpSpPr>
              <a:grpSpLocks/>
            </p:cNvGrpSpPr>
            <p:nvPr/>
          </p:nvGrpSpPr>
          <p:grpSpPr bwMode="auto">
            <a:xfrm>
              <a:off x="4612" y="2180"/>
              <a:ext cx="72" cy="56"/>
              <a:chOff x="4612" y="2180"/>
              <a:chExt cx="72" cy="56"/>
            </a:xfrm>
          </p:grpSpPr>
          <p:sp>
            <p:nvSpPr>
              <p:cNvPr id="112853" name="Line 213"/>
              <p:cNvSpPr>
                <a:spLocks noChangeShapeType="1"/>
              </p:cNvSpPr>
              <p:nvPr/>
            </p:nvSpPr>
            <p:spPr bwMode="auto">
              <a:xfrm>
                <a:off x="4620" y="21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54" name="Line 214"/>
              <p:cNvSpPr>
                <a:spLocks noChangeShapeType="1"/>
              </p:cNvSpPr>
              <p:nvPr/>
            </p:nvSpPr>
            <p:spPr bwMode="auto">
              <a:xfrm flipH="1">
                <a:off x="4612" y="21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55" name="Group 215"/>
            <p:cNvGrpSpPr>
              <a:grpSpLocks/>
            </p:cNvGrpSpPr>
            <p:nvPr/>
          </p:nvGrpSpPr>
          <p:grpSpPr bwMode="auto">
            <a:xfrm>
              <a:off x="4612" y="2388"/>
              <a:ext cx="72" cy="56"/>
              <a:chOff x="4612" y="2388"/>
              <a:chExt cx="72" cy="56"/>
            </a:xfrm>
          </p:grpSpPr>
          <p:sp>
            <p:nvSpPr>
              <p:cNvPr id="112856" name="Line 216"/>
              <p:cNvSpPr>
                <a:spLocks noChangeShapeType="1"/>
              </p:cNvSpPr>
              <p:nvPr/>
            </p:nvSpPr>
            <p:spPr bwMode="auto">
              <a:xfrm>
                <a:off x="4620" y="238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57" name="Line 217"/>
              <p:cNvSpPr>
                <a:spLocks noChangeShapeType="1"/>
              </p:cNvSpPr>
              <p:nvPr/>
            </p:nvSpPr>
            <p:spPr bwMode="auto">
              <a:xfrm flipH="1">
                <a:off x="4612" y="238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58" name="Group 218"/>
            <p:cNvGrpSpPr>
              <a:grpSpLocks/>
            </p:cNvGrpSpPr>
            <p:nvPr/>
          </p:nvGrpSpPr>
          <p:grpSpPr bwMode="auto">
            <a:xfrm>
              <a:off x="4828" y="1964"/>
              <a:ext cx="72" cy="56"/>
              <a:chOff x="4828" y="1964"/>
              <a:chExt cx="72" cy="56"/>
            </a:xfrm>
          </p:grpSpPr>
          <p:sp>
            <p:nvSpPr>
              <p:cNvPr id="112859" name="Line 219"/>
              <p:cNvSpPr>
                <a:spLocks noChangeShapeType="1"/>
              </p:cNvSpPr>
              <p:nvPr/>
            </p:nvSpPr>
            <p:spPr bwMode="auto">
              <a:xfrm>
                <a:off x="4836" y="19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60" name="Line 220"/>
              <p:cNvSpPr>
                <a:spLocks noChangeShapeType="1"/>
              </p:cNvSpPr>
              <p:nvPr/>
            </p:nvSpPr>
            <p:spPr bwMode="auto">
              <a:xfrm flipH="1">
                <a:off x="4828" y="19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61" name="Group 221"/>
            <p:cNvGrpSpPr>
              <a:grpSpLocks/>
            </p:cNvGrpSpPr>
            <p:nvPr/>
          </p:nvGrpSpPr>
          <p:grpSpPr bwMode="auto">
            <a:xfrm>
              <a:off x="4828" y="2612"/>
              <a:ext cx="72" cy="56"/>
              <a:chOff x="4828" y="2612"/>
              <a:chExt cx="72" cy="56"/>
            </a:xfrm>
          </p:grpSpPr>
          <p:sp>
            <p:nvSpPr>
              <p:cNvPr id="112862" name="Line 222"/>
              <p:cNvSpPr>
                <a:spLocks noChangeShapeType="1"/>
              </p:cNvSpPr>
              <p:nvPr/>
            </p:nvSpPr>
            <p:spPr bwMode="auto">
              <a:xfrm>
                <a:off x="4836" y="26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63" name="Line 223"/>
              <p:cNvSpPr>
                <a:spLocks noChangeShapeType="1"/>
              </p:cNvSpPr>
              <p:nvPr/>
            </p:nvSpPr>
            <p:spPr bwMode="auto">
              <a:xfrm flipH="1">
                <a:off x="4828" y="26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864" name="Rectangle 224"/>
            <p:cNvSpPr>
              <a:spLocks noChangeArrowheads="1"/>
            </p:cNvSpPr>
            <p:nvPr/>
          </p:nvSpPr>
          <p:spPr bwMode="auto">
            <a:xfrm>
              <a:off x="4320" y="3792"/>
              <a:ext cx="9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400"/>
                </a:lnSpc>
                <a:tabLst>
                  <a:tab pos="368300" algn="l"/>
                  <a:tab pos="723900" algn="l"/>
                  <a:tab pos="10668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EQ	NE	LT	GT</a:t>
              </a:r>
            </a:p>
          </p:txBody>
        </p:sp>
        <p:sp>
          <p:nvSpPr>
            <p:cNvPr id="112865" name="Line 225"/>
            <p:cNvSpPr>
              <a:spLocks noChangeShapeType="1"/>
            </p:cNvSpPr>
            <p:nvPr/>
          </p:nvSpPr>
          <p:spPr bwMode="auto">
            <a:xfrm>
              <a:off x="4012" y="297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66" name="Line 226"/>
            <p:cNvSpPr>
              <a:spLocks noChangeShapeType="1"/>
            </p:cNvSpPr>
            <p:nvPr/>
          </p:nvSpPr>
          <p:spPr bwMode="auto">
            <a:xfrm>
              <a:off x="4012" y="315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67" name="Line 227"/>
            <p:cNvSpPr>
              <a:spLocks noChangeShapeType="1"/>
            </p:cNvSpPr>
            <p:nvPr/>
          </p:nvSpPr>
          <p:spPr bwMode="auto">
            <a:xfrm flipV="1">
              <a:off x="4008" y="297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68" name="Arc 228"/>
            <p:cNvSpPr>
              <a:spLocks/>
            </p:cNvSpPr>
            <p:nvPr/>
          </p:nvSpPr>
          <p:spPr bwMode="auto">
            <a:xfrm>
              <a:off x="4196" y="298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69" name="Arc 229"/>
            <p:cNvSpPr>
              <a:spLocks/>
            </p:cNvSpPr>
            <p:nvPr/>
          </p:nvSpPr>
          <p:spPr bwMode="auto">
            <a:xfrm>
              <a:off x="4196" y="3064"/>
              <a:ext cx="88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70" name="Line 230"/>
            <p:cNvSpPr>
              <a:spLocks noChangeShapeType="1"/>
            </p:cNvSpPr>
            <p:nvPr/>
          </p:nvSpPr>
          <p:spPr bwMode="auto">
            <a:xfrm>
              <a:off x="3164" y="3072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71" name="Line 231"/>
            <p:cNvSpPr>
              <a:spLocks noChangeShapeType="1"/>
            </p:cNvSpPr>
            <p:nvPr/>
          </p:nvSpPr>
          <p:spPr bwMode="auto">
            <a:xfrm>
              <a:off x="4292" y="307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872" name="Group 232"/>
            <p:cNvGrpSpPr>
              <a:grpSpLocks/>
            </p:cNvGrpSpPr>
            <p:nvPr/>
          </p:nvGrpSpPr>
          <p:grpSpPr bwMode="auto">
            <a:xfrm>
              <a:off x="3396" y="2388"/>
              <a:ext cx="72" cy="56"/>
              <a:chOff x="3396" y="2388"/>
              <a:chExt cx="72" cy="56"/>
            </a:xfrm>
          </p:grpSpPr>
          <p:sp>
            <p:nvSpPr>
              <p:cNvPr id="112873" name="Line 233"/>
              <p:cNvSpPr>
                <a:spLocks noChangeShapeType="1"/>
              </p:cNvSpPr>
              <p:nvPr/>
            </p:nvSpPr>
            <p:spPr bwMode="auto">
              <a:xfrm>
                <a:off x="3404" y="238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74" name="Line 234"/>
              <p:cNvSpPr>
                <a:spLocks noChangeShapeType="1"/>
              </p:cNvSpPr>
              <p:nvPr/>
            </p:nvSpPr>
            <p:spPr bwMode="auto">
              <a:xfrm flipH="1">
                <a:off x="3396" y="238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75" name="Group 235"/>
            <p:cNvGrpSpPr>
              <a:grpSpLocks/>
            </p:cNvGrpSpPr>
            <p:nvPr/>
          </p:nvGrpSpPr>
          <p:grpSpPr bwMode="auto">
            <a:xfrm>
              <a:off x="3636" y="1748"/>
              <a:ext cx="72" cy="56"/>
              <a:chOff x="3636" y="1748"/>
              <a:chExt cx="72" cy="56"/>
            </a:xfrm>
          </p:grpSpPr>
          <p:sp>
            <p:nvSpPr>
              <p:cNvPr id="112876" name="Line 236"/>
              <p:cNvSpPr>
                <a:spLocks noChangeShapeType="1"/>
              </p:cNvSpPr>
              <p:nvPr/>
            </p:nvSpPr>
            <p:spPr bwMode="auto">
              <a:xfrm>
                <a:off x="3644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77" name="Line 237"/>
              <p:cNvSpPr>
                <a:spLocks noChangeShapeType="1"/>
              </p:cNvSpPr>
              <p:nvPr/>
            </p:nvSpPr>
            <p:spPr bwMode="auto">
              <a:xfrm flipH="1">
                <a:off x="3636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878" name="Line 238"/>
            <p:cNvSpPr>
              <a:spLocks noChangeShapeType="1"/>
            </p:cNvSpPr>
            <p:nvPr/>
          </p:nvSpPr>
          <p:spPr bwMode="auto">
            <a:xfrm>
              <a:off x="4012" y="318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79" name="Line 239"/>
            <p:cNvSpPr>
              <a:spLocks noChangeShapeType="1"/>
            </p:cNvSpPr>
            <p:nvPr/>
          </p:nvSpPr>
          <p:spPr bwMode="auto">
            <a:xfrm>
              <a:off x="4012" y="337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80" name="Line 240"/>
            <p:cNvSpPr>
              <a:spLocks noChangeShapeType="1"/>
            </p:cNvSpPr>
            <p:nvPr/>
          </p:nvSpPr>
          <p:spPr bwMode="auto">
            <a:xfrm flipV="1">
              <a:off x="4008" y="318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81" name="Arc 241"/>
            <p:cNvSpPr>
              <a:spLocks/>
            </p:cNvSpPr>
            <p:nvPr/>
          </p:nvSpPr>
          <p:spPr bwMode="auto">
            <a:xfrm>
              <a:off x="4196" y="3189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82" name="Arc 242"/>
            <p:cNvSpPr>
              <a:spLocks/>
            </p:cNvSpPr>
            <p:nvPr/>
          </p:nvSpPr>
          <p:spPr bwMode="auto">
            <a:xfrm>
              <a:off x="4196" y="3276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83" name="Line 243"/>
            <p:cNvSpPr>
              <a:spLocks noChangeShapeType="1"/>
            </p:cNvSpPr>
            <p:nvPr/>
          </p:nvSpPr>
          <p:spPr bwMode="auto">
            <a:xfrm>
              <a:off x="3164" y="3280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84" name="Line 244"/>
            <p:cNvSpPr>
              <a:spLocks noChangeShapeType="1"/>
            </p:cNvSpPr>
            <p:nvPr/>
          </p:nvSpPr>
          <p:spPr bwMode="auto">
            <a:xfrm>
              <a:off x="4292" y="3280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2885" name="Group 245"/>
            <p:cNvGrpSpPr>
              <a:grpSpLocks/>
            </p:cNvGrpSpPr>
            <p:nvPr/>
          </p:nvGrpSpPr>
          <p:grpSpPr bwMode="auto">
            <a:xfrm>
              <a:off x="3740" y="2388"/>
              <a:ext cx="72" cy="56"/>
              <a:chOff x="3740" y="2388"/>
              <a:chExt cx="72" cy="56"/>
            </a:xfrm>
          </p:grpSpPr>
          <p:sp>
            <p:nvSpPr>
              <p:cNvPr id="112886" name="Line 246"/>
              <p:cNvSpPr>
                <a:spLocks noChangeShapeType="1"/>
              </p:cNvSpPr>
              <p:nvPr/>
            </p:nvSpPr>
            <p:spPr bwMode="auto">
              <a:xfrm>
                <a:off x="3748" y="238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87" name="Line 247"/>
              <p:cNvSpPr>
                <a:spLocks noChangeShapeType="1"/>
              </p:cNvSpPr>
              <p:nvPr/>
            </p:nvSpPr>
            <p:spPr bwMode="auto">
              <a:xfrm flipH="1">
                <a:off x="3740" y="238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88" name="Group 248"/>
            <p:cNvGrpSpPr>
              <a:grpSpLocks/>
            </p:cNvGrpSpPr>
            <p:nvPr/>
          </p:nvGrpSpPr>
          <p:grpSpPr bwMode="auto">
            <a:xfrm>
              <a:off x="3460" y="2612"/>
              <a:ext cx="72" cy="56"/>
              <a:chOff x="3460" y="2612"/>
              <a:chExt cx="72" cy="56"/>
            </a:xfrm>
          </p:grpSpPr>
          <p:sp>
            <p:nvSpPr>
              <p:cNvPr id="112889" name="Line 249"/>
              <p:cNvSpPr>
                <a:spLocks noChangeShapeType="1"/>
              </p:cNvSpPr>
              <p:nvPr/>
            </p:nvSpPr>
            <p:spPr bwMode="auto">
              <a:xfrm>
                <a:off x="3468" y="26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90" name="Line 250"/>
              <p:cNvSpPr>
                <a:spLocks noChangeShapeType="1"/>
              </p:cNvSpPr>
              <p:nvPr/>
            </p:nvSpPr>
            <p:spPr bwMode="auto">
              <a:xfrm flipH="1">
                <a:off x="3460" y="26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91" name="Group 251"/>
            <p:cNvGrpSpPr>
              <a:grpSpLocks/>
            </p:cNvGrpSpPr>
            <p:nvPr/>
          </p:nvGrpSpPr>
          <p:grpSpPr bwMode="auto">
            <a:xfrm>
              <a:off x="3284" y="2612"/>
              <a:ext cx="72" cy="56"/>
              <a:chOff x="3284" y="2612"/>
              <a:chExt cx="72" cy="56"/>
            </a:xfrm>
          </p:grpSpPr>
          <p:sp>
            <p:nvSpPr>
              <p:cNvPr id="112892" name="Line 252"/>
              <p:cNvSpPr>
                <a:spLocks noChangeShapeType="1"/>
              </p:cNvSpPr>
              <p:nvPr/>
            </p:nvSpPr>
            <p:spPr bwMode="auto">
              <a:xfrm>
                <a:off x="3292" y="26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93" name="Line 253"/>
              <p:cNvSpPr>
                <a:spLocks noChangeShapeType="1"/>
              </p:cNvSpPr>
              <p:nvPr/>
            </p:nvSpPr>
            <p:spPr bwMode="auto">
              <a:xfrm flipH="1">
                <a:off x="3284" y="26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94" name="Group 254"/>
            <p:cNvGrpSpPr>
              <a:grpSpLocks/>
            </p:cNvGrpSpPr>
            <p:nvPr/>
          </p:nvGrpSpPr>
          <p:grpSpPr bwMode="auto">
            <a:xfrm>
              <a:off x="4828" y="2820"/>
              <a:ext cx="72" cy="56"/>
              <a:chOff x="4828" y="2820"/>
              <a:chExt cx="72" cy="56"/>
            </a:xfrm>
          </p:grpSpPr>
          <p:sp>
            <p:nvSpPr>
              <p:cNvPr id="112895" name="Line 255"/>
              <p:cNvSpPr>
                <a:spLocks noChangeShapeType="1"/>
              </p:cNvSpPr>
              <p:nvPr/>
            </p:nvSpPr>
            <p:spPr bwMode="auto">
              <a:xfrm>
                <a:off x="4836" y="282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96" name="Line 256"/>
              <p:cNvSpPr>
                <a:spLocks noChangeShapeType="1"/>
              </p:cNvSpPr>
              <p:nvPr/>
            </p:nvSpPr>
            <p:spPr bwMode="auto">
              <a:xfrm flipH="1">
                <a:off x="4828" y="282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897" name="Group 257"/>
            <p:cNvGrpSpPr>
              <a:grpSpLocks/>
            </p:cNvGrpSpPr>
            <p:nvPr/>
          </p:nvGrpSpPr>
          <p:grpSpPr bwMode="auto">
            <a:xfrm>
              <a:off x="5052" y="1748"/>
              <a:ext cx="72" cy="56"/>
              <a:chOff x="5052" y="1748"/>
              <a:chExt cx="72" cy="56"/>
            </a:xfrm>
          </p:grpSpPr>
          <p:sp>
            <p:nvSpPr>
              <p:cNvPr id="112898" name="Line 258"/>
              <p:cNvSpPr>
                <a:spLocks noChangeShapeType="1"/>
              </p:cNvSpPr>
              <p:nvPr/>
            </p:nvSpPr>
            <p:spPr bwMode="auto">
              <a:xfrm>
                <a:off x="5060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899" name="Line 259"/>
              <p:cNvSpPr>
                <a:spLocks noChangeShapeType="1"/>
              </p:cNvSpPr>
              <p:nvPr/>
            </p:nvSpPr>
            <p:spPr bwMode="auto">
              <a:xfrm flipH="1">
                <a:off x="5052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900" name="Group 260"/>
            <p:cNvGrpSpPr>
              <a:grpSpLocks/>
            </p:cNvGrpSpPr>
            <p:nvPr/>
          </p:nvGrpSpPr>
          <p:grpSpPr bwMode="auto">
            <a:xfrm>
              <a:off x="3740" y="2612"/>
              <a:ext cx="72" cy="56"/>
              <a:chOff x="3740" y="2612"/>
              <a:chExt cx="72" cy="56"/>
            </a:xfrm>
          </p:grpSpPr>
          <p:sp>
            <p:nvSpPr>
              <p:cNvPr id="112901" name="Line 261"/>
              <p:cNvSpPr>
                <a:spLocks noChangeShapeType="1"/>
              </p:cNvSpPr>
              <p:nvPr/>
            </p:nvSpPr>
            <p:spPr bwMode="auto">
              <a:xfrm>
                <a:off x="3748" y="26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02" name="Line 262"/>
              <p:cNvSpPr>
                <a:spLocks noChangeShapeType="1"/>
              </p:cNvSpPr>
              <p:nvPr/>
            </p:nvSpPr>
            <p:spPr bwMode="auto">
              <a:xfrm flipH="1">
                <a:off x="3740" y="26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903" name="Group 263"/>
            <p:cNvGrpSpPr>
              <a:grpSpLocks/>
            </p:cNvGrpSpPr>
            <p:nvPr/>
          </p:nvGrpSpPr>
          <p:grpSpPr bwMode="auto">
            <a:xfrm>
              <a:off x="3564" y="2820"/>
              <a:ext cx="72" cy="56"/>
              <a:chOff x="3564" y="2820"/>
              <a:chExt cx="72" cy="56"/>
            </a:xfrm>
          </p:grpSpPr>
          <p:sp>
            <p:nvSpPr>
              <p:cNvPr id="112904" name="Line 264"/>
              <p:cNvSpPr>
                <a:spLocks noChangeShapeType="1"/>
              </p:cNvSpPr>
              <p:nvPr/>
            </p:nvSpPr>
            <p:spPr bwMode="auto">
              <a:xfrm>
                <a:off x="3572" y="282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05" name="Line 265"/>
              <p:cNvSpPr>
                <a:spLocks noChangeShapeType="1"/>
              </p:cNvSpPr>
              <p:nvPr/>
            </p:nvSpPr>
            <p:spPr bwMode="auto">
              <a:xfrm flipH="1">
                <a:off x="3564" y="282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906" name="Group 266"/>
            <p:cNvGrpSpPr>
              <a:grpSpLocks/>
            </p:cNvGrpSpPr>
            <p:nvPr/>
          </p:nvGrpSpPr>
          <p:grpSpPr bwMode="auto">
            <a:xfrm>
              <a:off x="3460" y="2820"/>
              <a:ext cx="72" cy="56"/>
              <a:chOff x="3460" y="2820"/>
              <a:chExt cx="72" cy="56"/>
            </a:xfrm>
          </p:grpSpPr>
          <p:sp>
            <p:nvSpPr>
              <p:cNvPr id="112907" name="Line 267"/>
              <p:cNvSpPr>
                <a:spLocks noChangeShapeType="1"/>
              </p:cNvSpPr>
              <p:nvPr/>
            </p:nvSpPr>
            <p:spPr bwMode="auto">
              <a:xfrm>
                <a:off x="3468" y="282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08" name="Line 268"/>
              <p:cNvSpPr>
                <a:spLocks noChangeShapeType="1"/>
              </p:cNvSpPr>
              <p:nvPr/>
            </p:nvSpPr>
            <p:spPr bwMode="auto">
              <a:xfrm flipH="1">
                <a:off x="3460" y="282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909" name="Group 269"/>
            <p:cNvGrpSpPr>
              <a:grpSpLocks/>
            </p:cNvGrpSpPr>
            <p:nvPr/>
          </p:nvGrpSpPr>
          <p:grpSpPr bwMode="auto">
            <a:xfrm>
              <a:off x="3740" y="2820"/>
              <a:ext cx="72" cy="56"/>
              <a:chOff x="3740" y="2820"/>
              <a:chExt cx="72" cy="56"/>
            </a:xfrm>
          </p:grpSpPr>
          <p:sp>
            <p:nvSpPr>
              <p:cNvPr id="112910" name="Line 270"/>
              <p:cNvSpPr>
                <a:spLocks noChangeShapeType="1"/>
              </p:cNvSpPr>
              <p:nvPr/>
            </p:nvSpPr>
            <p:spPr bwMode="auto">
              <a:xfrm>
                <a:off x="3748" y="282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11" name="Line 271"/>
              <p:cNvSpPr>
                <a:spLocks noChangeShapeType="1"/>
              </p:cNvSpPr>
              <p:nvPr/>
            </p:nvSpPr>
            <p:spPr bwMode="auto">
              <a:xfrm flipH="1">
                <a:off x="3740" y="282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912" name="Group 272"/>
            <p:cNvGrpSpPr>
              <a:grpSpLocks/>
            </p:cNvGrpSpPr>
            <p:nvPr/>
          </p:nvGrpSpPr>
          <p:grpSpPr bwMode="auto">
            <a:xfrm>
              <a:off x="5052" y="3252"/>
              <a:ext cx="72" cy="56"/>
              <a:chOff x="5052" y="3252"/>
              <a:chExt cx="72" cy="56"/>
            </a:xfrm>
          </p:grpSpPr>
          <p:sp>
            <p:nvSpPr>
              <p:cNvPr id="112913" name="Line 273"/>
              <p:cNvSpPr>
                <a:spLocks noChangeShapeType="1"/>
              </p:cNvSpPr>
              <p:nvPr/>
            </p:nvSpPr>
            <p:spPr bwMode="auto">
              <a:xfrm>
                <a:off x="5060" y="325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14" name="Line 274"/>
              <p:cNvSpPr>
                <a:spLocks noChangeShapeType="1"/>
              </p:cNvSpPr>
              <p:nvPr/>
            </p:nvSpPr>
            <p:spPr bwMode="auto">
              <a:xfrm flipH="1">
                <a:off x="5052" y="325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915" name="Group 275"/>
            <p:cNvGrpSpPr>
              <a:grpSpLocks/>
            </p:cNvGrpSpPr>
            <p:nvPr/>
          </p:nvGrpSpPr>
          <p:grpSpPr bwMode="auto">
            <a:xfrm>
              <a:off x="5052" y="3044"/>
              <a:ext cx="72" cy="56"/>
              <a:chOff x="5052" y="3044"/>
              <a:chExt cx="72" cy="56"/>
            </a:xfrm>
          </p:grpSpPr>
          <p:sp>
            <p:nvSpPr>
              <p:cNvPr id="112916" name="Line 276"/>
              <p:cNvSpPr>
                <a:spLocks noChangeShapeType="1"/>
              </p:cNvSpPr>
              <p:nvPr/>
            </p:nvSpPr>
            <p:spPr bwMode="auto">
              <a:xfrm>
                <a:off x="5060" y="304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17" name="Line 277"/>
              <p:cNvSpPr>
                <a:spLocks noChangeShapeType="1"/>
              </p:cNvSpPr>
              <p:nvPr/>
            </p:nvSpPr>
            <p:spPr bwMode="auto">
              <a:xfrm flipH="1">
                <a:off x="5052" y="304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918" name="Group 278"/>
            <p:cNvGrpSpPr>
              <a:grpSpLocks/>
            </p:cNvGrpSpPr>
            <p:nvPr/>
          </p:nvGrpSpPr>
          <p:grpSpPr bwMode="auto">
            <a:xfrm>
              <a:off x="3396" y="3044"/>
              <a:ext cx="72" cy="56"/>
              <a:chOff x="3396" y="3044"/>
              <a:chExt cx="72" cy="56"/>
            </a:xfrm>
          </p:grpSpPr>
          <p:sp>
            <p:nvSpPr>
              <p:cNvPr id="112919" name="Line 279"/>
              <p:cNvSpPr>
                <a:spLocks noChangeShapeType="1"/>
              </p:cNvSpPr>
              <p:nvPr/>
            </p:nvSpPr>
            <p:spPr bwMode="auto">
              <a:xfrm>
                <a:off x="3404" y="304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20" name="Line 280"/>
              <p:cNvSpPr>
                <a:spLocks noChangeShapeType="1"/>
              </p:cNvSpPr>
              <p:nvPr/>
            </p:nvSpPr>
            <p:spPr bwMode="auto">
              <a:xfrm flipH="1">
                <a:off x="3396" y="304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921" name="Group 281"/>
            <p:cNvGrpSpPr>
              <a:grpSpLocks/>
            </p:cNvGrpSpPr>
            <p:nvPr/>
          </p:nvGrpSpPr>
          <p:grpSpPr bwMode="auto">
            <a:xfrm>
              <a:off x="3220" y="3044"/>
              <a:ext cx="72" cy="56"/>
              <a:chOff x="3220" y="3044"/>
              <a:chExt cx="72" cy="56"/>
            </a:xfrm>
          </p:grpSpPr>
          <p:sp>
            <p:nvSpPr>
              <p:cNvPr id="112922" name="Line 282"/>
              <p:cNvSpPr>
                <a:spLocks noChangeShapeType="1"/>
              </p:cNvSpPr>
              <p:nvPr/>
            </p:nvSpPr>
            <p:spPr bwMode="auto">
              <a:xfrm>
                <a:off x="3228" y="304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23" name="Line 283"/>
              <p:cNvSpPr>
                <a:spLocks noChangeShapeType="1"/>
              </p:cNvSpPr>
              <p:nvPr/>
            </p:nvSpPr>
            <p:spPr bwMode="auto">
              <a:xfrm flipH="1">
                <a:off x="3220" y="304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924" name="Group 284"/>
            <p:cNvGrpSpPr>
              <a:grpSpLocks/>
            </p:cNvGrpSpPr>
            <p:nvPr/>
          </p:nvGrpSpPr>
          <p:grpSpPr bwMode="auto">
            <a:xfrm>
              <a:off x="3564" y="3044"/>
              <a:ext cx="72" cy="56"/>
              <a:chOff x="3564" y="3044"/>
              <a:chExt cx="72" cy="56"/>
            </a:xfrm>
          </p:grpSpPr>
          <p:sp>
            <p:nvSpPr>
              <p:cNvPr id="112925" name="Line 285"/>
              <p:cNvSpPr>
                <a:spLocks noChangeShapeType="1"/>
              </p:cNvSpPr>
              <p:nvPr/>
            </p:nvSpPr>
            <p:spPr bwMode="auto">
              <a:xfrm>
                <a:off x="3572" y="304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26" name="Line 286"/>
              <p:cNvSpPr>
                <a:spLocks noChangeShapeType="1"/>
              </p:cNvSpPr>
              <p:nvPr/>
            </p:nvSpPr>
            <p:spPr bwMode="auto">
              <a:xfrm flipH="1">
                <a:off x="3564" y="304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927" name="Group 287"/>
            <p:cNvGrpSpPr>
              <a:grpSpLocks/>
            </p:cNvGrpSpPr>
            <p:nvPr/>
          </p:nvGrpSpPr>
          <p:grpSpPr bwMode="auto">
            <a:xfrm>
              <a:off x="3636" y="3252"/>
              <a:ext cx="72" cy="56"/>
              <a:chOff x="3636" y="3252"/>
              <a:chExt cx="72" cy="56"/>
            </a:xfrm>
          </p:grpSpPr>
          <p:sp>
            <p:nvSpPr>
              <p:cNvPr id="112928" name="Line 288"/>
              <p:cNvSpPr>
                <a:spLocks noChangeShapeType="1"/>
              </p:cNvSpPr>
              <p:nvPr/>
            </p:nvSpPr>
            <p:spPr bwMode="auto">
              <a:xfrm>
                <a:off x="3644" y="325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29" name="Line 289"/>
              <p:cNvSpPr>
                <a:spLocks noChangeShapeType="1"/>
              </p:cNvSpPr>
              <p:nvPr/>
            </p:nvSpPr>
            <p:spPr bwMode="auto">
              <a:xfrm flipH="1">
                <a:off x="3636" y="325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930" name="Group 290"/>
            <p:cNvGrpSpPr>
              <a:grpSpLocks/>
            </p:cNvGrpSpPr>
            <p:nvPr/>
          </p:nvGrpSpPr>
          <p:grpSpPr bwMode="auto">
            <a:xfrm>
              <a:off x="3396" y="3252"/>
              <a:ext cx="72" cy="56"/>
              <a:chOff x="3396" y="3252"/>
              <a:chExt cx="72" cy="56"/>
            </a:xfrm>
          </p:grpSpPr>
          <p:sp>
            <p:nvSpPr>
              <p:cNvPr id="112931" name="Line 291"/>
              <p:cNvSpPr>
                <a:spLocks noChangeShapeType="1"/>
              </p:cNvSpPr>
              <p:nvPr/>
            </p:nvSpPr>
            <p:spPr bwMode="auto">
              <a:xfrm>
                <a:off x="3404" y="325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32" name="Line 292"/>
              <p:cNvSpPr>
                <a:spLocks noChangeShapeType="1"/>
              </p:cNvSpPr>
              <p:nvPr/>
            </p:nvSpPr>
            <p:spPr bwMode="auto">
              <a:xfrm flipH="1">
                <a:off x="3396" y="325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2933" name="Group 293"/>
            <p:cNvGrpSpPr>
              <a:grpSpLocks/>
            </p:cNvGrpSpPr>
            <p:nvPr/>
          </p:nvGrpSpPr>
          <p:grpSpPr bwMode="auto">
            <a:xfrm>
              <a:off x="3812" y="3252"/>
              <a:ext cx="72" cy="56"/>
              <a:chOff x="3812" y="3252"/>
              <a:chExt cx="72" cy="56"/>
            </a:xfrm>
          </p:grpSpPr>
          <p:sp>
            <p:nvSpPr>
              <p:cNvPr id="112934" name="Line 294"/>
              <p:cNvSpPr>
                <a:spLocks noChangeShapeType="1"/>
              </p:cNvSpPr>
              <p:nvPr/>
            </p:nvSpPr>
            <p:spPr bwMode="auto">
              <a:xfrm>
                <a:off x="3820" y="325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35" name="Line 295"/>
              <p:cNvSpPr>
                <a:spLocks noChangeShapeType="1"/>
              </p:cNvSpPr>
              <p:nvPr/>
            </p:nvSpPr>
            <p:spPr bwMode="auto">
              <a:xfrm flipH="1">
                <a:off x="3812" y="325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936" name="Rectangle 296"/>
            <p:cNvSpPr>
              <a:spLocks noChangeArrowheads="1"/>
            </p:cNvSpPr>
            <p:nvPr/>
          </p:nvSpPr>
          <p:spPr bwMode="auto">
            <a:xfrm>
              <a:off x="5248" y="744"/>
              <a:ext cx="464" cy="2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A'B'C'D'</a:t>
              </a:r>
            </a:p>
            <a:p>
              <a:pPr eaLnBrk="0" hangingPunct="0">
                <a:lnSpc>
                  <a:spcPts val="2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A'BC'D</a:t>
              </a:r>
            </a:p>
            <a:p>
              <a:pPr eaLnBrk="0" hangingPunct="0">
                <a:lnSpc>
                  <a:spcPts val="2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ABCD</a:t>
              </a:r>
            </a:p>
            <a:p>
              <a:pPr eaLnBrk="0" hangingPunct="0">
                <a:lnSpc>
                  <a:spcPts val="2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AB'CD'</a:t>
              </a:r>
            </a:p>
            <a:p>
              <a:pPr eaLnBrk="0" hangingPunct="0">
                <a:lnSpc>
                  <a:spcPts val="2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AC'</a:t>
              </a:r>
            </a:p>
            <a:p>
              <a:pPr eaLnBrk="0" hangingPunct="0">
                <a:lnSpc>
                  <a:spcPts val="2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A'C</a:t>
              </a:r>
            </a:p>
            <a:p>
              <a:pPr eaLnBrk="0" hangingPunct="0">
                <a:lnSpc>
                  <a:spcPts val="2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B'D</a:t>
              </a:r>
            </a:p>
            <a:p>
              <a:pPr eaLnBrk="0" hangingPunct="0">
                <a:lnSpc>
                  <a:spcPts val="2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BD'</a:t>
              </a:r>
            </a:p>
            <a:p>
              <a:pPr eaLnBrk="0" hangingPunct="0">
                <a:lnSpc>
                  <a:spcPts val="2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A'B'D</a:t>
              </a:r>
            </a:p>
            <a:p>
              <a:pPr eaLnBrk="0" hangingPunct="0">
                <a:lnSpc>
                  <a:spcPts val="2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B'CD</a:t>
              </a:r>
            </a:p>
            <a:p>
              <a:pPr eaLnBrk="0" hangingPunct="0">
                <a:lnSpc>
                  <a:spcPts val="2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ABC</a:t>
              </a:r>
            </a:p>
            <a:p>
              <a:pPr eaLnBrk="0" hangingPunct="0">
                <a:lnSpc>
                  <a:spcPts val="2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BC'D'</a:t>
              </a:r>
            </a:p>
          </p:txBody>
        </p:sp>
        <p:sp>
          <p:nvSpPr>
            <p:cNvPr id="112937" name="Rectangle 297"/>
            <p:cNvSpPr>
              <a:spLocks noChangeArrowheads="1"/>
            </p:cNvSpPr>
            <p:nvPr/>
          </p:nvSpPr>
          <p:spPr bwMode="auto">
            <a:xfrm>
              <a:off x="3216" y="504"/>
              <a:ext cx="8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  <a:tabLst>
                  <a:tab pos="279400" algn="l"/>
                  <a:tab pos="571500" algn="l"/>
                  <a:tab pos="8509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	C	D</a:t>
              </a:r>
            </a:p>
          </p:txBody>
        </p:sp>
      </p:grpSp>
      <p:sp>
        <p:nvSpPr>
          <p:cNvPr id="113093" name="Rectangle 4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PALs and PLAs: another design example</a:t>
            </a:r>
          </a:p>
        </p:txBody>
      </p:sp>
      <p:sp>
        <p:nvSpPr>
          <p:cNvPr id="113094" name="Rectangle 45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Magnitude comparator</a:t>
            </a:r>
          </a:p>
        </p:txBody>
      </p:sp>
      <p:grpSp>
        <p:nvGrpSpPr>
          <p:cNvPr id="113224" name="Group 584"/>
          <p:cNvGrpSpPr>
            <a:grpSpLocks/>
          </p:cNvGrpSpPr>
          <p:nvPr/>
        </p:nvGrpSpPr>
        <p:grpSpPr bwMode="auto">
          <a:xfrm>
            <a:off x="692150" y="2025650"/>
            <a:ext cx="3714750" cy="3797300"/>
            <a:chOff x="459" y="1376"/>
            <a:chExt cx="2340" cy="2392"/>
          </a:xfrm>
        </p:grpSpPr>
        <p:sp>
          <p:nvSpPr>
            <p:cNvPr id="113221" name="Rectangle 581"/>
            <p:cNvSpPr>
              <a:spLocks noChangeArrowheads="1"/>
            </p:cNvSpPr>
            <p:nvPr/>
          </p:nvSpPr>
          <p:spPr bwMode="auto">
            <a:xfrm>
              <a:off x="480" y="1376"/>
              <a:ext cx="2319" cy="2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	C	D	EQ	NE	LT	GT	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1	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0	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1	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	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1	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0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1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0	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1	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1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0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1	1	0	0	0</a:t>
              </a:r>
            </a:p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13222" name="Line 582"/>
            <p:cNvSpPr>
              <a:spLocks noChangeShapeType="1"/>
            </p:cNvSpPr>
            <p:nvPr/>
          </p:nvSpPr>
          <p:spPr bwMode="auto">
            <a:xfrm>
              <a:off x="1583" y="1396"/>
              <a:ext cx="0" cy="23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23" name="Line 583"/>
            <p:cNvSpPr>
              <a:spLocks noChangeShapeType="1"/>
            </p:cNvSpPr>
            <p:nvPr/>
          </p:nvSpPr>
          <p:spPr bwMode="auto">
            <a:xfrm>
              <a:off x="459" y="1536"/>
              <a:ext cx="23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3225" name="Rectangle 585"/>
          <p:cNvSpPr>
            <a:spLocks noChangeArrowheads="1"/>
          </p:cNvSpPr>
          <p:nvPr/>
        </p:nvSpPr>
        <p:spPr bwMode="auto">
          <a:xfrm>
            <a:off x="241300" y="5854700"/>
            <a:ext cx="6464300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/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minimized functions:</a:t>
            </a:r>
          </a:p>
          <a:p>
            <a:pPr eaLnBrk="0" hangingPunct="0"/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EQ = A’B’C’D’ + A’BC’D + ABCD + AB’CD’     NE = AC’ + A’C + B’D + BD’</a:t>
            </a:r>
          </a:p>
          <a:p>
            <a:pPr eaLnBrk="0" hangingPunct="0"/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LT = A’C + A’B’D + B’CD                            GT = AC’ + ABC + BC’D’</a:t>
            </a:r>
          </a:p>
        </p:txBody>
      </p:sp>
    </p:spTree>
    <p:extLst>
      <p:ext uri="{BB962C8B-B14F-4D97-AF65-F5344CB8AC3E}">
        <p14:creationId xmlns:p14="http://schemas.microsoft.com/office/powerpoint/2010/main" val="15122211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1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4562-4CB4-4BD2-9ECF-A53B7626221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Activity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Map the following functions to the PLA below:</a:t>
            </a:r>
          </a:p>
          <a:p>
            <a:pPr lvl="1"/>
            <a:r>
              <a:rPr lang="en-US" altLang="ko-KR">
                <a:ea typeface="굴림" pitchFamily="50" charset="-127"/>
              </a:rPr>
              <a:t>W = AB + A’C’ + BC’</a:t>
            </a:r>
          </a:p>
          <a:p>
            <a:pPr lvl="1"/>
            <a:r>
              <a:rPr lang="en-US" altLang="ko-KR">
                <a:ea typeface="굴림" pitchFamily="50" charset="-127"/>
              </a:rPr>
              <a:t>X = ABC + AB’ + A’B</a:t>
            </a:r>
          </a:p>
          <a:p>
            <a:pPr lvl="1"/>
            <a:r>
              <a:rPr lang="en-US" altLang="ko-KR">
                <a:ea typeface="굴림" pitchFamily="50" charset="-127"/>
              </a:rPr>
              <a:t>Y = ABC’ + BC + B’C’</a:t>
            </a:r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>
            <a:off x="6108700" y="266700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auto">
          <a:xfrm>
            <a:off x="6108700" y="29718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 flipV="1">
            <a:off x="6102350" y="266065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57" name="Arc 9"/>
          <p:cNvSpPr>
            <a:spLocks/>
          </p:cNvSpPr>
          <p:nvPr/>
        </p:nvSpPr>
        <p:spPr bwMode="auto">
          <a:xfrm>
            <a:off x="6407150" y="268128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58" name="Arc 10"/>
          <p:cNvSpPr>
            <a:spLocks/>
          </p:cNvSpPr>
          <p:nvPr/>
        </p:nvSpPr>
        <p:spPr bwMode="auto">
          <a:xfrm>
            <a:off x="6407150" y="267493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59" name="Arc 11"/>
          <p:cNvSpPr>
            <a:spLocks/>
          </p:cNvSpPr>
          <p:nvPr/>
        </p:nvSpPr>
        <p:spPr bwMode="auto">
          <a:xfrm>
            <a:off x="6407150" y="281940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60" name="Arc 12"/>
          <p:cNvSpPr>
            <a:spLocks/>
          </p:cNvSpPr>
          <p:nvPr/>
        </p:nvSpPr>
        <p:spPr bwMode="auto">
          <a:xfrm>
            <a:off x="6407150" y="281940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>
            <a:off x="4991100" y="2819400"/>
            <a:ext cx="1092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>
            <a:off x="6553200" y="2819400"/>
            <a:ext cx="1968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>
            <a:off x="6108700" y="303530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>
            <a:off x="6108700" y="33401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 flipV="1">
            <a:off x="6102350" y="302895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66" name="Arc 18"/>
          <p:cNvSpPr>
            <a:spLocks/>
          </p:cNvSpPr>
          <p:nvPr/>
        </p:nvSpPr>
        <p:spPr bwMode="auto">
          <a:xfrm>
            <a:off x="6407150" y="304958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67" name="Arc 19"/>
          <p:cNvSpPr>
            <a:spLocks/>
          </p:cNvSpPr>
          <p:nvPr/>
        </p:nvSpPr>
        <p:spPr bwMode="auto">
          <a:xfrm>
            <a:off x="6407150" y="304323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68" name="Arc 20"/>
          <p:cNvSpPr>
            <a:spLocks/>
          </p:cNvSpPr>
          <p:nvPr/>
        </p:nvSpPr>
        <p:spPr bwMode="auto">
          <a:xfrm>
            <a:off x="6407150" y="318770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69" name="Arc 21"/>
          <p:cNvSpPr>
            <a:spLocks/>
          </p:cNvSpPr>
          <p:nvPr/>
        </p:nvSpPr>
        <p:spPr bwMode="auto">
          <a:xfrm>
            <a:off x="6407150" y="318770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>
            <a:off x="4991100" y="3187700"/>
            <a:ext cx="1092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6553200" y="3187700"/>
            <a:ext cx="1968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auto">
          <a:xfrm>
            <a:off x="6108700" y="340360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73" name="Line 25"/>
          <p:cNvSpPr>
            <a:spLocks noChangeShapeType="1"/>
          </p:cNvSpPr>
          <p:nvPr/>
        </p:nvSpPr>
        <p:spPr bwMode="auto">
          <a:xfrm>
            <a:off x="6108700" y="37084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74" name="Line 26"/>
          <p:cNvSpPr>
            <a:spLocks noChangeShapeType="1"/>
          </p:cNvSpPr>
          <p:nvPr/>
        </p:nvSpPr>
        <p:spPr bwMode="auto">
          <a:xfrm flipV="1">
            <a:off x="6102350" y="339725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75" name="Arc 27"/>
          <p:cNvSpPr>
            <a:spLocks/>
          </p:cNvSpPr>
          <p:nvPr/>
        </p:nvSpPr>
        <p:spPr bwMode="auto">
          <a:xfrm>
            <a:off x="6407150" y="341788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76" name="Arc 28"/>
          <p:cNvSpPr>
            <a:spLocks/>
          </p:cNvSpPr>
          <p:nvPr/>
        </p:nvSpPr>
        <p:spPr bwMode="auto">
          <a:xfrm>
            <a:off x="6407150" y="341153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77" name="Arc 29"/>
          <p:cNvSpPr>
            <a:spLocks/>
          </p:cNvSpPr>
          <p:nvPr/>
        </p:nvSpPr>
        <p:spPr bwMode="auto">
          <a:xfrm>
            <a:off x="6407150" y="355600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78" name="Arc 30"/>
          <p:cNvSpPr>
            <a:spLocks/>
          </p:cNvSpPr>
          <p:nvPr/>
        </p:nvSpPr>
        <p:spPr bwMode="auto">
          <a:xfrm>
            <a:off x="6407150" y="355600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79" name="Line 31"/>
          <p:cNvSpPr>
            <a:spLocks noChangeShapeType="1"/>
          </p:cNvSpPr>
          <p:nvPr/>
        </p:nvSpPr>
        <p:spPr bwMode="auto">
          <a:xfrm>
            <a:off x="4991100" y="3556000"/>
            <a:ext cx="1092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80" name="Line 32"/>
          <p:cNvSpPr>
            <a:spLocks noChangeShapeType="1"/>
          </p:cNvSpPr>
          <p:nvPr/>
        </p:nvSpPr>
        <p:spPr bwMode="auto">
          <a:xfrm>
            <a:off x="6553200" y="3556000"/>
            <a:ext cx="1968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81" name="Line 33"/>
          <p:cNvSpPr>
            <a:spLocks noChangeShapeType="1"/>
          </p:cNvSpPr>
          <p:nvPr/>
        </p:nvSpPr>
        <p:spPr bwMode="auto">
          <a:xfrm>
            <a:off x="6108700" y="377190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82" name="Line 34"/>
          <p:cNvSpPr>
            <a:spLocks noChangeShapeType="1"/>
          </p:cNvSpPr>
          <p:nvPr/>
        </p:nvSpPr>
        <p:spPr bwMode="auto">
          <a:xfrm>
            <a:off x="6108700" y="40767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83" name="Line 35"/>
          <p:cNvSpPr>
            <a:spLocks noChangeShapeType="1"/>
          </p:cNvSpPr>
          <p:nvPr/>
        </p:nvSpPr>
        <p:spPr bwMode="auto">
          <a:xfrm flipV="1">
            <a:off x="6102350" y="376555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84" name="Arc 36"/>
          <p:cNvSpPr>
            <a:spLocks/>
          </p:cNvSpPr>
          <p:nvPr/>
        </p:nvSpPr>
        <p:spPr bwMode="auto">
          <a:xfrm>
            <a:off x="6407150" y="378618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85" name="Arc 37"/>
          <p:cNvSpPr>
            <a:spLocks/>
          </p:cNvSpPr>
          <p:nvPr/>
        </p:nvSpPr>
        <p:spPr bwMode="auto">
          <a:xfrm>
            <a:off x="6407150" y="377983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86" name="Arc 38"/>
          <p:cNvSpPr>
            <a:spLocks/>
          </p:cNvSpPr>
          <p:nvPr/>
        </p:nvSpPr>
        <p:spPr bwMode="auto">
          <a:xfrm>
            <a:off x="6407150" y="392430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87" name="Arc 39"/>
          <p:cNvSpPr>
            <a:spLocks/>
          </p:cNvSpPr>
          <p:nvPr/>
        </p:nvSpPr>
        <p:spPr bwMode="auto">
          <a:xfrm>
            <a:off x="6407150" y="392430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88" name="Line 40"/>
          <p:cNvSpPr>
            <a:spLocks noChangeShapeType="1"/>
          </p:cNvSpPr>
          <p:nvPr/>
        </p:nvSpPr>
        <p:spPr bwMode="auto">
          <a:xfrm>
            <a:off x="4991100" y="3924300"/>
            <a:ext cx="1092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89" name="Line 41"/>
          <p:cNvSpPr>
            <a:spLocks noChangeShapeType="1"/>
          </p:cNvSpPr>
          <p:nvPr/>
        </p:nvSpPr>
        <p:spPr bwMode="auto">
          <a:xfrm>
            <a:off x="6553200" y="3924300"/>
            <a:ext cx="1968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90" name="Line 42"/>
          <p:cNvSpPr>
            <a:spLocks noChangeShapeType="1"/>
          </p:cNvSpPr>
          <p:nvPr/>
        </p:nvSpPr>
        <p:spPr bwMode="auto">
          <a:xfrm flipH="1">
            <a:off x="5803900" y="2520950"/>
            <a:ext cx="139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91" name="Line 43"/>
          <p:cNvSpPr>
            <a:spLocks noChangeShapeType="1"/>
          </p:cNvSpPr>
          <p:nvPr/>
        </p:nvSpPr>
        <p:spPr bwMode="auto">
          <a:xfrm>
            <a:off x="5689600" y="2520950"/>
            <a:ext cx="1143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92" name="Line 44"/>
          <p:cNvSpPr>
            <a:spLocks noChangeShapeType="1"/>
          </p:cNvSpPr>
          <p:nvPr/>
        </p:nvSpPr>
        <p:spPr bwMode="auto">
          <a:xfrm flipH="1">
            <a:off x="5676900" y="25146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93" name="Line 45"/>
          <p:cNvSpPr>
            <a:spLocks noChangeShapeType="1"/>
          </p:cNvSpPr>
          <p:nvPr/>
        </p:nvSpPr>
        <p:spPr bwMode="auto">
          <a:xfrm>
            <a:off x="5810250" y="23939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94" name="Line 46"/>
          <p:cNvSpPr>
            <a:spLocks noChangeShapeType="1"/>
          </p:cNvSpPr>
          <p:nvPr/>
        </p:nvSpPr>
        <p:spPr bwMode="auto">
          <a:xfrm>
            <a:off x="5873750" y="2660650"/>
            <a:ext cx="0" cy="299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95" name="Line 47"/>
          <p:cNvSpPr>
            <a:spLocks noChangeShapeType="1"/>
          </p:cNvSpPr>
          <p:nvPr/>
        </p:nvSpPr>
        <p:spPr bwMode="auto">
          <a:xfrm>
            <a:off x="5746750" y="2622550"/>
            <a:ext cx="0" cy="303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96" name="Line 48"/>
          <p:cNvSpPr>
            <a:spLocks noChangeShapeType="1"/>
          </p:cNvSpPr>
          <p:nvPr/>
        </p:nvSpPr>
        <p:spPr bwMode="auto">
          <a:xfrm flipH="1">
            <a:off x="5511800" y="2520950"/>
            <a:ext cx="139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97" name="Line 49"/>
          <p:cNvSpPr>
            <a:spLocks noChangeShapeType="1"/>
          </p:cNvSpPr>
          <p:nvPr/>
        </p:nvSpPr>
        <p:spPr bwMode="auto">
          <a:xfrm>
            <a:off x="5397500" y="2520950"/>
            <a:ext cx="1143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98" name="Line 50"/>
          <p:cNvSpPr>
            <a:spLocks noChangeShapeType="1"/>
          </p:cNvSpPr>
          <p:nvPr/>
        </p:nvSpPr>
        <p:spPr bwMode="auto">
          <a:xfrm flipH="1">
            <a:off x="5384800" y="25146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99" name="Line 51"/>
          <p:cNvSpPr>
            <a:spLocks noChangeShapeType="1"/>
          </p:cNvSpPr>
          <p:nvPr/>
        </p:nvSpPr>
        <p:spPr bwMode="auto">
          <a:xfrm>
            <a:off x="5518150" y="23939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00" name="Line 52"/>
          <p:cNvSpPr>
            <a:spLocks noChangeShapeType="1"/>
          </p:cNvSpPr>
          <p:nvPr/>
        </p:nvSpPr>
        <p:spPr bwMode="auto">
          <a:xfrm>
            <a:off x="5581650" y="2660650"/>
            <a:ext cx="0" cy="299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01" name="Line 53"/>
          <p:cNvSpPr>
            <a:spLocks noChangeShapeType="1"/>
          </p:cNvSpPr>
          <p:nvPr/>
        </p:nvSpPr>
        <p:spPr bwMode="auto">
          <a:xfrm>
            <a:off x="5454650" y="2609850"/>
            <a:ext cx="0" cy="304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05" name="Line 57"/>
          <p:cNvSpPr>
            <a:spLocks noChangeShapeType="1"/>
          </p:cNvSpPr>
          <p:nvPr/>
        </p:nvSpPr>
        <p:spPr bwMode="auto">
          <a:xfrm flipH="1">
            <a:off x="5219700" y="2520950"/>
            <a:ext cx="139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06" name="Line 58"/>
          <p:cNvSpPr>
            <a:spLocks noChangeShapeType="1"/>
          </p:cNvSpPr>
          <p:nvPr/>
        </p:nvSpPr>
        <p:spPr bwMode="auto">
          <a:xfrm>
            <a:off x="5105400" y="2520950"/>
            <a:ext cx="1143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07" name="Line 59"/>
          <p:cNvSpPr>
            <a:spLocks noChangeShapeType="1"/>
          </p:cNvSpPr>
          <p:nvPr/>
        </p:nvSpPr>
        <p:spPr bwMode="auto">
          <a:xfrm flipH="1">
            <a:off x="5092700" y="25146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08" name="Line 60"/>
          <p:cNvSpPr>
            <a:spLocks noChangeShapeType="1"/>
          </p:cNvSpPr>
          <p:nvPr/>
        </p:nvSpPr>
        <p:spPr bwMode="auto">
          <a:xfrm>
            <a:off x="5226050" y="23939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09" name="Line 61"/>
          <p:cNvSpPr>
            <a:spLocks noChangeShapeType="1"/>
          </p:cNvSpPr>
          <p:nvPr/>
        </p:nvSpPr>
        <p:spPr bwMode="auto">
          <a:xfrm>
            <a:off x="5289550" y="2660650"/>
            <a:ext cx="0" cy="299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10" name="Line 62"/>
          <p:cNvSpPr>
            <a:spLocks noChangeShapeType="1"/>
          </p:cNvSpPr>
          <p:nvPr/>
        </p:nvSpPr>
        <p:spPr bwMode="auto">
          <a:xfrm>
            <a:off x="5162550" y="2622550"/>
            <a:ext cx="0" cy="303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14" name="Arc 66"/>
          <p:cNvSpPr>
            <a:spLocks/>
          </p:cNvSpPr>
          <p:nvPr/>
        </p:nvSpPr>
        <p:spPr bwMode="auto">
          <a:xfrm>
            <a:off x="6813550" y="5588000"/>
            <a:ext cx="133350" cy="698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15" name="Arc 67"/>
          <p:cNvSpPr>
            <a:spLocks/>
          </p:cNvSpPr>
          <p:nvPr/>
        </p:nvSpPr>
        <p:spPr bwMode="auto">
          <a:xfrm>
            <a:off x="6800850" y="5588000"/>
            <a:ext cx="146050" cy="476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16" name="Arc 68"/>
          <p:cNvSpPr>
            <a:spLocks/>
          </p:cNvSpPr>
          <p:nvPr/>
        </p:nvSpPr>
        <p:spPr bwMode="auto">
          <a:xfrm>
            <a:off x="6669088" y="5613400"/>
            <a:ext cx="146050" cy="450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17" name="Arc 69"/>
          <p:cNvSpPr>
            <a:spLocks/>
          </p:cNvSpPr>
          <p:nvPr/>
        </p:nvSpPr>
        <p:spPr bwMode="auto">
          <a:xfrm>
            <a:off x="6669088" y="5588000"/>
            <a:ext cx="146050" cy="69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18" name="Line 70"/>
          <p:cNvSpPr>
            <a:spLocks noChangeShapeType="1"/>
          </p:cNvSpPr>
          <p:nvPr/>
        </p:nvSpPr>
        <p:spPr bwMode="auto">
          <a:xfrm>
            <a:off x="6800850" y="2622550"/>
            <a:ext cx="0" cy="3009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19" name="Line 71"/>
          <p:cNvSpPr>
            <a:spLocks noChangeShapeType="1"/>
          </p:cNvSpPr>
          <p:nvPr/>
        </p:nvSpPr>
        <p:spPr bwMode="auto">
          <a:xfrm>
            <a:off x="6800850" y="60642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23" name="Arc 75"/>
          <p:cNvSpPr>
            <a:spLocks/>
          </p:cNvSpPr>
          <p:nvPr/>
        </p:nvSpPr>
        <p:spPr bwMode="auto">
          <a:xfrm>
            <a:off x="7181850" y="5588000"/>
            <a:ext cx="133350" cy="698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24" name="Arc 76"/>
          <p:cNvSpPr>
            <a:spLocks/>
          </p:cNvSpPr>
          <p:nvPr/>
        </p:nvSpPr>
        <p:spPr bwMode="auto">
          <a:xfrm>
            <a:off x="7169150" y="5588000"/>
            <a:ext cx="146050" cy="476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25" name="Arc 77"/>
          <p:cNvSpPr>
            <a:spLocks/>
          </p:cNvSpPr>
          <p:nvPr/>
        </p:nvSpPr>
        <p:spPr bwMode="auto">
          <a:xfrm>
            <a:off x="7037388" y="5613400"/>
            <a:ext cx="146050" cy="450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26" name="Arc 78"/>
          <p:cNvSpPr>
            <a:spLocks/>
          </p:cNvSpPr>
          <p:nvPr/>
        </p:nvSpPr>
        <p:spPr bwMode="auto">
          <a:xfrm>
            <a:off x="7037388" y="5588000"/>
            <a:ext cx="146050" cy="69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27" name="Line 79"/>
          <p:cNvSpPr>
            <a:spLocks noChangeShapeType="1"/>
          </p:cNvSpPr>
          <p:nvPr/>
        </p:nvSpPr>
        <p:spPr bwMode="auto">
          <a:xfrm>
            <a:off x="7169150" y="2622550"/>
            <a:ext cx="0" cy="3009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28" name="Line 80"/>
          <p:cNvSpPr>
            <a:spLocks noChangeShapeType="1"/>
          </p:cNvSpPr>
          <p:nvPr/>
        </p:nvSpPr>
        <p:spPr bwMode="auto">
          <a:xfrm>
            <a:off x="7169150" y="60642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35" name="Arc 87"/>
          <p:cNvSpPr>
            <a:spLocks/>
          </p:cNvSpPr>
          <p:nvPr/>
        </p:nvSpPr>
        <p:spPr bwMode="auto">
          <a:xfrm>
            <a:off x="7537450" y="5588000"/>
            <a:ext cx="133350" cy="698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36" name="Arc 88"/>
          <p:cNvSpPr>
            <a:spLocks/>
          </p:cNvSpPr>
          <p:nvPr/>
        </p:nvSpPr>
        <p:spPr bwMode="auto">
          <a:xfrm>
            <a:off x="7524750" y="5588000"/>
            <a:ext cx="146050" cy="476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37" name="Arc 89"/>
          <p:cNvSpPr>
            <a:spLocks/>
          </p:cNvSpPr>
          <p:nvPr/>
        </p:nvSpPr>
        <p:spPr bwMode="auto">
          <a:xfrm>
            <a:off x="7392988" y="5613400"/>
            <a:ext cx="146050" cy="450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38" name="Arc 90"/>
          <p:cNvSpPr>
            <a:spLocks/>
          </p:cNvSpPr>
          <p:nvPr/>
        </p:nvSpPr>
        <p:spPr bwMode="auto">
          <a:xfrm>
            <a:off x="7392988" y="5588000"/>
            <a:ext cx="146050" cy="69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39" name="Line 91"/>
          <p:cNvSpPr>
            <a:spLocks noChangeShapeType="1"/>
          </p:cNvSpPr>
          <p:nvPr/>
        </p:nvSpPr>
        <p:spPr bwMode="auto">
          <a:xfrm>
            <a:off x="7524750" y="2622550"/>
            <a:ext cx="0" cy="3009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40" name="Line 92"/>
          <p:cNvSpPr>
            <a:spLocks noChangeShapeType="1"/>
          </p:cNvSpPr>
          <p:nvPr/>
        </p:nvSpPr>
        <p:spPr bwMode="auto">
          <a:xfrm>
            <a:off x="7524750" y="60642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47" name="Rectangle 99"/>
          <p:cNvSpPr>
            <a:spLocks noChangeArrowheads="1"/>
          </p:cNvSpPr>
          <p:nvPr/>
        </p:nvSpPr>
        <p:spPr bwMode="auto">
          <a:xfrm>
            <a:off x="5111750" y="2146300"/>
            <a:ext cx="5461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155748" name="Rectangle 100"/>
          <p:cNvSpPr>
            <a:spLocks noChangeArrowheads="1"/>
          </p:cNvSpPr>
          <p:nvPr/>
        </p:nvSpPr>
        <p:spPr bwMode="auto">
          <a:xfrm>
            <a:off x="5416550" y="2146300"/>
            <a:ext cx="5461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155749" name="Rectangle 101"/>
          <p:cNvSpPr>
            <a:spLocks noChangeArrowheads="1"/>
          </p:cNvSpPr>
          <p:nvPr/>
        </p:nvSpPr>
        <p:spPr bwMode="auto">
          <a:xfrm>
            <a:off x="5683250" y="2146300"/>
            <a:ext cx="558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155756" name="Line 108"/>
          <p:cNvSpPr>
            <a:spLocks noChangeShapeType="1"/>
          </p:cNvSpPr>
          <p:nvPr/>
        </p:nvSpPr>
        <p:spPr bwMode="auto">
          <a:xfrm>
            <a:off x="6108700" y="414020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57" name="Line 109"/>
          <p:cNvSpPr>
            <a:spLocks noChangeShapeType="1"/>
          </p:cNvSpPr>
          <p:nvPr/>
        </p:nvSpPr>
        <p:spPr bwMode="auto">
          <a:xfrm>
            <a:off x="6108700" y="44450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58" name="Line 110"/>
          <p:cNvSpPr>
            <a:spLocks noChangeShapeType="1"/>
          </p:cNvSpPr>
          <p:nvPr/>
        </p:nvSpPr>
        <p:spPr bwMode="auto">
          <a:xfrm flipV="1">
            <a:off x="6102350" y="413385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59" name="Arc 111"/>
          <p:cNvSpPr>
            <a:spLocks/>
          </p:cNvSpPr>
          <p:nvPr/>
        </p:nvSpPr>
        <p:spPr bwMode="auto">
          <a:xfrm>
            <a:off x="6407150" y="415448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60" name="Arc 112"/>
          <p:cNvSpPr>
            <a:spLocks/>
          </p:cNvSpPr>
          <p:nvPr/>
        </p:nvSpPr>
        <p:spPr bwMode="auto">
          <a:xfrm>
            <a:off x="6407150" y="414813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61" name="Arc 113"/>
          <p:cNvSpPr>
            <a:spLocks/>
          </p:cNvSpPr>
          <p:nvPr/>
        </p:nvSpPr>
        <p:spPr bwMode="auto">
          <a:xfrm>
            <a:off x="6407150" y="429260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62" name="Arc 114"/>
          <p:cNvSpPr>
            <a:spLocks/>
          </p:cNvSpPr>
          <p:nvPr/>
        </p:nvSpPr>
        <p:spPr bwMode="auto">
          <a:xfrm>
            <a:off x="6407150" y="429260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63" name="Line 115"/>
          <p:cNvSpPr>
            <a:spLocks noChangeShapeType="1"/>
          </p:cNvSpPr>
          <p:nvPr/>
        </p:nvSpPr>
        <p:spPr bwMode="auto">
          <a:xfrm>
            <a:off x="4991100" y="4292600"/>
            <a:ext cx="1092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64" name="Line 116"/>
          <p:cNvSpPr>
            <a:spLocks noChangeShapeType="1"/>
          </p:cNvSpPr>
          <p:nvPr/>
        </p:nvSpPr>
        <p:spPr bwMode="auto">
          <a:xfrm>
            <a:off x="6553200" y="4292600"/>
            <a:ext cx="1968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65" name="Line 117"/>
          <p:cNvSpPr>
            <a:spLocks noChangeShapeType="1"/>
          </p:cNvSpPr>
          <p:nvPr/>
        </p:nvSpPr>
        <p:spPr bwMode="auto">
          <a:xfrm>
            <a:off x="6108700" y="450850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66" name="Line 118"/>
          <p:cNvSpPr>
            <a:spLocks noChangeShapeType="1"/>
          </p:cNvSpPr>
          <p:nvPr/>
        </p:nvSpPr>
        <p:spPr bwMode="auto">
          <a:xfrm>
            <a:off x="6108700" y="48133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67" name="Line 119"/>
          <p:cNvSpPr>
            <a:spLocks noChangeShapeType="1"/>
          </p:cNvSpPr>
          <p:nvPr/>
        </p:nvSpPr>
        <p:spPr bwMode="auto">
          <a:xfrm flipV="1">
            <a:off x="6102350" y="450215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68" name="Arc 120"/>
          <p:cNvSpPr>
            <a:spLocks/>
          </p:cNvSpPr>
          <p:nvPr/>
        </p:nvSpPr>
        <p:spPr bwMode="auto">
          <a:xfrm>
            <a:off x="6407150" y="452278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69" name="Arc 121"/>
          <p:cNvSpPr>
            <a:spLocks/>
          </p:cNvSpPr>
          <p:nvPr/>
        </p:nvSpPr>
        <p:spPr bwMode="auto">
          <a:xfrm>
            <a:off x="6407150" y="451643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70" name="Arc 122"/>
          <p:cNvSpPr>
            <a:spLocks/>
          </p:cNvSpPr>
          <p:nvPr/>
        </p:nvSpPr>
        <p:spPr bwMode="auto">
          <a:xfrm>
            <a:off x="6407150" y="466090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71" name="Arc 123"/>
          <p:cNvSpPr>
            <a:spLocks/>
          </p:cNvSpPr>
          <p:nvPr/>
        </p:nvSpPr>
        <p:spPr bwMode="auto">
          <a:xfrm>
            <a:off x="6407150" y="466090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72" name="Line 124"/>
          <p:cNvSpPr>
            <a:spLocks noChangeShapeType="1"/>
          </p:cNvSpPr>
          <p:nvPr/>
        </p:nvSpPr>
        <p:spPr bwMode="auto">
          <a:xfrm>
            <a:off x="4991100" y="4660900"/>
            <a:ext cx="1092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73" name="Line 125"/>
          <p:cNvSpPr>
            <a:spLocks noChangeShapeType="1"/>
          </p:cNvSpPr>
          <p:nvPr/>
        </p:nvSpPr>
        <p:spPr bwMode="auto">
          <a:xfrm>
            <a:off x="6553200" y="4660900"/>
            <a:ext cx="1968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74" name="Line 126"/>
          <p:cNvSpPr>
            <a:spLocks noChangeShapeType="1"/>
          </p:cNvSpPr>
          <p:nvPr/>
        </p:nvSpPr>
        <p:spPr bwMode="auto">
          <a:xfrm>
            <a:off x="6108700" y="487680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75" name="Line 127"/>
          <p:cNvSpPr>
            <a:spLocks noChangeShapeType="1"/>
          </p:cNvSpPr>
          <p:nvPr/>
        </p:nvSpPr>
        <p:spPr bwMode="auto">
          <a:xfrm>
            <a:off x="6108700" y="51816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76" name="Line 128"/>
          <p:cNvSpPr>
            <a:spLocks noChangeShapeType="1"/>
          </p:cNvSpPr>
          <p:nvPr/>
        </p:nvSpPr>
        <p:spPr bwMode="auto">
          <a:xfrm flipV="1">
            <a:off x="6102350" y="487045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77" name="Arc 129"/>
          <p:cNvSpPr>
            <a:spLocks/>
          </p:cNvSpPr>
          <p:nvPr/>
        </p:nvSpPr>
        <p:spPr bwMode="auto">
          <a:xfrm>
            <a:off x="6407150" y="4891088"/>
            <a:ext cx="1397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78" name="Arc 130"/>
          <p:cNvSpPr>
            <a:spLocks/>
          </p:cNvSpPr>
          <p:nvPr/>
        </p:nvSpPr>
        <p:spPr bwMode="auto">
          <a:xfrm>
            <a:off x="6407150" y="488473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79" name="Arc 131"/>
          <p:cNvSpPr>
            <a:spLocks/>
          </p:cNvSpPr>
          <p:nvPr/>
        </p:nvSpPr>
        <p:spPr bwMode="auto">
          <a:xfrm>
            <a:off x="6407150" y="5029200"/>
            <a:ext cx="13970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80" name="Arc 132"/>
          <p:cNvSpPr>
            <a:spLocks/>
          </p:cNvSpPr>
          <p:nvPr/>
        </p:nvSpPr>
        <p:spPr bwMode="auto">
          <a:xfrm>
            <a:off x="6407150" y="502920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81" name="Line 133"/>
          <p:cNvSpPr>
            <a:spLocks noChangeShapeType="1"/>
          </p:cNvSpPr>
          <p:nvPr/>
        </p:nvSpPr>
        <p:spPr bwMode="auto">
          <a:xfrm>
            <a:off x="4991100" y="5029200"/>
            <a:ext cx="1092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82" name="Line 134"/>
          <p:cNvSpPr>
            <a:spLocks noChangeShapeType="1"/>
          </p:cNvSpPr>
          <p:nvPr/>
        </p:nvSpPr>
        <p:spPr bwMode="auto">
          <a:xfrm>
            <a:off x="6553200" y="5029200"/>
            <a:ext cx="1968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804" name="Oval 156"/>
          <p:cNvSpPr>
            <a:spLocks noChangeArrowheads="1"/>
          </p:cNvSpPr>
          <p:nvPr/>
        </p:nvSpPr>
        <p:spPr bwMode="auto">
          <a:xfrm>
            <a:off x="5854700" y="2635250"/>
            <a:ext cx="50800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805" name="Oval 157"/>
          <p:cNvSpPr>
            <a:spLocks noChangeArrowheads="1"/>
          </p:cNvSpPr>
          <p:nvPr/>
        </p:nvSpPr>
        <p:spPr bwMode="auto">
          <a:xfrm>
            <a:off x="5562600" y="2635250"/>
            <a:ext cx="50800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806" name="Oval 158"/>
          <p:cNvSpPr>
            <a:spLocks noChangeArrowheads="1"/>
          </p:cNvSpPr>
          <p:nvPr/>
        </p:nvSpPr>
        <p:spPr bwMode="auto">
          <a:xfrm>
            <a:off x="5270500" y="2635250"/>
            <a:ext cx="50800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912" name="Rectangle 264"/>
          <p:cNvSpPr>
            <a:spLocks noChangeArrowheads="1"/>
          </p:cNvSpPr>
          <p:nvPr/>
        </p:nvSpPr>
        <p:spPr bwMode="auto">
          <a:xfrm>
            <a:off x="6705600" y="6223000"/>
            <a:ext cx="635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</a:t>
            </a:r>
          </a:p>
        </p:txBody>
      </p:sp>
      <p:sp>
        <p:nvSpPr>
          <p:cNvPr id="155913" name="Rectangle 265"/>
          <p:cNvSpPr>
            <a:spLocks noChangeArrowheads="1"/>
          </p:cNvSpPr>
          <p:nvPr/>
        </p:nvSpPr>
        <p:spPr bwMode="auto">
          <a:xfrm>
            <a:off x="7112000" y="6223000"/>
            <a:ext cx="635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</a:t>
            </a:r>
          </a:p>
        </p:txBody>
      </p:sp>
      <p:sp>
        <p:nvSpPr>
          <p:cNvPr id="155914" name="Rectangle 266"/>
          <p:cNvSpPr>
            <a:spLocks noChangeArrowheads="1"/>
          </p:cNvSpPr>
          <p:nvPr/>
        </p:nvSpPr>
        <p:spPr bwMode="auto">
          <a:xfrm>
            <a:off x="7480300" y="6223000"/>
            <a:ext cx="635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650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19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C49D-7340-4162-92C4-8DBDEB69772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Activity (cont’d)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9 terms won’t fit in a 7 term PLA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can apply concensus theorem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to W to simplify to: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W = AB + A’C’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8 terms wont’ fit in a 7 term PLA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observe that AB = ABC + ABC’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can rewrite W to reuse terms: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W = ABC + ABC’ + A’C’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Now it fits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W = ABC + ABC’ + A’C’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X = ABC + AB’ + A’B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Y = ABC’ + BC + B’C’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This is called technology mapping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manipulating logic functions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so that they can use available 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resources</a:t>
            </a:r>
          </a:p>
        </p:txBody>
      </p:sp>
      <p:grpSp>
        <p:nvGrpSpPr>
          <p:cNvPr id="157494" name="Group 822"/>
          <p:cNvGrpSpPr>
            <a:grpSpLocks/>
          </p:cNvGrpSpPr>
          <p:nvPr/>
        </p:nvGrpSpPr>
        <p:grpSpPr bwMode="auto">
          <a:xfrm>
            <a:off x="5099050" y="2438400"/>
            <a:ext cx="3524250" cy="3073400"/>
            <a:chOff x="3212" y="1536"/>
            <a:chExt cx="2220" cy="1936"/>
          </a:xfrm>
        </p:grpSpPr>
        <p:sp>
          <p:nvSpPr>
            <p:cNvPr id="157156" name="Rectangle 484"/>
            <p:cNvSpPr>
              <a:spLocks noChangeArrowheads="1"/>
            </p:cNvSpPr>
            <p:nvPr/>
          </p:nvSpPr>
          <p:spPr bwMode="auto">
            <a:xfrm>
              <a:off x="4992" y="1536"/>
              <a:ext cx="440" cy="1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ABC</a:t>
              </a:r>
            </a:p>
            <a:p>
              <a:pPr eaLnBrk="0" hangingPunct="0">
                <a:lnSpc>
                  <a:spcPts val="2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ABC’</a:t>
              </a:r>
            </a:p>
            <a:p>
              <a:pPr eaLnBrk="0" hangingPunct="0">
                <a:lnSpc>
                  <a:spcPts val="2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A’C’</a:t>
              </a:r>
            </a:p>
            <a:p>
              <a:pPr eaLnBrk="0" hangingPunct="0">
                <a:lnSpc>
                  <a:spcPts val="2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AB’</a:t>
              </a:r>
            </a:p>
            <a:p>
              <a:pPr eaLnBrk="0" hangingPunct="0">
                <a:lnSpc>
                  <a:spcPts val="2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A’B</a:t>
              </a:r>
            </a:p>
            <a:p>
              <a:pPr eaLnBrk="0" hangingPunct="0">
                <a:lnSpc>
                  <a:spcPts val="2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BC</a:t>
              </a:r>
            </a:p>
            <a:p>
              <a:pPr eaLnBrk="0" hangingPunct="0">
                <a:lnSpc>
                  <a:spcPts val="2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B’C’</a:t>
              </a:r>
            </a:p>
          </p:txBody>
        </p:sp>
        <p:grpSp>
          <p:nvGrpSpPr>
            <p:cNvPr id="157491" name="Group 819"/>
            <p:cNvGrpSpPr>
              <a:grpSpLocks/>
            </p:cNvGrpSpPr>
            <p:nvPr/>
          </p:nvGrpSpPr>
          <p:grpSpPr bwMode="auto">
            <a:xfrm>
              <a:off x="3212" y="1744"/>
              <a:ext cx="522" cy="1453"/>
              <a:chOff x="3212" y="1744"/>
              <a:chExt cx="522" cy="1453"/>
            </a:xfrm>
          </p:grpSpPr>
          <p:grpSp>
            <p:nvGrpSpPr>
              <p:cNvPr id="156923" name="Group 251"/>
              <p:cNvGrpSpPr>
                <a:grpSpLocks/>
              </p:cNvGrpSpPr>
              <p:nvPr/>
            </p:nvGrpSpPr>
            <p:grpSpPr bwMode="auto">
              <a:xfrm>
                <a:off x="3216" y="1744"/>
                <a:ext cx="72" cy="56"/>
                <a:chOff x="4468" y="1284"/>
                <a:chExt cx="72" cy="56"/>
              </a:xfrm>
            </p:grpSpPr>
            <p:sp>
              <p:nvSpPr>
                <p:cNvPr id="156924" name="Line 252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6925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7417" name="Group 745"/>
              <p:cNvGrpSpPr>
                <a:grpSpLocks/>
              </p:cNvGrpSpPr>
              <p:nvPr/>
            </p:nvGrpSpPr>
            <p:grpSpPr bwMode="auto">
              <a:xfrm>
                <a:off x="3405" y="1748"/>
                <a:ext cx="72" cy="56"/>
                <a:chOff x="4468" y="1284"/>
                <a:chExt cx="72" cy="56"/>
              </a:xfrm>
            </p:grpSpPr>
            <p:sp>
              <p:nvSpPr>
                <p:cNvPr id="157418" name="Line 746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7419" name="Line 747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7420" name="Group 748"/>
              <p:cNvGrpSpPr>
                <a:grpSpLocks/>
              </p:cNvGrpSpPr>
              <p:nvPr/>
            </p:nvGrpSpPr>
            <p:grpSpPr bwMode="auto">
              <a:xfrm>
                <a:off x="3581" y="1756"/>
                <a:ext cx="72" cy="56"/>
                <a:chOff x="4468" y="1284"/>
                <a:chExt cx="72" cy="56"/>
              </a:xfrm>
            </p:grpSpPr>
            <p:sp>
              <p:nvSpPr>
                <p:cNvPr id="157421" name="Line 749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7422" name="Line 750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7423" name="Group 751"/>
              <p:cNvGrpSpPr>
                <a:grpSpLocks/>
              </p:cNvGrpSpPr>
              <p:nvPr/>
            </p:nvGrpSpPr>
            <p:grpSpPr bwMode="auto">
              <a:xfrm>
                <a:off x="3212" y="1978"/>
                <a:ext cx="72" cy="56"/>
                <a:chOff x="4468" y="1284"/>
                <a:chExt cx="72" cy="56"/>
              </a:xfrm>
            </p:grpSpPr>
            <p:sp>
              <p:nvSpPr>
                <p:cNvPr id="157424" name="Line 752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7425" name="Line 753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7426" name="Group 754"/>
              <p:cNvGrpSpPr>
                <a:grpSpLocks/>
              </p:cNvGrpSpPr>
              <p:nvPr/>
            </p:nvGrpSpPr>
            <p:grpSpPr bwMode="auto">
              <a:xfrm>
                <a:off x="3389" y="1978"/>
                <a:ext cx="72" cy="56"/>
                <a:chOff x="4468" y="1284"/>
                <a:chExt cx="72" cy="56"/>
              </a:xfrm>
            </p:grpSpPr>
            <p:sp>
              <p:nvSpPr>
                <p:cNvPr id="157427" name="Line 755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7428" name="Line 756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7429" name="Group 757"/>
              <p:cNvGrpSpPr>
                <a:grpSpLocks/>
              </p:cNvGrpSpPr>
              <p:nvPr/>
            </p:nvGrpSpPr>
            <p:grpSpPr bwMode="auto">
              <a:xfrm>
                <a:off x="3662" y="1974"/>
                <a:ext cx="72" cy="56"/>
                <a:chOff x="4468" y="1284"/>
                <a:chExt cx="72" cy="56"/>
              </a:xfrm>
            </p:grpSpPr>
            <p:sp>
              <p:nvSpPr>
                <p:cNvPr id="157430" name="Line 758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7431" name="Line 759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7432" name="Group 760"/>
              <p:cNvGrpSpPr>
                <a:grpSpLocks/>
              </p:cNvGrpSpPr>
              <p:nvPr/>
            </p:nvGrpSpPr>
            <p:grpSpPr bwMode="auto">
              <a:xfrm>
                <a:off x="3301" y="2227"/>
                <a:ext cx="72" cy="56"/>
                <a:chOff x="4468" y="1284"/>
                <a:chExt cx="72" cy="56"/>
              </a:xfrm>
            </p:grpSpPr>
            <p:sp>
              <p:nvSpPr>
                <p:cNvPr id="157433" name="Line 761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7434" name="Line 762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7435" name="Group 763"/>
              <p:cNvGrpSpPr>
                <a:grpSpLocks/>
              </p:cNvGrpSpPr>
              <p:nvPr/>
            </p:nvGrpSpPr>
            <p:grpSpPr bwMode="auto">
              <a:xfrm>
                <a:off x="3661" y="2212"/>
                <a:ext cx="72" cy="56"/>
                <a:chOff x="4468" y="1284"/>
                <a:chExt cx="72" cy="56"/>
              </a:xfrm>
            </p:grpSpPr>
            <p:sp>
              <p:nvSpPr>
                <p:cNvPr id="157436" name="Line 764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7437" name="Line 765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7438" name="Group 766"/>
              <p:cNvGrpSpPr>
                <a:grpSpLocks/>
              </p:cNvGrpSpPr>
              <p:nvPr/>
            </p:nvGrpSpPr>
            <p:grpSpPr bwMode="auto">
              <a:xfrm>
                <a:off x="3216" y="2451"/>
                <a:ext cx="72" cy="56"/>
                <a:chOff x="4468" y="1284"/>
                <a:chExt cx="72" cy="56"/>
              </a:xfrm>
            </p:grpSpPr>
            <p:sp>
              <p:nvSpPr>
                <p:cNvPr id="157439" name="Line 767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7440" name="Line 768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7441" name="Group 769"/>
              <p:cNvGrpSpPr>
                <a:grpSpLocks/>
              </p:cNvGrpSpPr>
              <p:nvPr/>
            </p:nvGrpSpPr>
            <p:grpSpPr bwMode="auto">
              <a:xfrm>
                <a:off x="3477" y="2443"/>
                <a:ext cx="72" cy="56"/>
                <a:chOff x="4468" y="1284"/>
                <a:chExt cx="72" cy="56"/>
              </a:xfrm>
            </p:grpSpPr>
            <p:sp>
              <p:nvSpPr>
                <p:cNvPr id="157442" name="Line 770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7443" name="Line 771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7444" name="Group 772"/>
              <p:cNvGrpSpPr>
                <a:grpSpLocks/>
              </p:cNvGrpSpPr>
              <p:nvPr/>
            </p:nvGrpSpPr>
            <p:grpSpPr bwMode="auto">
              <a:xfrm>
                <a:off x="3292" y="2665"/>
                <a:ext cx="72" cy="56"/>
                <a:chOff x="4468" y="1284"/>
                <a:chExt cx="72" cy="56"/>
              </a:xfrm>
            </p:grpSpPr>
            <p:sp>
              <p:nvSpPr>
                <p:cNvPr id="157445" name="Line 773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7446" name="Line 774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7447" name="Group 775"/>
              <p:cNvGrpSpPr>
                <a:grpSpLocks/>
              </p:cNvGrpSpPr>
              <p:nvPr/>
            </p:nvGrpSpPr>
            <p:grpSpPr bwMode="auto">
              <a:xfrm>
                <a:off x="3401" y="2666"/>
                <a:ext cx="72" cy="56"/>
                <a:chOff x="4468" y="1284"/>
                <a:chExt cx="72" cy="56"/>
              </a:xfrm>
            </p:grpSpPr>
            <p:sp>
              <p:nvSpPr>
                <p:cNvPr id="157448" name="Line 776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7449" name="Line 777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7450" name="Group 778"/>
              <p:cNvGrpSpPr>
                <a:grpSpLocks/>
              </p:cNvGrpSpPr>
              <p:nvPr/>
            </p:nvGrpSpPr>
            <p:grpSpPr bwMode="auto">
              <a:xfrm>
                <a:off x="3385" y="2904"/>
                <a:ext cx="72" cy="56"/>
                <a:chOff x="4468" y="1284"/>
                <a:chExt cx="72" cy="56"/>
              </a:xfrm>
            </p:grpSpPr>
            <p:sp>
              <p:nvSpPr>
                <p:cNvPr id="157451" name="Line 779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7452" name="Line 780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7453" name="Group 781"/>
              <p:cNvGrpSpPr>
                <a:grpSpLocks/>
              </p:cNvGrpSpPr>
              <p:nvPr/>
            </p:nvGrpSpPr>
            <p:grpSpPr bwMode="auto">
              <a:xfrm>
                <a:off x="3592" y="2904"/>
                <a:ext cx="72" cy="56"/>
                <a:chOff x="4468" y="1284"/>
                <a:chExt cx="72" cy="56"/>
              </a:xfrm>
            </p:grpSpPr>
            <p:sp>
              <p:nvSpPr>
                <p:cNvPr id="157454" name="Line 782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7455" name="Line 783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7456" name="Group 784"/>
              <p:cNvGrpSpPr>
                <a:grpSpLocks/>
              </p:cNvGrpSpPr>
              <p:nvPr/>
            </p:nvGrpSpPr>
            <p:grpSpPr bwMode="auto">
              <a:xfrm>
                <a:off x="3484" y="3141"/>
                <a:ext cx="72" cy="56"/>
                <a:chOff x="4468" y="1284"/>
                <a:chExt cx="72" cy="56"/>
              </a:xfrm>
            </p:grpSpPr>
            <p:sp>
              <p:nvSpPr>
                <p:cNvPr id="157457" name="Line 785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7458" name="Line 786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7459" name="Group 787"/>
              <p:cNvGrpSpPr>
                <a:grpSpLocks/>
              </p:cNvGrpSpPr>
              <p:nvPr/>
            </p:nvGrpSpPr>
            <p:grpSpPr bwMode="auto">
              <a:xfrm>
                <a:off x="3662" y="3141"/>
                <a:ext cx="72" cy="56"/>
                <a:chOff x="4468" y="1284"/>
                <a:chExt cx="72" cy="56"/>
              </a:xfrm>
            </p:grpSpPr>
            <p:sp>
              <p:nvSpPr>
                <p:cNvPr id="157460" name="Line 788"/>
                <p:cNvSpPr>
                  <a:spLocks noChangeShapeType="1"/>
                </p:cNvSpPr>
                <p:nvPr/>
              </p:nvSpPr>
              <p:spPr bwMode="auto">
                <a:xfrm>
                  <a:off x="4476" y="1284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7461" name="Line 789"/>
                <p:cNvSpPr>
                  <a:spLocks noChangeShapeType="1"/>
                </p:cNvSpPr>
                <p:nvPr/>
              </p:nvSpPr>
              <p:spPr bwMode="auto">
                <a:xfrm flipH="1">
                  <a:off x="4468" y="1284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57495" name="Group 823"/>
          <p:cNvGrpSpPr>
            <a:grpSpLocks/>
          </p:cNvGrpSpPr>
          <p:nvPr/>
        </p:nvGrpSpPr>
        <p:grpSpPr bwMode="auto">
          <a:xfrm>
            <a:off x="4991100" y="2146300"/>
            <a:ext cx="3530600" cy="4406900"/>
            <a:chOff x="3144" y="1352"/>
            <a:chExt cx="2224" cy="2776"/>
          </a:xfrm>
        </p:grpSpPr>
        <p:sp>
          <p:nvSpPr>
            <p:cNvPr id="157048" name="Line 376"/>
            <p:cNvSpPr>
              <a:spLocks noChangeShapeType="1"/>
            </p:cNvSpPr>
            <p:nvPr/>
          </p:nvSpPr>
          <p:spPr bwMode="auto">
            <a:xfrm>
              <a:off x="3848" y="168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49" name="Line 377"/>
            <p:cNvSpPr>
              <a:spLocks noChangeShapeType="1"/>
            </p:cNvSpPr>
            <p:nvPr/>
          </p:nvSpPr>
          <p:spPr bwMode="auto">
            <a:xfrm>
              <a:off x="3848" y="187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50" name="Line 378"/>
            <p:cNvSpPr>
              <a:spLocks noChangeShapeType="1"/>
            </p:cNvSpPr>
            <p:nvPr/>
          </p:nvSpPr>
          <p:spPr bwMode="auto">
            <a:xfrm flipV="1">
              <a:off x="3844" y="167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51" name="Arc 379"/>
            <p:cNvSpPr>
              <a:spLocks/>
            </p:cNvSpPr>
            <p:nvPr/>
          </p:nvSpPr>
          <p:spPr bwMode="auto">
            <a:xfrm>
              <a:off x="4036" y="1689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52" name="Arc 380"/>
            <p:cNvSpPr>
              <a:spLocks/>
            </p:cNvSpPr>
            <p:nvPr/>
          </p:nvSpPr>
          <p:spPr bwMode="auto">
            <a:xfrm>
              <a:off x="4036" y="1685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53" name="Arc 381"/>
            <p:cNvSpPr>
              <a:spLocks/>
            </p:cNvSpPr>
            <p:nvPr/>
          </p:nvSpPr>
          <p:spPr bwMode="auto">
            <a:xfrm>
              <a:off x="4036" y="1776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54" name="Arc 382"/>
            <p:cNvSpPr>
              <a:spLocks/>
            </p:cNvSpPr>
            <p:nvPr/>
          </p:nvSpPr>
          <p:spPr bwMode="auto">
            <a:xfrm>
              <a:off x="4036" y="1776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55" name="Line 383"/>
            <p:cNvSpPr>
              <a:spLocks noChangeShapeType="1"/>
            </p:cNvSpPr>
            <p:nvPr/>
          </p:nvSpPr>
          <p:spPr bwMode="auto">
            <a:xfrm>
              <a:off x="3144" y="1776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56" name="Line 384"/>
            <p:cNvSpPr>
              <a:spLocks noChangeShapeType="1"/>
            </p:cNvSpPr>
            <p:nvPr/>
          </p:nvSpPr>
          <p:spPr bwMode="auto">
            <a:xfrm>
              <a:off x="4128" y="1776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57" name="Line 385"/>
            <p:cNvSpPr>
              <a:spLocks noChangeShapeType="1"/>
            </p:cNvSpPr>
            <p:nvPr/>
          </p:nvSpPr>
          <p:spPr bwMode="auto">
            <a:xfrm>
              <a:off x="3848" y="191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58" name="Line 386"/>
            <p:cNvSpPr>
              <a:spLocks noChangeShapeType="1"/>
            </p:cNvSpPr>
            <p:nvPr/>
          </p:nvSpPr>
          <p:spPr bwMode="auto">
            <a:xfrm>
              <a:off x="3848" y="210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59" name="Line 387"/>
            <p:cNvSpPr>
              <a:spLocks noChangeShapeType="1"/>
            </p:cNvSpPr>
            <p:nvPr/>
          </p:nvSpPr>
          <p:spPr bwMode="auto">
            <a:xfrm flipV="1">
              <a:off x="3844" y="1908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60" name="Arc 388"/>
            <p:cNvSpPr>
              <a:spLocks/>
            </p:cNvSpPr>
            <p:nvPr/>
          </p:nvSpPr>
          <p:spPr bwMode="auto">
            <a:xfrm>
              <a:off x="4036" y="192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61" name="Arc 389"/>
            <p:cNvSpPr>
              <a:spLocks/>
            </p:cNvSpPr>
            <p:nvPr/>
          </p:nvSpPr>
          <p:spPr bwMode="auto">
            <a:xfrm>
              <a:off x="4036" y="191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62" name="Arc 390"/>
            <p:cNvSpPr>
              <a:spLocks/>
            </p:cNvSpPr>
            <p:nvPr/>
          </p:nvSpPr>
          <p:spPr bwMode="auto">
            <a:xfrm>
              <a:off x="4036" y="200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63" name="Arc 391"/>
            <p:cNvSpPr>
              <a:spLocks/>
            </p:cNvSpPr>
            <p:nvPr/>
          </p:nvSpPr>
          <p:spPr bwMode="auto">
            <a:xfrm>
              <a:off x="4036" y="200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64" name="Line 392"/>
            <p:cNvSpPr>
              <a:spLocks noChangeShapeType="1"/>
            </p:cNvSpPr>
            <p:nvPr/>
          </p:nvSpPr>
          <p:spPr bwMode="auto">
            <a:xfrm>
              <a:off x="3144" y="2008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65" name="Line 393"/>
            <p:cNvSpPr>
              <a:spLocks noChangeShapeType="1"/>
            </p:cNvSpPr>
            <p:nvPr/>
          </p:nvSpPr>
          <p:spPr bwMode="auto">
            <a:xfrm>
              <a:off x="4128" y="2008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66" name="Line 394"/>
            <p:cNvSpPr>
              <a:spLocks noChangeShapeType="1"/>
            </p:cNvSpPr>
            <p:nvPr/>
          </p:nvSpPr>
          <p:spPr bwMode="auto">
            <a:xfrm>
              <a:off x="3848" y="2144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67" name="Line 395"/>
            <p:cNvSpPr>
              <a:spLocks noChangeShapeType="1"/>
            </p:cNvSpPr>
            <p:nvPr/>
          </p:nvSpPr>
          <p:spPr bwMode="auto">
            <a:xfrm>
              <a:off x="3848" y="233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68" name="Line 396"/>
            <p:cNvSpPr>
              <a:spLocks noChangeShapeType="1"/>
            </p:cNvSpPr>
            <p:nvPr/>
          </p:nvSpPr>
          <p:spPr bwMode="auto">
            <a:xfrm flipV="1">
              <a:off x="3844" y="214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69" name="Arc 397"/>
            <p:cNvSpPr>
              <a:spLocks/>
            </p:cNvSpPr>
            <p:nvPr/>
          </p:nvSpPr>
          <p:spPr bwMode="auto">
            <a:xfrm>
              <a:off x="4036" y="2153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70" name="Arc 398"/>
            <p:cNvSpPr>
              <a:spLocks/>
            </p:cNvSpPr>
            <p:nvPr/>
          </p:nvSpPr>
          <p:spPr bwMode="auto">
            <a:xfrm>
              <a:off x="4036" y="2149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71" name="Arc 399"/>
            <p:cNvSpPr>
              <a:spLocks/>
            </p:cNvSpPr>
            <p:nvPr/>
          </p:nvSpPr>
          <p:spPr bwMode="auto">
            <a:xfrm>
              <a:off x="4036" y="2240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72" name="Arc 400"/>
            <p:cNvSpPr>
              <a:spLocks/>
            </p:cNvSpPr>
            <p:nvPr/>
          </p:nvSpPr>
          <p:spPr bwMode="auto">
            <a:xfrm>
              <a:off x="4036" y="2240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73" name="Line 401"/>
            <p:cNvSpPr>
              <a:spLocks noChangeShapeType="1"/>
            </p:cNvSpPr>
            <p:nvPr/>
          </p:nvSpPr>
          <p:spPr bwMode="auto">
            <a:xfrm>
              <a:off x="3144" y="2240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74" name="Line 402"/>
            <p:cNvSpPr>
              <a:spLocks noChangeShapeType="1"/>
            </p:cNvSpPr>
            <p:nvPr/>
          </p:nvSpPr>
          <p:spPr bwMode="auto">
            <a:xfrm>
              <a:off x="4128" y="2240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75" name="Line 403"/>
            <p:cNvSpPr>
              <a:spLocks noChangeShapeType="1"/>
            </p:cNvSpPr>
            <p:nvPr/>
          </p:nvSpPr>
          <p:spPr bwMode="auto">
            <a:xfrm>
              <a:off x="3848" y="237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76" name="Line 404"/>
            <p:cNvSpPr>
              <a:spLocks noChangeShapeType="1"/>
            </p:cNvSpPr>
            <p:nvPr/>
          </p:nvSpPr>
          <p:spPr bwMode="auto">
            <a:xfrm>
              <a:off x="3848" y="256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77" name="Line 405"/>
            <p:cNvSpPr>
              <a:spLocks noChangeShapeType="1"/>
            </p:cNvSpPr>
            <p:nvPr/>
          </p:nvSpPr>
          <p:spPr bwMode="auto">
            <a:xfrm flipV="1">
              <a:off x="3844" y="237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78" name="Arc 406"/>
            <p:cNvSpPr>
              <a:spLocks/>
            </p:cNvSpPr>
            <p:nvPr/>
          </p:nvSpPr>
          <p:spPr bwMode="auto">
            <a:xfrm>
              <a:off x="4036" y="2385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79" name="Arc 407"/>
            <p:cNvSpPr>
              <a:spLocks/>
            </p:cNvSpPr>
            <p:nvPr/>
          </p:nvSpPr>
          <p:spPr bwMode="auto">
            <a:xfrm>
              <a:off x="4036" y="238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80" name="Arc 408"/>
            <p:cNvSpPr>
              <a:spLocks/>
            </p:cNvSpPr>
            <p:nvPr/>
          </p:nvSpPr>
          <p:spPr bwMode="auto">
            <a:xfrm>
              <a:off x="4036" y="247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81" name="Arc 409"/>
            <p:cNvSpPr>
              <a:spLocks/>
            </p:cNvSpPr>
            <p:nvPr/>
          </p:nvSpPr>
          <p:spPr bwMode="auto">
            <a:xfrm>
              <a:off x="4036" y="247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82" name="Line 410"/>
            <p:cNvSpPr>
              <a:spLocks noChangeShapeType="1"/>
            </p:cNvSpPr>
            <p:nvPr/>
          </p:nvSpPr>
          <p:spPr bwMode="auto">
            <a:xfrm>
              <a:off x="3144" y="2472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83" name="Line 411"/>
            <p:cNvSpPr>
              <a:spLocks noChangeShapeType="1"/>
            </p:cNvSpPr>
            <p:nvPr/>
          </p:nvSpPr>
          <p:spPr bwMode="auto">
            <a:xfrm>
              <a:off x="4128" y="2472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84" name="Line 412"/>
            <p:cNvSpPr>
              <a:spLocks noChangeShapeType="1"/>
            </p:cNvSpPr>
            <p:nvPr/>
          </p:nvSpPr>
          <p:spPr bwMode="auto">
            <a:xfrm flipH="1">
              <a:off x="3656" y="1588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85" name="Line 413"/>
            <p:cNvSpPr>
              <a:spLocks noChangeShapeType="1"/>
            </p:cNvSpPr>
            <p:nvPr/>
          </p:nvSpPr>
          <p:spPr bwMode="auto">
            <a:xfrm>
              <a:off x="3584" y="1588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86" name="Line 414"/>
            <p:cNvSpPr>
              <a:spLocks noChangeShapeType="1"/>
            </p:cNvSpPr>
            <p:nvPr/>
          </p:nvSpPr>
          <p:spPr bwMode="auto">
            <a:xfrm flipH="1">
              <a:off x="3576" y="158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87" name="Line 415"/>
            <p:cNvSpPr>
              <a:spLocks noChangeShapeType="1"/>
            </p:cNvSpPr>
            <p:nvPr/>
          </p:nvSpPr>
          <p:spPr bwMode="auto">
            <a:xfrm>
              <a:off x="3660" y="15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88" name="Line 416"/>
            <p:cNvSpPr>
              <a:spLocks noChangeShapeType="1"/>
            </p:cNvSpPr>
            <p:nvPr/>
          </p:nvSpPr>
          <p:spPr bwMode="auto">
            <a:xfrm>
              <a:off x="3700" y="1676"/>
              <a:ext cx="0" cy="1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89" name="Line 417"/>
            <p:cNvSpPr>
              <a:spLocks noChangeShapeType="1"/>
            </p:cNvSpPr>
            <p:nvPr/>
          </p:nvSpPr>
          <p:spPr bwMode="auto">
            <a:xfrm>
              <a:off x="3620" y="1652"/>
              <a:ext cx="0" cy="1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90" name="Line 418"/>
            <p:cNvSpPr>
              <a:spLocks noChangeShapeType="1"/>
            </p:cNvSpPr>
            <p:nvPr/>
          </p:nvSpPr>
          <p:spPr bwMode="auto">
            <a:xfrm flipH="1">
              <a:off x="3472" y="1588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91" name="Line 419"/>
            <p:cNvSpPr>
              <a:spLocks noChangeShapeType="1"/>
            </p:cNvSpPr>
            <p:nvPr/>
          </p:nvSpPr>
          <p:spPr bwMode="auto">
            <a:xfrm>
              <a:off x="3400" y="1588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92" name="Line 420"/>
            <p:cNvSpPr>
              <a:spLocks noChangeShapeType="1"/>
            </p:cNvSpPr>
            <p:nvPr/>
          </p:nvSpPr>
          <p:spPr bwMode="auto">
            <a:xfrm flipH="1">
              <a:off x="3392" y="158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93" name="Line 421"/>
            <p:cNvSpPr>
              <a:spLocks noChangeShapeType="1"/>
            </p:cNvSpPr>
            <p:nvPr/>
          </p:nvSpPr>
          <p:spPr bwMode="auto">
            <a:xfrm>
              <a:off x="3476" y="15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94" name="Line 422"/>
            <p:cNvSpPr>
              <a:spLocks noChangeShapeType="1"/>
            </p:cNvSpPr>
            <p:nvPr/>
          </p:nvSpPr>
          <p:spPr bwMode="auto">
            <a:xfrm>
              <a:off x="3516" y="1676"/>
              <a:ext cx="0" cy="1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95" name="Line 423"/>
            <p:cNvSpPr>
              <a:spLocks noChangeShapeType="1"/>
            </p:cNvSpPr>
            <p:nvPr/>
          </p:nvSpPr>
          <p:spPr bwMode="auto">
            <a:xfrm>
              <a:off x="3436" y="1644"/>
              <a:ext cx="0" cy="19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96" name="Line 424"/>
            <p:cNvSpPr>
              <a:spLocks noChangeShapeType="1"/>
            </p:cNvSpPr>
            <p:nvPr/>
          </p:nvSpPr>
          <p:spPr bwMode="auto">
            <a:xfrm flipH="1">
              <a:off x="3288" y="1588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97" name="Line 425"/>
            <p:cNvSpPr>
              <a:spLocks noChangeShapeType="1"/>
            </p:cNvSpPr>
            <p:nvPr/>
          </p:nvSpPr>
          <p:spPr bwMode="auto">
            <a:xfrm>
              <a:off x="3216" y="1588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98" name="Line 426"/>
            <p:cNvSpPr>
              <a:spLocks noChangeShapeType="1"/>
            </p:cNvSpPr>
            <p:nvPr/>
          </p:nvSpPr>
          <p:spPr bwMode="auto">
            <a:xfrm flipH="1">
              <a:off x="3208" y="158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099" name="Line 427"/>
            <p:cNvSpPr>
              <a:spLocks noChangeShapeType="1"/>
            </p:cNvSpPr>
            <p:nvPr/>
          </p:nvSpPr>
          <p:spPr bwMode="auto">
            <a:xfrm>
              <a:off x="3292" y="15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00" name="Line 428"/>
            <p:cNvSpPr>
              <a:spLocks noChangeShapeType="1"/>
            </p:cNvSpPr>
            <p:nvPr/>
          </p:nvSpPr>
          <p:spPr bwMode="auto">
            <a:xfrm>
              <a:off x="3332" y="1676"/>
              <a:ext cx="0" cy="1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01" name="Line 429"/>
            <p:cNvSpPr>
              <a:spLocks noChangeShapeType="1"/>
            </p:cNvSpPr>
            <p:nvPr/>
          </p:nvSpPr>
          <p:spPr bwMode="auto">
            <a:xfrm>
              <a:off x="3252" y="1652"/>
              <a:ext cx="0" cy="1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02" name="Arc 430"/>
            <p:cNvSpPr>
              <a:spLocks/>
            </p:cNvSpPr>
            <p:nvPr/>
          </p:nvSpPr>
          <p:spPr bwMode="auto">
            <a:xfrm>
              <a:off x="4292" y="3520"/>
              <a:ext cx="84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03" name="Arc 431"/>
            <p:cNvSpPr>
              <a:spLocks/>
            </p:cNvSpPr>
            <p:nvPr/>
          </p:nvSpPr>
          <p:spPr bwMode="auto">
            <a:xfrm>
              <a:off x="4284" y="3520"/>
              <a:ext cx="92" cy="3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04" name="Arc 432"/>
            <p:cNvSpPr>
              <a:spLocks/>
            </p:cNvSpPr>
            <p:nvPr/>
          </p:nvSpPr>
          <p:spPr bwMode="auto">
            <a:xfrm>
              <a:off x="4201" y="3536"/>
              <a:ext cx="92" cy="2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05" name="Arc 433"/>
            <p:cNvSpPr>
              <a:spLocks/>
            </p:cNvSpPr>
            <p:nvPr/>
          </p:nvSpPr>
          <p:spPr bwMode="auto">
            <a:xfrm>
              <a:off x="4201" y="3520"/>
              <a:ext cx="92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06" name="Line 434"/>
            <p:cNvSpPr>
              <a:spLocks noChangeShapeType="1"/>
            </p:cNvSpPr>
            <p:nvPr/>
          </p:nvSpPr>
          <p:spPr bwMode="auto">
            <a:xfrm>
              <a:off x="4284" y="1652"/>
              <a:ext cx="0" cy="1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07" name="Line 435"/>
            <p:cNvSpPr>
              <a:spLocks noChangeShapeType="1"/>
            </p:cNvSpPr>
            <p:nvPr/>
          </p:nvSpPr>
          <p:spPr bwMode="auto">
            <a:xfrm>
              <a:off x="4284" y="382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08" name="Arc 436"/>
            <p:cNvSpPr>
              <a:spLocks/>
            </p:cNvSpPr>
            <p:nvPr/>
          </p:nvSpPr>
          <p:spPr bwMode="auto">
            <a:xfrm>
              <a:off x="4524" y="3520"/>
              <a:ext cx="84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09" name="Arc 437"/>
            <p:cNvSpPr>
              <a:spLocks/>
            </p:cNvSpPr>
            <p:nvPr/>
          </p:nvSpPr>
          <p:spPr bwMode="auto">
            <a:xfrm>
              <a:off x="4516" y="3520"/>
              <a:ext cx="92" cy="3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10" name="Arc 438"/>
            <p:cNvSpPr>
              <a:spLocks/>
            </p:cNvSpPr>
            <p:nvPr/>
          </p:nvSpPr>
          <p:spPr bwMode="auto">
            <a:xfrm>
              <a:off x="4433" y="3536"/>
              <a:ext cx="92" cy="2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11" name="Arc 439"/>
            <p:cNvSpPr>
              <a:spLocks/>
            </p:cNvSpPr>
            <p:nvPr/>
          </p:nvSpPr>
          <p:spPr bwMode="auto">
            <a:xfrm>
              <a:off x="4433" y="3520"/>
              <a:ext cx="92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12" name="Line 440"/>
            <p:cNvSpPr>
              <a:spLocks noChangeShapeType="1"/>
            </p:cNvSpPr>
            <p:nvPr/>
          </p:nvSpPr>
          <p:spPr bwMode="auto">
            <a:xfrm>
              <a:off x="4516" y="1652"/>
              <a:ext cx="0" cy="1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13" name="Line 441"/>
            <p:cNvSpPr>
              <a:spLocks noChangeShapeType="1"/>
            </p:cNvSpPr>
            <p:nvPr/>
          </p:nvSpPr>
          <p:spPr bwMode="auto">
            <a:xfrm>
              <a:off x="4516" y="382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14" name="Arc 442"/>
            <p:cNvSpPr>
              <a:spLocks/>
            </p:cNvSpPr>
            <p:nvPr/>
          </p:nvSpPr>
          <p:spPr bwMode="auto">
            <a:xfrm>
              <a:off x="4748" y="3520"/>
              <a:ext cx="84" cy="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15" name="Arc 443"/>
            <p:cNvSpPr>
              <a:spLocks/>
            </p:cNvSpPr>
            <p:nvPr/>
          </p:nvSpPr>
          <p:spPr bwMode="auto">
            <a:xfrm>
              <a:off x="4740" y="3520"/>
              <a:ext cx="92" cy="3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16" name="Arc 444"/>
            <p:cNvSpPr>
              <a:spLocks/>
            </p:cNvSpPr>
            <p:nvPr/>
          </p:nvSpPr>
          <p:spPr bwMode="auto">
            <a:xfrm>
              <a:off x="4657" y="3536"/>
              <a:ext cx="92" cy="2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17" name="Arc 445"/>
            <p:cNvSpPr>
              <a:spLocks/>
            </p:cNvSpPr>
            <p:nvPr/>
          </p:nvSpPr>
          <p:spPr bwMode="auto">
            <a:xfrm>
              <a:off x="4657" y="3520"/>
              <a:ext cx="92" cy="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18" name="Line 446"/>
            <p:cNvSpPr>
              <a:spLocks noChangeShapeType="1"/>
            </p:cNvSpPr>
            <p:nvPr/>
          </p:nvSpPr>
          <p:spPr bwMode="auto">
            <a:xfrm>
              <a:off x="4740" y="1652"/>
              <a:ext cx="0" cy="1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19" name="Line 447"/>
            <p:cNvSpPr>
              <a:spLocks noChangeShapeType="1"/>
            </p:cNvSpPr>
            <p:nvPr/>
          </p:nvSpPr>
          <p:spPr bwMode="auto">
            <a:xfrm>
              <a:off x="4740" y="382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20" name="Rectangle 448"/>
            <p:cNvSpPr>
              <a:spLocks noChangeArrowheads="1"/>
            </p:cNvSpPr>
            <p:nvPr/>
          </p:nvSpPr>
          <p:spPr bwMode="auto">
            <a:xfrm>
              <a:off x="3220" y="1352"/>
              <a:ext cx="3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57121" name="Rectangle 449"/>
            <p:cNvSpPr>
              <a:spLocks noChangeArrowheads="1"/>
            </p:cNvSpPr>
            <p:nvPr/>
          </p:nvSpPr>
          <p:spPr bwMode="auto">
            <a:xfrm>
              <a:off x="3412" y="1352"/>
              <a:ext cx="3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57122" name="Rectangle 450"/>
            <p:cNvSpPr>
              <a:spLocks noChangeArrowheads="1"/>
            </p:cNvSpPr>
            <p:nvPr/>
          </p:nvSpPr>
          <p:spPr bwMode="auto">
            <a:xfrm>
              <a:off x="3580" y="1352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57123" name="Line 451"/>
            <p:cNvSpPr>
              <a:spLocks noChangeShapeType="1"/>
            </p:cNvSpPr>
            <p:nvPr/>
          </p:nvSpPr>
          <p:spPr bwMode="auto">
            <a:xfrm>
              <a:off x="3848" y="260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24" name="Line 452"/>
            <p:cNvSpPr>
              <a:spLocks noChangeShapeType="1"/>
            </p:cNvSpPr>
            <p:nvPr/>
          </p:nvSpPr>
          <p:spPr bwMode="auto">
            <a:xfrm>
              <a:off x="3848" y="280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25" name="Line 453"/>
            <p:cNvSpPr>
              <a:spLocks noChangeShapeType="1"/>
            </p:cNvSpPr>
            <p:nvPr/>
          </p:nvSpPr>
          <p:spPr bwMode="auto">
            <a:xfrm flipV="1">
              <a:off x="3844" y="260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26" name="Arc 454"/>
            <p:cNvSpPr>
              <a:spLocks/>
            </p:cNvSpPr>
            <p:nvPr/>
          </p:nvSpPr>
          <p:spPr bwMode="auto">
            <a:xfrm>
              <a:off x="4036" y="2617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27" name="Arc 455"/>
            <p:cNvSpPr>
              <a:spLocks/>
            </p:cNvSpPr>
            <p:nvPr/>
          </p:nvSpPr>
          <p:spPr bwMode="auto">
            <a:xfrm>
              <a:off x="4036" y="2613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28" name="Arc 456"/>
            <p:cNvSpPr>
              <a:spLocks/>
            </p:cNvSpPr>
            <p:nvPr/>
          </p:nvSpPr>
          <p:spPr bwMode="auto">
            <a:xfrm>
              <a:off x="4036" y="2704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29" name="Arc 457"/>
            <p:cNvSpPr>
              <a:spLocks/>
            </p:cNvSpPr>
            <p:nvPr/>
          </p:nvSpPr>
          <p:spPr bwMode="auto">
            <a:xfrm>
              <a:off x="4036" y="2704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30" name="Line 458"/>
            <p:cNvSpPr>
              <a:spLocks noChangeShapeType="1"/>
            </p:cNvSpPr>
            <p:nvPr/>
          </p:nvSpPr>
          <p:spPr bwMode="auto">
            <a:xfrm>
              <a:off x="3144" y="2704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31" name="Line 459"/>
            <p:cNvSpPr>
              <a:spLocks noChangeShapeType="1"/>
            </p:cNvSpPr>
            <p:nvPr/>
          </p:nvSpPr>
          <p:spPr bwMode="auto">
            <a:xfrm>
              <a:off x="4128" y="2704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32" name="Line 460"/>
            <p:cNvSpPr>
              <a:spLocks noChangeShapeType="1"/>
            </p:cNvSpPr>
            <p:nvPr/>
          </p:nvSpPr>
          <p:spPr bwMode="auto">
            <a:xfrm>
              <a:off x="3848" y="284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33" name="Line 461"/>
            <p:cNvSpPr>
              <a:spLocks noChangeShapeType="1"/>
            </p:cNvSpPr>
            <p:nvPr/>
          </p:nvSpPr>
          <p:spPr bwMode="auto">
            <a:xfrm>
              <a:off x="3848" y="303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34" name="Line 462"/>
            <p:cNvSpPr>
              <a:spLocks noChangeShapeType="1"/>
            </p:cNvSpPr>
            <p:nvPr/>
          </p:nvSpPr>
          <p:spPr bwMode="auto">
            <a:xfrm flipV="1">
              <a:off x="3844" y="283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35" name="Arc 463"/>
            <p:cNvSpPr>
              <a:spLocks/>
            </p:cNvSpPr>
            <p:nvPr/>
          </p:nvSpPr>
          <p:spPr bwMode="auto">
            <a:xfrm>
              <a:off x="4036" y="2849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36" name="Arc 464"/>
            <p:cNvSpPr>
              <a:spLocks/>
            </p:cNvSpPr>
            <p:nvPr/>
          </p:nvSpPr>
          <p:spPr bwMode="auto">
            <a:xfrm>
              <a:off x="4036" y="2845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37" name="Arc 465"/>
            <p:cNvSpPr>
              <a:spLocks/>
            </p:cNvSpPr>
            <p:nvPr/>
          </p:nvSpPr>
          <p:spPr bwMode="auto">
            <a:xfrm>
              <a:off x="4036" y="2936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38" name="Arc 466"/>
            <p:cNvSpPr>
              <a:spLocks/>
            </p:cNvSpPr>
            <p:nvPr/>
          </p:nvSpPr>
          <p:spPr bwMode="auto">
            <a:xfrm>
              <a:off x="4036" y="2936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39" name="Line 467"/>
            <p:cNvSpPr>
              <a:spLocks noChangeShapeType="1"/>
            </p:cNvSpPr>
            <p:nvPr/>
          </p:nvSpPr>
          <p:spPr bwMode="auto">
            <a:xfrm>
              <a:off x="3144" y="2936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40" name="Line 468"/>
            <p:cNvSpPr>
              <a:spLocks noChangeShapeType="1"/>
            </p:cNvSpPr>
            <p:nvPr/>
          </p:nvSpPr>
          <p:spPr bwMode="auto">
            <a:xfrm>
              <a:off x="4128" y="2936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41" name="Line 469"/>
            <p:cNvSpPr>
              <a:spLocks noChangeShapeType="1"/>
            </p:cNvSpPr>
            <p:nvPr/>
          </p:nvSpPr>
          <p:spPr bwMode="auto">
            <a:xfrm>
              <a:off x="3848" y="307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42" name="Line 470"/>
            <p:cNvSpPr>
              <a:spLocks noChangeShapeType="1"/>
            </p:cNvSpPr>
            <p:nvPr/>
          </p:nvSpPr>
          <p:spPr bwMode="auto">
            <a:xfrm>
              <a:off x="3848" y="326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43" name="Line 471"/>
            <p:cNvSpPr>
              <a:spLocks noChangeShapeType="1"/>
            </p:cNvSpPr>
            <p:nvPr/>
          </p:nvSpPr>
          <p:spPr bwMode="auto">
            <a:xfrm flipV="1">
              <a:off x="3844" y="3068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44" name="Arc 472"/>
            <p:cNvSpPr>
              <a:spLocks/>
            </p:cNvSpPr>
            <p:nvPr/>
          </p:nvSpPr>
          <p:spPr bwMode="auto">
            <a:xfrm>
              <a:off x="4036" y="3081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45" name="Arc 473"/>
            <p:cNvSpPr>
              <a:spLocks/>
            </p:cNvSpPr>
            <p:nvPr/>
          </p:nvSpPr>
          <p:spPr bwMode="auto">
            <a:xfrm>
              <a:off x="4036" y="307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46" name="Arc 474"/>
            <p:cNvSpPr>
              <a:spLocks/>
            </p:cNvSpPr>
            <p:nvPr/>
          </p:nvSpPr>
          <p:spPr bwMode="auto">
            <a:xfrm>
              <a:off x="4036" y="3168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47" name="Arc 475"/>
            <p:cNvSpPr>
              <a:spLocks/>
            </p:cNvSpPr>
            <p:nvPr/>
          </p:nvSpPr>
          <p:spPr bwMode="auto">
            <a:xfrm>
              <a:off x="4036" y="316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48" name="Line 476"/>
            <p:cNvSpPr>
              <a:spLocks noChangeShapeType="1"/>
            </p:cNvSpPr>
            <p:nvPr/>
          </p:nvSpPr>
          <p:spPr bwMode="auto">
            <a:xfrm>
              <a:off x="3144" y="3168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49" name="Line 477"/>
            <p:cNvSpPr>
              <a:spLocks noChangeShapeType="1"/>
            </p:cNvSpPr>
            <p:nvPr/>
          </p:nvSpPr>
          <p:spPr bwMode="auto">
            <a:xfrm>
              <a:off x="4128" y="3168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50" name="Oval 478"/>
            <p:cNvSpPr>
              <a:spLocks noChangeArrowheads="1"/>
            </p:cNvSpPr>
            <p:nvPr/>
          </p:nvSpPr>
          <p:spPr bwMode="auto">
            <a:xfrm>
              <a:off x="3688" y="1660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51" name="Oval 479"/>
            <p:cNvSpPr>
              <a:spLocks noChangeArrowheads="1"/>
            </p:cNvSpPr>
            <p:nvPr/>
          </p:nvSpPr>
          <p:spPr bwMode="auto">
            <a:xfrm>
              <a:off x="3504" y="1660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52" name="Oval 480"/>
            <p:cNvSpPr>
              <a:spLocks noChangeArrowheads="1"/>
            </p:cNvSpPr>
            <p:nvPr/>
          </p:nvSpPr>
          <p:spPr bwMode="auto">
            <a:xfrm>
              <a:off x="3320" y="1660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153" name="Rectangle 481"/>
            <p:cNvSpPr>
              <a:spLocks noChangeArrowheads="1"/>
            </p:cNvSpPr>
            <p:nvPr/>
          </p:nvSpPr>
          <p:spPr bwMode="auto">
            <a:xfrm>
              <a:off x="4224" y="3920"/>
              <a:ext cx="4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W</a:t>
              </a:r>
            </a:p>
          </p:txBody>
        </p:sp>
        <p:sp>
          <p:nvSpPr>
            <p:cNvPr id="157154" name="Rectangle 482"/>
            <p:cNvSpPr>
              <a:spLocks noChangeArrowheads="1"/>
            </p:cNvSpPr>
            <p:nvPr/>
          </p:nvSpPr>
          <p:spPr bwMode="auto">
            <a:xfrm>
              <a:off x="4480" y="3920"/>
              <a:ext cx="4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157155" name="Rectangle 483"/>
            <p:cNvSpPr>
              <a:spLocks noChangeArrowheads="1"/>
            </p:cNvSpPr>
            <p:nvPr/>
          </p:nvSpPr>
          <p:spPr bwMode="auto">
            <a:xfrm>
              <a:off x="4712" y="3920"/>
              <a:ext cx="4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Y</a:t>
              </a:r>
            </a:p>
          </p:txBody>
        </p:sp>
      </p:grpSp>
      <p:grpSp>
        <p:nvGrpSpPr>
          <p:cNvPr id="157490" name="Group 818"/>
          <p:cNvGrpSpPr>
            <a:grpSpLocks/>
          </p:cNvGrpSpPr>
          <p:nvPr/>
        </p:nvGrpSpPr>
        <p:grpSpPr bwMode="auto">
          <a:xfrm>
            <a:off x="6726238" y="2768600"/>
            <a:ext cx="858837" cy="2306638"/>
            <a:chOff x="4237" y="1744"/>
            <a:chExt cx="541" cy="1453"/>
          </a:xfrm>
        </p:grpSpPr>
        <p:grpSp>
          <p:nvGrpSpPr>
            <p:cNvPr id="157462" name="Group 790"/>
            <p:cNvGrpSpPr>
              <a:grpSpLocks/>
            </p:cNvGrpSpPr>
            <p:nvPr/>
          </p:nvGrpSpPr>
          <p:grpSpPr bwMode="auto">
            <a:xfrm>
              <a:off x="4245" y="1751"/>
              <a:ext cx="72" cy="56"/>
              <a:chOff x="4468" y="1284"/>
              <a:chExt cx="72" cy="56"/>
            </a:xfrm>
          </p:grpSpPr>
          <p:sp>
            <p:nvSpPr>
              <p:cNvPr id="157463" name="Line 791"/>
              <p:cNvSpPr>
                <a:spLocks noChangeShapeType="1"/>
              </p:cNvSpPr>
              <p:nvPr/>
            </p:nvSpPr>
            <p:spPr bwMode="auto">
              <a:xfrm>
                <a:off x="4476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7464" name="Line 792"/>
              <p:cNvSpPr>
                <a:spLocks noChangeShapeType="1"/>
              </p:cNvSpPr>
              <p:nvPr/>
            </p:nvSpPr>
            <p:spPr bwMode="auto">
              <a:xfrm flipH="1">
                <a:off x="4468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57465" name="Group 793"/>
            <p:cNvGrpSpPr>
              <a:grpSpLocks/>
            </p:cNvGrpSpPr>
            <p:nvPr/>
          </p:nvGrpSpPr>
          <p:grpSpPr bwMode="auto">
            <a:xfrm>
              <a:off x="4237" y="1981"/>
              <a:ext cx="72" cy="56"/>
              <a:chOff x="4468" y="1284"/>
              <a:chExt cx="72" cy="56"/>
            </a:xfrm>
          </p:grpSpPr>
          <p:sp>
            <p:nvSpPr>
              <p:cNvPr id="157466" name="Line 794"/>
              <p:cNvSpPr>
                <a:spLocks noChangeShapeType="1"/>
              </p:cNvSpPr>
              <p:nvPr/>
            </p:nvSpPr>
            <p:spPr bwMode="auto">
              <a:xfrm>
                <a:off x="4476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7467" name="Line 795"/>
              <p:cNvSpPr>
                <a:spLocks noChangeShapeType="1"/>
              </p:cNvSpPr>
              <p:nvPr/>
            </p:nvSpPr>
            <p:spPr bwMode="auto">
              <a:xfrm flipH="1">
                <a:off x="4468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57468" name="Group 796"/>
            <p:cNvGrpSpPr>
              <a:grpSpLocks/>
            </p:cNvGrpSpPr>
            <p:nvPr/>
          </p:nvGrpSpPr>
          <p:grpSpPr bwMode="auto">
            <a:xfrm>
              <a:off x="4253" y="2220"/>
              <a:ext cx="72" cy="56"/>
              <a:chOff x="4468" y="1284"/>
              <a:chExt cx="72" cy="56"/>
            </a:xfrm>
          </p:grpSpPr>
          <p:sp>
            <p:nvSpPr>
              <p:cNvPr id="157469" name="Line 797"/>
              <p:cNvSpPr>
                <a:spLocks noChangeShapeType="1"/>
              </p:cNvSpPr>
              <p:nvPr/>
            </p:nvSpPr>
            <p:spPr bwMode="auto">
              <a:xfrm>
                <a:off x="4476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7470" name="Line 798"/>
              <p:cNvSpPr>
                <a:spLocks noChangeShapeType="1"/>
              </p:cNvSpPr>
              <p:nvPr/>
            </p:nvSpPr>
            <p:spPr bwMode="auto">
              <a:xfrm flipH="1">
                <a:off x="4468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57471" name="Group 799"/>
            <p:cNvGrpSpPr>
              <a:grpSpLocks/>
            </p:cNvGrpSpPr>
            <p:nvPr/>
          </p:nvGrpSpPr>
          <p:grpSpPr bwMode="auto">
            <a:xfrm>
              <a:off x="4476" y="1744"/>
              <a:ext cx="72" cy="56"/>
              <a:chOff x="4468" y="1284"/>
              <a:chExt cx="72" cy="56"/>
            </a:xfrm>
          </p:grpSpPr>
          <p:sp>
            <p:nvSpPr>
              <p:cNvPr id="157472" name="Line 800"/>
              <p:cNvSpPr>
                <a:spLocks noChangeShapeType="1"/>
              </p:cNvSpPr>
              <p:nvPr/>
            </p:nvSpPr>
            <p:spPr bwMode="auto">
              <a:xfrm>
                <a:off x="4476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7473" name="Line 801"/>
              <p:cNvSpPr>
                <a:spLocks noChangeShapeType="1"/>
              </p:cNvSpPr>
              <p:nvPr/>
            </p:nvSpPr>
            <p:spPr bwMode="auto">
              <a:xfrm flipH="1">
                <a:off x="4468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57474" name="Group 802"/>
            <p:cNvGrpSpPr>
              <a:grpSpLocks/>
            </p:cNvGrpSpPr>
            <p:nvPr/>
          </p:nvGrpSpPr>
          <p:grpSpPr bwMode="auto">
            <a:xfrm>
              <a:off x="4476" y="2451"/>
              <a:ext cx="72" cy="56"/>
              <a:chOff x="4468" y="1284"/>
              <a:chExt cx="72" cy="56"/>
            </a:xfrm>
          </p:grpSpPr>
          <p:sp>
            <p:nvSpPr>
              <p:cNvPr id="157475" name="Line 803"/>
              <p:cNvSpPr>
                <a:spLocks noChangeShapeType="1"/>
              </p:cNvSpPr>
              <p:nvPr/>
            </p:nvSpPr>
            <p:spPr bwMode="auto">
              <a:xfrm>
                <a:off x="4476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7476" name="Line 804"/>
              <p:cNvSpPr>
                <a:spLocks noChangeShapeType="1"/>
              </p:cNvSpPr>
              <p:nvPr/>
            </p:nvSpPr>
            <p:spPr bwMode="auto">
              <a:xfrm flipH="1">
                <a:off x="4468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57477" name="Group 805"/>
            <p:cNvGrpSpPr>
              <a:grpSpLocks/>
            </p:cNvGrpSpPr>
            <p:nvPr/>
          </p:nvGrpSpPr>
          <p:grpSpPr bwMode="auto">
            <a:xfrm>
              <a:off x="4475" y="2673"/>
              <a:ext cx="72" cy="56"/>
              <a:chOff x="4468" y="1284"/>
              <a:chExt cx="72" cy="56"/>
            </a:xfrm>
          </p:grpSpPr>
          <p:sp>
            <p:nvSpPr>
              <p:cNvPr id="157478" name="Line 806"/>
              <p:cNvSpPr>
                <a:spLocks noChangeShapeType="1"/>
              </p:cNvSpPr>
              <p:nvPr/>
            </p:nvSpPr>
            <p:spPr bwMode="auto">
              <a:xfrm>
                <a:off x="4476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7479" name="Line 807"/>
              <p:cNvSpPr>
                <a:spLocks noChangeShapeType="1"/>
              </p:cNvSpPr>
              <p:nvPr/>
            </p:nvSpPr>
            <p:spPr bwMode="auto">
              <a:xfrm flipH="1">
                <a:off x="4468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57480" name="Group 808"/>
            <p:cNvGrpSpPr>
              <a:grpSpLocks/>
            </p:cNvGrpSpPr>
            <p:nvPr/>
          </p:nvGrpSpPr>
          <p:grpSpPr bwMode="auto">
            <a:xfrm>
              <a:off x="4705" y="1981"/>
              <a:ext cx="72" cy="56"/>
              <a:chOff x="4468" y="1284"/>
              <a:chExt cx="72" cy="56"/>
            </a:xfrm>
          </p:grpSpPr>
          <p:sp>
            <p:nvSpPr>
              <p:cNvPr id="157481" name="Line 809"/>
              <p:cNvSpPr>
                <a:spLocks noChangeShapeType="1"/>
              </p:cNvSpPr>
              <p:nvPr/>
            </p:nvSpPr>
            <p:spPr bwMode="auto">
              <a:xfrm>
                <a:off x="4476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7482" name="Line 810"/>
              <p:cNvSpPr>
                <a:spLocks noChangeShapeType="1"/>
              </p:cNvSpPr>
              <p:nvPr/>
            </p:nvSpPr>
            <p:spPr bwMode="auto">
              <a:xfrm flipH="1">
                <a:off x="4468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57483" name="Group 811"/>
            <p:cNvGrpSpPr>
              <a:grpSpLocks/>
            </p:cNvGrpSpPr>
            <p:nvPr/>
          </p:nvGrpSpPr>
          <p:grpSpPr bwMode="auto">
            <a:xfrm>
              <a:off x="4706" y="2919"/>
              <a:ext cx="72" cy="56"/>
              <a:chOff x="4468" y="1284"/>
              <a:chExt cx="72" cy="56"/>
            </a:xfrm>
          </p:grpSpPr>
          <p:sp>
            <p:nvSpPr>
              <p:cNvPr id="157484" name="Line 812"/>
              <p:cNvSpPr>
                <a:spLocks noChangeShapeType="1"/>
              </p:cNvSpPr>
              <p:nvPr/>
            </p:nvSpPr>
            <p:spPr bwMode="auto">
              <a:xfrm>
                <a:off x="4476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7485" name="Line 813"/>
              <p:cNvSpPr>
                <a:spLocks noChangeShapeType="1"/>
              </p:cNvSpPr>
              <p:nvPr/>
            </p:nvSpPr>
            <p:spPr bwMode="auto">
              <a:xfrm flipH="1">
                <a:off x="4468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57486" name="Group 814"/>
            <p:cNvGrpSpPr>
              <a:grpSpLocks/>
            </p:cNvGrpSpPr>
            <p:nvPr/>
          </p:nvGrpSpPr>
          <p:grpSpPr bwMode="auto">
            <a:xfrm>
              <a:off x="4706" y="3141"/>
              <a:ext cx="72" cy="56"/>
              <a:chOff x="4468" y="1284"/>
              <a:chExt cx="72" cy="56"/>
            </a:xfrm>
          </p:grpSpPr>
          <p:sp>
            <p:nvSpPr>
              <p:cNvPr id="157487" name="Line 815"/>
              <p:cNvSpPr>
                <a:spLocks noChangeShapeType="1"/>
              </p:cNvSpPr>
              <p:nvPr/>
            </p:nvSpPr>
            <p:spPr bwMode="auto">
              <a:xfrm>
                <a:off x="4476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7488" name="Line 816"/>
              <p:cNvSpPr>
                <a:spLocks noChangeShapeType="1"/>
              </p:cNvSpPr>
              <p:nvPr/>
            </p:nvSpPr>
            <p:spPr bwMode="auto">
              <a:xfrm flipH="1">
                <a:off x="4468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57489" name="Rectangle 817"/>
          <p:cNvSpPr>
            <a:spLocks noChangeArrowheads="1"/>
          </p:cNvSpPr>
          <p:nvPr/>
        </p:nvSpPr>
        <p:spPr bwMode="auto">
          <a:xfrm>
            <a:off x="331788" y="1509713"/>
            <a:ext cx="8693150" cy="5097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3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E11C-D1DF-47DA-9A33-31771D238CE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Random logic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Too hard to figure out exactly what gates to use</a:t>
            </a:r>
          </a:p>
          <a:p>
            <a:pPr lvl="1"/>
            <a:r>
              <a:rPr lang="en-US" altLang="ko-KR">
                <a:ea typeface="굴림" pitchFamily="50" charset="-127"/>
              </a:rPr>
              <a:t>map from logic to NAND/NOR networks</a:t>
            </a:r>
          </a:p>
          <a:p>
            <a:pPr lvl="1"/>
            <a:r>
              <a:rPr lang="en-US" altLang="ko-KR">
                <a:ea typeface="굴림" pitchFamily="50" charset="-127"/>
              </a:rPr>
              <a:t>determine minimum number of packages</a:t>
            </a:r>
          </a:p>
          <a:p>
            <a:pPr lvl="2"/>
            <a:r>
              <a:rPr lang="en-US" altLang="ko-KR">
                <a:ea typeface="굴림" pitchFamily="50" charset="-127"/>
              </a:rPr>
              <a:t>slight changes to logic function could decrease cost</a:t>
            </a:r>
          </a:p>
          <a:p>
            <a:r>
              <a:rPr lang="en-US" altLang="ko-KR">
                <a:ea typeface="굴림" pitchFamily="50" charset="-127"/>
              </a:rPr>
              <a:t>Changes to difficult to realize</a:t>
            </a:r>
          </a:p>
          <a:p>
            <a:pPr lvl="1"/>
            <a:r>
              <a:rPr lang="en-US" altLang="ko-KR">
                <a:ea typeface="굴림" pitchFamily="50" charset="-127"/>
              </a:rPr>
              <a:t>need to rewire parts</a:t>
            </a:r>
          </a:p>
          <a:p>
            <a:pPr lvl="1"/>
            <a:r>
              <a:rPr lang="en-US" altLang="ko-KR">
                <a:ea typeface="굴림" pitchFamily="50" charset="-127"/>
              </a:rPr>
              <a:t>may need new parts</a:t>
            </a:r>
          </a:p>
          <a:p>
            <a:pPr lvl="1"/>
            <a:r>
              <a:rPr lang="en-US" altLang="ko-KR">
                <a:ea typeface="굴림" pitchFamily="50" charset="-127"/>
              </a:rPr>
              <a:t>design with spares (few extra inverters and gates on every board)</a:t>
            </a:r>
          </a:p>
        </p:txBody>
      </p:sp>
    </p:spTree>
    <p:extLst>
      <p:ext uri="{BB962C8B-B14F-4D97-AF65-F5344CB8AC3E}">
        <p14:creationId xmlns:p14="http://schemas.microsoft.com/office/powerpoint/2010/main" val="28373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17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BD30-5904-4A1D-8FDD-20BC4060FA3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4040188" y="3241675"/>
            <a:ext cx="1092200" cy="1866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084638" y="4035425"/>
            <a:ext cx="838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decoder</a:t>
            </a: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4186238" y="5108575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4338638" y="5108575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4503738" y="5108575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>
            <a:off x="4656138" y="5108575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4808538" y="5108575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4973638" y="5108575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3995738" y="5254625"/>
            <a:ext cx="15748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300"/>
              </a:lnSpc>
              <a:tabLst>
                <a:tab pos="9398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n-1</a:t>
            </a:r>
          </a:p>
          <a:p>
            <a:pPr lvl="1" eaLnBrk="0" hangingPunct="0">
              <a:lnSpc>
                <a:spcPts val="2300"/>
              </a:lnSpc>
              <a:tabLst>
                <a:tab pos="9398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Address</a:t>
            </a:r>
          </a:p>
        </p:txBody>
      </p:sp>
      <p:sp>
        <p:nvSpPr>
          <p:cNvPr id="114701" name="Rectangle 13"/>
          <p:cNvSpPr>
            <a:spLocks noChangeArrowheads="1"/>
          </p:cNvSpPr>
          <p:nvPr/>
        </p:nvSpPr>
        <p:spPr bwMode="auto">
          <a:xfrm>
            <a:off x="4643438" y="3349625"/>
            <a:ext cx="596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2   -1</a:t>
            </a: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4757738" y="3235325"/>
            <a:ext cx="228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</a:t>
            </a:r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4897438" y="4746625"/>
            <a:ext cx="228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114704" name="Line 16"/>
          <p:cNvSpPr>
            <a:spLocks noChangeShapeType="1"/>
          </p:cNvSpPr>
          <p:nvPr/>
        </p:nvSpPr>
        <p:spPr bwMode="auto">
          <a:xfrm>
            <a:off x="5132388" y="3463925"/>
            <a:ext cx="200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>
            <a:off x="5132388" y="4873625"/>
            <a:ext cx="201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5132388" y="3933825"/>
            <a:ext cx="200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>
            <a:off x="5595938" y="3381375"/>
            <a:ext cx="0" cy="175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>
            <a:off x="6002338" y="3394075"/>
            <a:ext cx="0" cy="175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>
            <a:off x="6396038" y="3394075"/>
            <a:ext cx="0" cy="1739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6802438" y="3394075"/>
            <a:ext cx="0" cy="175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>
            <a:off x="5132388" y="4352925"/>
            <a:ext cx="200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4712" name="Group 24"/>
          <p:cNvGrpSpPr>
            <a:grpSpLocks/>
          </p:cNvGrpSpPr>
          <p:nvPr/>
        </p:nvGrpSpPr>
        <p:grpSpPr bwMode="auto">
          <a:xfrm>
            <a:off x="5310188" y="3914775"/>
            <a:ext cx="292100" cy="374650"/>
            <a:chOff x="3236" y="2036"/>
            <a:chExt cx="184" cy="236"/>
          </a:xfrm>
        </p:grpSpPr>
        <p:sp>
          <p:nvSpPr>
            <p:cNvPr id="114713" name="Line 25"/>
            <p:cNvSpPr>
              <a:spLocks noChangeShapeType="1"/>
            </p:cNvSpPr>
            <p:nvPr/>
          </p:nvSpPr>
          <p:spPr bwMode="auto">
            <a:xfrm flipH="1">
              <a:off x="3348" y="208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14" name="Line 26"/>
            <p:cNvSpPr>
              <a:spLocks noChangeShapeType="1"/>
            </p:cNvSpPr>
            <p:nvPr/>
          </p:nvSpPr>
          <p:spPr bwMode="auto">
            <a:xfrm>
              <a:off x="3344" y="2092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15" name="Line 27"/>
            <p:cNvSpPr>
              <a:spLocks noChangeShapeType="1"/>
            </p:cNvSpPr>
            <p:nvPr/>
          </p:nvSpPr>
          <p:spPr bwMode="auto">
            <a:xfrm flipH="1">
              <a:off x="3292" y="2144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16" name="Line 28"/>
            <p:cNvSpPr>
              <a:spLocks noChangeShapeType="1"/>
            </p:cNvSpPr>
            <p:nvPr/>
          </p:nvSpPr>
          <p:spPr bwMode="auto">
            <a:xfrm flipH="1">
              <a:off x="3300" y="2200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17" name="Line 29"/>
            <p:cNvSpPr>
              <a:spLocks noChangeShapeType="1"/>
            </p:cNvSpPr>
            <p:nvPr/>
          </p:nvSpPr>
          <p:spPr bwMode="auto">
            <a:xfrm>
              <a:off x="3296" y="2148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4718" name="Group 30"/>
            <p:cNvGrpSpPr>
              <a:grpSpLocks/>
            </p:cNvGrpSpPr>
            <p:nvPr/>
          </p:nvGrpSpPr>
          <p:grpSpPr bwMode="auto">
            <a:xfrm>
              <a:off x="3292" y="2204"/>
              <a:ext cx="96" cy="68"/>
              <a:chOff x="3292" y="2204"/>
              <a:chExt cx="96" cy="68"/>
            </a:xfrm>
          </p:grpSpPr>
          <p:sp>
            <p:nvSpPr>
              <p:cNvPr id="114719" name="Line 31"/>
              <p:cNvSpPr>
                <a:spLocks noChangeShapeType="1"/>
              </p:cNvSpPr>
              <p:nvPr/>
            </p:nvSpPr>
            <p:spPr bwMode="auto">
              <a:xfrm>
                <a:off x="3292" y="2232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20" name="Line 32"/>
              <p:cNvSpPr>
                <a:spLocks noChangeShapeType="1"/>
              </p:cNvSpPr>
              <p:nvPr/>
            </p:nvSpPr>
            <p:spPr bwMode="auto">
              <a:xfrm>
                <a:off x="3308" y="2248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21" name="Line 33"/>
              <p:cNvSpPr>
                <a:spLocks noChangeShapeType="1"/>
              </p:cNvSpPr>
              <p:nvPr/>
            </p:nvSpPr>
            <p:spPr bwMode="auto">
              <a:xfrm>
                <a:off x="3332" y="2272"/>
                <a:ext cx="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22" name="Line 34"/>
              <p:cNvSpPr>
                <a:spLocks noChangeShapeType="1"/>
              </p:cNvSpPr>
              <p:nvPr/>
            </p:nvSpPr>
            <p:spPr bwMode="auto">
              <a:xfrm>
                <a:off x="3344" y="221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23" name="Line 35"/>
              <p:cNvSpPr>
                <a:spLocks noChangeShapeType="1"/>
              </p:cNvSpPr>
              <p:nvPr/>
            </p:nvSpPr>
            <p:spPr bwMode="auto">
              <a:xfrm>
                <a:off x="3344" y="2204"/>
                <a:ext cx="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4724" name="Line 36"/>
            <p:cNvSpPr>
              <a:spLocks noChangeShapeType="1"/>
            </p:cNvSpPr>
            <p:nvPr/>
          </p:nvSpPr>
          <p:spPr bwMode="auto">
            <a:xfrm>
              <a:off x="3272" y="2148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25" name="Line 37"/>
            <p:cNvSpPr>
              <a:spLocks noChangeShapeType="1"/>
            </p:cNvSpPr>
            <p:nvPr/>
          </p:nvSpPr>
          <p:spPr bwMode="auto">
            <a:xfrm flipH="1">
              <a:off x="3236" y="216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26" name="Line 38"/>
            <p:cNvSpPr>
              <a:spLocks noChangeShapeType="1"/>
            </p:cNvSpPr>
            <p:nvPr/>
          </p:nvSpPr>
          <p:spPr bwMode="auto">
            <a:xfrm flipV="1">
              <a:off x="3240" y="2044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27" name="Oval 39"/>
            <p:cNvSpPr>
              <a:spLocks noChangeArrowheads="1"/>
            </p:cNvSpPr>
            <p:nvPr/>
          </p:nvSpPr>
          <p:spPr bwMode="auto">
            <a:xfrm>
              <a:off x="3236" y="2036"/>
              <a:ext cx="24" cy="1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28" name="Oval 40"/>
            <p:cNvSpPr>
              <a:spLocks noChangeArrowheads="1"/>
            </p:cNvSpPr>
            <p:nvPr/>
          </p:nvSpPr>
          <p:spPr bwMode="auto">
            <a:xfrm>
              <a:off x="3412" y="2084"/>
              <a:ext cx="8" cy="2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4729" name="Group 41"/>
          <p:cNvGrpSpPr>
            <a:grpSpLocks/>
          </p:cNvGrpSpPr>
          <p:nvPr/>
        </p:nvGrpSpPr>
        <p:grpSpPr bwMode="auto">
          <a:xfrm>
            <a:off x="5703888" y="3914775"/>
            <a:ext cx="304800" cy="374650"/>
            <a:chOff x="3484" y="2036"/>
            <a:chExt cx="192" cy="236"/>
          </a:xfrm>
        </p:grpSpPr>
        <p:sp>
          <p:nvSpPr>
            <p:cNvPr id="114730" name="Line 42"/>
            <p:cNvSpPr>
              <a:spLocks noChangeShapeType="1"/>
            </p:cNvSpPr>
            <p:nvPr/>
          </p:nvSpPr>
          <p:spPr bwMode="auto">
            <a:xfrm flipH="1">
              <a:off x="3596" y="208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31" name="Line 43"/>
            <p:cNvSpPr>
              <a:spLocks noChangeShapeType="1"/>
            </p:cNvSpPr>
            <p:nvPr/>
          </p:nvSpPr>
          <p:spPr bwMode="auto">
            <a:xfrm>
              <a:off x="3592" y="2092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32" name="Line 44"/>
            <p:cNvSpPr>
              <a:spLocks noChangeShapeType="1"/>
            </p:cNvSpPr>
            <p:nvPr/>
          </p:nvSpPr>
          <p:spPr bwMode="auto">
            <a:xfrm flipH="1">
              <a:off x="3548" y="214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33" name="Line 45"/>
            <p:cNvSpPr>
              <a:spLocks noChangeShapeType="1"/>
            </p:cNvSpPr>
            <p:nvPr/>
          </p:nvSpPr>
          <p:spPr bwMode="auto">
            <a:xfrm flipH="1">
              <a:off x="3556" y="220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34" name="Line 46"/>
            <p:cNvSpPr>
              <a:spLocks noChangeShapeType="1"/>
            </p:cNvSpPr>
            <p:nvPr/>
          </p:nvSpPr>
          <p:spPr bwMode="auto">
            <a:xfrm>
              <a:off x="3552" y="2148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4735" name="Group 47"/>
            <p:cNvGrpSpPr>
              <a:grpSpLocks/>
            </p:cNvGrpSpPr>
            <p:nvPr/>
          </p:nvGrpSpPr>
          <p:grpSpPr bwMode="auto">
            <a:xfrm>
              <a:off x="3540" y="2204"/>
              <a:ext cx="104" cy="68"/>
              <a:chOff x="3540" y="2204"/>
              <a:chExt cx="104" cy="68"/>
            </a:xfrm>
          </p:grpSpPr>
          <p:sp>
            <p:nvSpPr>
              <p:cNvPr id="114736" name="Line 48"/>
              <p:cNvSpPr>
                <a:spLocks noChangeShapeType="1"/>
              </p:cNvSpPr>
              <p:nvPr/>
            </p:nvSpPr>
            <p:spPr bwMode="auto">
              <a:xfrm>
                <a:off x="3540" y="2232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37" name="Line 49"/>
              <p:cNvSpPr>
                <a:spLocks noChangeShapeType="1"/>
              </p:cNvSpPr>
              <p:nvPr/>
            </p:nvSpPr>
            <p:spPr bwMode="auto">
              <a:xfrm>
                <a:off x="3564" y="2248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38" name="Line 50"/>
              <p:cNvSpPr>
                <a:spLocks noChangeShapeType="1"/>
              </p:cNvSpPr>
              <p:nvPr/>
            </p:nvSpPr>
            <p:spPr bwMode="auto">
              <a:xfrm>
                <a:off x="3588" y="2272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39" name="Line 51"/>
              <p:cNvSpPr>
                <a:spLocks noChangeShapeType="1"/>
              </p:cNvSpPr>
              <p:nvPr/>
            </p:nvSpPr>
            <p:spPr bwMode="auto">
              <a:xfrm>
                <a:off x="3592" y="221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40" name="Line 52"/>
              <p:cNvSpPr>
                <a:spLocks noChangeShapeType="1"/>
              </p:cNvSpPr>
              <p:nvPr/>
            </p:nvSpPr>
            <p:spPr bwMode="auto">
              <a:xfrm>
                <a:off x="3592" y="2204"/>
                <a:ext cx="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4741" name="Line 53"/>
            <p:cNvSpPr>
              <a:spLocks noChangeShapeType="1"/>
            </p:cNvSpPr>
            <p:nvPr/>
          </p:nvSpPr>
          <p:spPr bwMode="auto">
            <a:xfrm>
              <a:off x="3528" y="2148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42" name="Line 54"/>
            <p:cNvSpPr>
              <a:spLocks noChangeShapeType="1"/>
            </p:cNvSpPr>
            <p:nvPr/>
          </p:nvSpPr>
          <p:spPr bwMode="auto">
            <a:xfrm flipH="1">
              <a:off x="3492" y="216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43" name="Line 55"/>
            <p:cNvSpPr>
              <a:spLocks noChangeShapeType="1"/>
            </p:cNvSpPr>
            <p:nvPr/>
          </p:nvSpPr>
          <p:spPr bwMode="auto">
            <a:xfrm flipV="1">
              <a:off x="3496" y="2044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44" name="Oval 56"/>
            <p:cNvSpPr>
              <a:spLocks noChangeArrowheads="1"/>
            </p:cNvSpPr>
            <p:nvPr/>
          </p:nvSpPr>
          <p:spPr bwMode="auto">
            <a:xfrm>
              <a:off x="3484" y="2036"/>
              <a:ext cx="24" cy="1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45" name="Oval 57"/>
            <p:cNvSpPr>
              <a:spLocks noChangeArrowheads="1"/>
            </p:cNvSpPr>
            <p:nvPr/>
          </p:nvSpPr>
          <p:spPr bwMode="auto">
            <a:xfrm>
              <a:off x="3660" y="2084"/>
              <a:ext cx="16" cy="2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4746" name="Group 58"/>
          <p:cNvGrpSpPr>
            <a:grpSpLocks/>
          </p:cNvGrpSpPr>
          <p:nvPr/>
        </p:nvGrpSpPr>
        <p:grpSpPr bwMode="auto">
          <a:xfrm>
            <a:off x="5703888" y="4346575"/>
            <a:ext cx="304800" cy="374650"/>
            <a:chOff x="3484" y="2308"/>
            <a:chExt cx="192" cy="236"/>
          </a:xfrm>
        </p:grpSpPr>
        <p:sp>
          <p:nvSpPr>
            <p:cNvPr id="114747" name="Line 59"/>
            <p:cNvSpPr>
              <a:spLocks noChangeShapeType="1"/>
            </p:cNvSpPr>
            <p:nvPr/>
          </p:nvSpPr>
          <p:spPr bwMode="auto">
            <a:xfrm flipH="1">
              <a:off x="3596" y="236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48" name="Line 60"/>
            <p:cNvSpPr>
              <a:spLocks noChangeShapeType="1"/>
            </p:cNvSpPr>
            <p:nvPr/>
          </p:nvSpPr>
          <p:spPr bwMode="auto">
            <a:xfrm>
              <a:off x="3592" y="236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49" name="Line 61"/>
            <p:cNvSpPr>
              <a:spLocks noChangeShapeType="1"/>
            </p:cNvSpPr>
            <p:nvPr/>
          </p:nvSpPr>
          <p:spPr bwMode="auto">
            <a:xfrm flipH="1">
              <a:off x="3548" y="242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50" name="Line 62"/>
            <p:cNvSpPr>
              <a:spLocks noChangeShapeType="1"/>
            </p:cNvSpPr>
            <p:nvPr/>
          </p:nvSpPr>
          <p:spPr bwMode="auto">
            <a:xfrm flipH="1">
              <a:off x="3556" y="246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51" name="Line 63"/>
            <p:cNvSpPr>
              <a:spLocks noChangeShapeType="1"/>
            </p:cNvSpPr>
            <p:nvPr/>
          </p:nvSpPr>
          <p:spPr bwMode="auto">
            <a:xfrm>
              <a:off x="3552" y="2428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4752" name="Group 64"/>
            <p:cNvGrpSpPr>
              <a:grpSpLocks/>
            </p:cNvGrpSpPr>
            <p:nvPr/>
          </p:nvGrpSpPr>
          <p:grpSpPr bwMode="auto">
            <a:xfrm>
              <a:off x="3540" y="2468"/>
              <a:ext cx="104" cy="76"/>
              <a:chOff x="3540" y="2468"/>
              <a:chExt cx="104" cy="76"/>
            </a:xfrm>
          </p:grpSpPr>
          <p:sp>
            <p:nvSpPr>
              <p:cNvPr id="114753" name="Line 65"/>
              <p:cNvSpPr>
                <a:spLocks noChangeShapeType="1"/>
              </p:cNvSpPr>
              <p:nvPr/>
            </p:nvSpPr>
            <p:spPr bwMode="auto">
              <a:xfrm>
                <a:off x="3540" y="2504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54" name="Line 66"/>
              <p:cNvSpPr>
                <a:spLocks noChangeShapeType="1"/>
              </p:cNvSpPr>
              <p:nvPr/>
            </p:nvSpPr>
            <p:spPr bwMode="auto">
              <a:xfrm>
                <a:off x="3564" y="252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55" name="Line 67"/>
              <p:cNvSpPr>
                <a:spLocks noChangeShapeType="1"/>
              </p:cNvSpPr>
              <p:nvPr/>
            </p:nvSpPr>
            <p:spPr bwMode="auto">
              <a:xfrm>
                <a:off x="3588" y="2544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56" name="Line 68"/>
              <p:cNvSpPr>
                <a:spLocks noChangeShapeType="1"/>
              </p:cNvSpPr>
              <p:nvPr/>
            </p:nvSpPr>
            <p:spPr bwMode="auto">
              <a:xfrm>
                <a:off x="3592" y="24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57" name="Line 69"/>
              <p:cNvSpPr>
                <a:spLocks noChangeShapeType="1"/>
              </p:cNvSpPr>
              <p:nvPr/>
            </p:nvSpPr>
            <p:spPr bwMode="auto">
              <a:xfrm>
                <a:off x="3592" y="2468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4758" name="Line 70"/>
            <p:cNvSpPr>
              <a:spLocks noChangeShapeType="1"/>
            </p:cNvSpPr>
            <p:nvPr/>
          </p:nvSpPr>
          <p:spPr bwMode="auto">
            <a:xfrm>
              <a:off x="3528" y="2420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59" name="Line 71"/>
            <p:cNvSpPr>
              <a:spLocks noChangeShapeType="1"/>
            </p:cNvSpPr>
            <p:nvPr/>
          </p:nvSpPr>
          <p:spPr bwMode="auto">
            <a:xfrm flipH="1">
              <a:off x="3492" y="243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60" name="Line 72"/>
            <p:cNvSpPr>
              <a:spLocks noChangeShapeType="1"/>
            </p:cNvSpPr>
            <p:nvPr/>
          </p:nvSpPr>
          <p:spPr bwMode="auto">
            <a:xfrm flipV="1">
              <a:off x="3496" y="2308"/>
              <a:ext cx="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61" name="Oval 73"/>
            <p:cNvSpPr>
              <a:spLocks noChangeArrowheads="1"/>
            </p:cNvSpPr>
            <p:nvPr/>
          </p:nvSpPr>
          <p:spPr bwMode="auto">
            <a:xfrm>
              <a:off x="3484" y="2308"/>
              <a:ext cx="24" cy="2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62" name="Oval 74"/>
            <p:cNvSpPr>
              <a:spLocks noChangeArrowheads="1"/>
            </p:cNvSpPr>
            <p:nvPr/>
          </p:nvSpPr>
          <p:spPr bwMode="auto">
            <a:xfrm>
              <a:off x="3660" y="2356"/>
              <a:ext cx="16" cy="2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4763" name="Group 75"/>
          <p:cNvGrpSpPr>
            <a:grpSpLocks/>
          </p:cNvGrpSpPr>
          <p:nvPr/>
        </p:nvGrpSpPr>
        <p:grpSpPr bwMode="auto">
          <a:xfrm>
            <a:off x="6503988" y="4346575"/>
            <a:ext cx="304800" cy="374650"/>
            <a:chOff x="3988" y="2308"/>
            <a:chExt cx="192" cy="236"/>
          </a:xfrm>
        </p:grpSpPr>
        <p:sp>
          <p:nvSpPr>
            <p:cNvPr id="114764" name="Line 76"/>
            <p:cNvSpPr>
              <a:spLocks noChangeShapeType="1"/>
            </p:cNvSpPr>
            <p:nvPr/>
          </p:nvSpPr>
          <p:spPr bwMode="auto">
            <a:xfrm flipH="1">
              <a:off x="4100" y="236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65" name="Line 77"/>
            <p:cNvSpPr>
              <a:spLocks noChangeShapeType="1"/>
            </p:cNvSpPr>
            <p:nvPr/>
          </p:nvSpPr>
          <p:spPr bwMode="auto">
            <a:xfrm>
              <a:off x="4096" y="236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66" name="Line 78"/>
            <p:cNvSpPr>
              <a:spLocks noChangeShapeType="1"/>
            </p:cNvSpPr>
            <p:nvPr/>
          </p:nvSpPr>
          <p:spPr bwMode="auto">
            <a:xfrm flipH="1">
              <a:off x="4052" y="242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67" name="Line 79"/>
            <p:cNvSpPr>
              <a:spLocks noChangeShapeType="1"/>
            </p:cNvSpPr>
            <p:nvPr/>
          </p:nvSpPr>
          <p:spPr bwMode="auto">
            <a:xfrm flipH="1">
              <a:off x="4060" y="246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68" name="Line 80"/>
            <p:cNvSpPr>
              <a:spLocks noChangeShapeType="1"/>
            </p:cNvSpPr>
            <p:nvPr/>
          </p:nvSpPr>
          <p:spPr bwMode="auto">
            <a:xfrm>
              <a:off x="4056" y="2428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4769" name="Group 81"/>
            <p:cNvGrpSpPr>
              <a:grpSpLocks/>
            </p:cNvGrpSpPr>
            <p:nvPr/>
          </p:nvGrpSpPr>
          <p:grpSpPr bwMode="auto">
            <a:xfrm>
              <a:off x="4044" y="2468"/>
              <a:ext cx="104" cy="76"/>
              <a:chOff x="4044" y="2468"/>
              <a:chExt cx="104" cy="76"/>
            </a:xfrm>
          </p:grpSpPr>
          <p:sp>
            <p:nvSpPr>
              <p:cNvPr id="114770" name="Line 82"/>
              <p:cNvSpPr>
                <a:spLocks noChangeShapeType="1"/>
              </p:cNvSpPr>
              <p:nvPr/>
            </p:nvSpPr>
            <p:spPr bwMode="auto">
              <a:xfrm>
                <a:off x="4044" y="2504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71" name="Line 83"/>
              <p:cNvSpPr>
                <a:spLocks noChangeShapeType="1"/>
              </p:cNvSpPr>
              <p:nvPr/>
            </p:nvSpPr>
            <p:spPr bwMode="auto">
              <a:xfrm>
                <a:off x="4068" y="252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72" name="Line 84"/>
              <p:cNvSpPr>
                <a:spLocks noChangeShapeType="1"/>
              </p:cNvSpPr>
              <p:nvPr/>
            </p:nvSpPr>
            <p:spPr bwMode="auto">
              <a:xfrm>
                <a:off x="4092" y="2544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73" name="Line 85"/>
              <p:cNvSpPr>
                <a:spLocks noChangeShapeType="1"/>
              </p:cNvSpPr>
              <p:nvPr/>
            </p:nvSpPr>
            <p:spPr bwMode="auto">
              <a:xfrm>
                <a:off x="4096" y="24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74" name="Line 86"/>
              <p:cNvSpPr>
                <a:spLocks noChangeShapeType="1"/>
              </p:cNvSpPr>
              <p:nvPr/>
            </p:nvSpPr>
            <p:spPr bwMode="auto">
              <a:xfrm>
                <a:off x="4096" y="2468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4775" name="Line 87"/>
            <p:cNvSpPr>
              <a:spLocks noChangeShapeType="1"/>
            </p:cNvSpPr>
            <p:nvPr/>
          </p:nvSpPr>
          <p:spPr bwMode="auto">
            <a:xfrm>
              <a:off x="4032" y="2420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76" name="Line 88"/>
            <p:cNvSpPr>
              <a:spLocks noChangeShapeType="1"/>
            </p:cNvSpPr>
            <p:nvPr/>
          </p:nvSpPr>
          <p:spPr bwMode="auto">
            <a:xfrm flipH="1">
              <a:off x="3996" y="243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77" name="Line 89"/>
            <p:cNvSpPr>
              <a:spLocks noChangeShapeType="1"/>
            </p:cNvSpPr>
            <p:nvPr/>
          </p:nvSpPr>
          <p:spPr bwMode="auto">
            <a:xfrm flipV="1">
              <a:off x="4000" y="2308"/>
              <a:ext cx="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78" name="Oval 90"/>
            <p:cNvSpPr>
              <a:spLocks noChangeArrowheads="1"/>
            </p:cNvSpPr>
            <p:nvPr/>
          </p:nvSpPr>
          <p:spPr bwMode="auto">
            <a:xfrm>
              <a:off x="3988" y="2308"/>
              <a:ext cx="24" cy="2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79" name="Oval 91"/>
            <p:cNvSpPr>
              <a:spLocks noChangeArrowheads="1"/>
            </p:cNvSpPr>
            <p:nvPr/>
          </p:nvSpPr>
          <p:spPr bwMode="auto">
            <a:xfrm>
              <a:off x="4164" y="2356"/>
              <a:ext cx="16" cy="2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4780" name="Group 92"/>
          <p:cNvGrpSpPr>
            <a:grpSpLocks/>
          </p:cNvGrpSpPr>
          <p:nvPr/>
        </p:nvGrpSpPr>
        <p:grpSpPr bwMode="auto">
          <a:xfrm>
            <a:off x="5392738" y="2625725"/>
            <a:ext cx="368300" cy="806450"/>
            <a:chOff x="3288" y="1224"/>
            <a:chExt cx="232" cy="508"/>
          </a:xfrm>
        </p:grpSpPr>
        <p:sp>
          <p:nvSpPr>
            <p:cNvPr id="114781" name="Rectangle 93"/>
            <p:cNvSpPr>
              <a:spLocks noChangeArrowheads="1"/>
            </p:cNvSpPr>
            <p:nvPr/>
          </p:nvSpPr>
          <p:spPr bwMode="auto">
            <a:xfrm>
              <a:off x="3288" y="1224"/>
              <a:ext cx="23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114782" name="Line 94"/>
            <p:cNvSpPr>
              <a:spLocks noChangeShapeType="1"/>
            </p:cNvSpPr>
            <p:nvPr/>
          </p:nvSpPr>
          <p:spPr bwMode="auto">
            <a:xfrm>
              <a:off x="3416" y="1404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4783" name="Group 95"/>
            <p:cNvGrpSpPr>
              <a:grpSpLocks/>
            </p:cNvGrpSpPr>
            <p:nvPr/>
          </p:nvGrpSpPr>
          <p:grpSpPr bwMode="auto">
            <a:xfrm>
              <a:off x="3364" y="1332"/>
              <a:ext cx="104" cy="64"/>
              <a:chOff x="3364" y="1332"/>
              <a:chExt cx="104" cy="64"/>
            </a:xfrm>
          </p:grpSpPr>
          <p:sp>
            <p:nvSpPr>
              <p:cNvPr id="114784" name="Line 96"/>
              <p:cNvSpPr>
                <a:spLocks noChangeShapeType="1"/>
              </p:cNvSpPr>
              <p:nvPr/>
            </p:nvSpPr>
            <p:spPr bwMode="auto">
              <a:xfrm>
                <a:off x="3364" y="1392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85" name="Line 97"/>
              <p:cNvSpPr>
                <a:spLocks noChangeShapeType="1"/>
              </p:cNvSpPr>
              <p:nvPr/>
            </p:nvSpPr>
            <p:spPr bwMode="auto">
              <a:xfrm flipV="1">
                <a:off x="3364" y="1332"/>
                <a:ext cx="48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86" name="Line 98"/>
              <p:cNvSpPr>
                <a:spLocks noChangeShapeType="1"/>
              </p:cNvSpPr>
              <p:nvPr/>
            </p:nvSpPr>
            <p:spPr bwMode="auto">
              <a:xfrm>
                <a:off x="3420" y="134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4787" name="Line 99"/>
            <p:cNvSpPr>
              <a:spLocks noChangeShapeType="1"/>
            </p:cNvSpPr>
            <p:nvPr/>
          </p:nvSpPr>
          <p:spPr bwMode="auto">
            <a:xfrm flipV="1">
              <a:off x="3416" y="1668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88" name="Line 100"/>
            <p:cNvSpPr>
              <a:spLocks noChangeShapeType="1"/>
            </p:cNvSpPr>
            <p:nvPr/>
          </p:nvSpPr>
          <p:spPr bwMode="auto">
            <a:xfrm flipV="1">
              <a:off x="3420" y="1660"/>
              <a:ext cx="24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89" name="Line 101"/>
            <p:cNvSpPr>
              <a:spLocks noChangeShapeType="1"/>
            </p:cNvSpPr>
            <p:nvPr/>
          </p:nvSpPr>
          <p:spPr bwMode="auto">
            <a:xfrm flipH="1" flipV="1">
              <a:off x="3380" y="1628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90" name="Line 102"/>
            <p:cNvSpPr>
              <a:spLocks noChangeShapeType="1"/>
            </p:cNvSpPr>
            <p:nvPr/>
          </p:nvSpPr>
          <p:spPr bwMode="auto">
            <a:xfrm flipV="1">
              <a:off x="3388" y="1596"/>
              <a:ext cx="5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91" name="Line 103"/>
            <p:cNvSpPr>
              <a:spLocks noChangeShapeType="1"/>
            </p:cNvSpPr>
            <p:nvPr/>
          </p:nvSpPr>
          <p:spPr bwMode="auto">
            <a:xfrm flipH="1" flipV="1">
              <a:off x="3380" y="1564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92" name="Line 104"/>
            <p:cNvSpPr>
              <a:spLocks noChangeShapeType="1"/>
            </p:cNvSpPr>
            <p:nvPr/>
          </p:nvSpPr>
          <p:spPr bwMode="auto">
            <a:xfrm flipV="1">
              <a:off x="3388" y="1532"/>
              <a:ext cx="5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93" name="Line 105"/>
            <p:cNvSpPr>
              <a:spLocks noChangeShapeType="1"/>
            </p:cNvSpPr>
            <p:nvPr/>
          </p:nvSpPr>
          <p:spPr bwMode="auto">
            <a:xfrm flipH="1" flipV="1">
              <a:off x="3380" y="1500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94" name="Line 106"/>
            <p:cNvSpPr>
              <a:spLocks noChangeShapeType="1"/>
            </p:cNvSpPr>
            <p:nvPr/>
          </p:nvSpPr>
          <p:spPr bwMode="auto">
            <a:xfrm flipV="1">
              <a:off x="3388" y="1476"/>
              <a:ext cx="24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95" name="Line 107"/>
            <p:cNvSpPr>
              <a:spLocks noChangeShapeType="1"/>
            </p:cNvSpPr>
            <p:nvPr/>
          </p:nvSpPr>
          <p:spPr bwMode="auto">
            <a:xfrm flipV="1">
              <a:off x="3416" y="1452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4796" name="Group 108"/>
          <p:cNvGrpSpPr>
            <a:grpSpLocks/>
          </p:cNvGrpSpPr>
          <p:nvPr/>
        </p:nvGrpSpPr>
        <p:grpSpPr bwMode="auto">
          <a:xfrm>
            <a:off x="5799138" y="2625725"/>
            <a:ext cx="368300" cy="806450"/>
            <a:chOff x="3544" y="1224"/>
            <a:chExt cx="232" cy="508"/>
          </a:xfrm>
        </p:grpSpPr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3544" y="1224"/>
              <a:ext cx="23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114798" name="Line 110"/>
            <p:cNvSpPr>
              <a:spLocks noChangeShapeType="1"/>
            </p:cNvSpPr>
            <p:nvPr/>
          </p:nvSpPr>
          <p:spPr bwMode="auto">
            <a:xfrm>
              <a:off x="3672" y="1404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4799" name="Group 111"/>
            <p:cNvGrpSpPr>
              <a:grpSpLocks/>
            </p:cNvGrpSpPr>
            <p:nvPr/>
          </p:nvGrpSpPr>
          <p:grpSpPr bwMode="auto">
            <a:xfrm>
              <a:off x="3620" y="1332"/>
              <a:ext cx="96" cy="64"/>
              <a:chOff x="3620" y="1332"/>
              <a:chExt cx="96" cy="64"/>
            </a:xfrm>
          </p:grpSpPr>
          <p:sp>
            <p:nvSpPr>
              <p:cNvPr id="114800" name="Line 112"/>
              <p:cNvSpPr>
                <a:spLocks noChangeShapeType="1"/>
              </p:cNvSpPr>
              <p:nvPr/>
            </p:nvSpPr>
            <p:spPr bwMode="auto">
              <a:xfrm>
                <a:off x="3620" y="1392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801" name="Line 113"/>
              <p:cNvSpPr>
                <a:spLocks noChangeShapeType="1"/>
              </p:cNvSpPr>
              <p:nvPr/>
            </p:nvSpPr>
            <p:spPr bwMode="auto">
              <a:xfrm flipV="1">
                <a:off x="3620" y="1332"/>
                <a:ext cx="48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802" name="Line 114"/>
              <p:cNvSpPr>
                <a:spLocks noChangeShapeType="1"/>
              </p:cNvSpPr>
              <p:nvPr/>
            </p:nvSpPr>
            <p:spPr bwMode="auto">
              <a:xfrm>
                <a:off x="3676" y="1340"/>
                <a:ext cx="4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4803" name="Line 115"/>
            <p:cNvSpPr>
              <a:spLocks noChangeShapeType="1"/>
            </p:cNvSpPr>
            <p:nvPr/>
          </p:nvSpPr>
          <p:spPr bwMode="auto">
            <a:xfrm flipV="1">
              <a:off x="3672" y="1668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04" name="Line 116"/>
            <p:cNvSpPr>
              <a:spLocks noChangeShapeType="1"/>
            </p:cNvSpPr>
            <p:nvPr/>
          </p:nvSpPr>
          <p:spPr bwMode="auto">
            <a:xfrm flipV="1">
              <a:off x="3676" y="1660"/>
              <a:ext cx="24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05" name="Line 117"/>
            <p:cNvSpPr>
              <a:spLocks noChangeShapeType="1"/>
            </p:cNvSpPr>
            <p:nvPr/>
          </p:nvSpPr>
          <p:spPr bwMode="auto">
            <a:xfrm flipH="1" flipV="1">
              <a:off x="3636" y="1628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06" name="Line 118"/>
            <p:cNvSpPr>
              <a:spLocks noChangeShapeType="1"/>
            </p:cNvSpPr>
            <p:nvPr/>
          </p:nvSpPr>
          <p:spPr bwMode="auto">
            <a:xfrm flipV="1">
              <a:off x="3644" y="1596"/>
              <a:ext cx="5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07" name="Line 119"/>
            <p:cNvSpPr>
              <a:spLocks noChangeShapeType="1"/>
            </p:cNvSpPr>
            <p:nvPr/>
          </p:nvSpPr>
          <p:spPr bwMode="auto">
            <a:xfrm flipH="1" flipV="1">
              <a:off x="3636" y="1564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08" name="Line 120"/>
            <p:cNvSpPr>
              <a:spLocks noChangeShapeType="1"/>
            </p:cNvSpPr>
            <p:nvPr/>
          </p:nvSpPr>
          <p:spPr bwMode="auto">
            <a:xfrm flipV="1">
              <a:off x="3644" y="1532"/>
              <a:ext cx="5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09" name="Line 121"/>
            <p:cNvSpPr>
              <a:spLocks noChangeShapeType="1"/>
            </p:cNvSpPr>
            <p:nvPr/>
          </p:nvSpPr>
          <p:spPr bwMode="auto">
            <a:xfrm flipH="1" flipV="1">
              <a:off x="3636" y="1500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10" name="Line 122"/>
            <p:cNvSpPr>
              <a:spLocks noChangeShapeType="1"/>
            </p:cNvSpPr>
            <p:nvPr/>
          </p:nvSpPr>
          <p:spPr bwMode="auto">
            <a:xfrm flipV="1">
              <a:off x="3644" y="1476"/>
              <a:ext cx="24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11" name="Line 123"/>
            <p:cNvSpPr>
              <a:spLocks noChangeShapeType="1"/>
            </p:cNvSpPr>
            <p:nvPr/>
          </p:nvSpPr>
          <p:spPr bwMode="auto">
            <a:xfrm flipV="1">
              <a:off x="3672" y="1452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4812" name="Group 124"/>
          <p:cNvGrpSpPr>
            <a:grpSpLocks/>
          </p:cNvGrpSpPr>
          <p:nvPr/>
        </p:nvGrpSpPr>
        <p:grpSpPr bwMode="auto">
          <a:xfrm>
            <a:off x="6192838" y="2625725"/>
            <a:ext cx="368300" cy="806450"/>
            <a:chOff x="3792" y="1224"/>
            <a:chExt cx="232" cy="508"/>
          </a:xfrm>
        </p:grpSpPr>
        <p:sp>
          <p:nvSpPr>
            <p:cNvPr id="114813" name="Rectangle 125"/>
            <p:cNvSpPr>
              <a:spLocks noChangeArrowheads="1"/>
            </p:cNvSpPr>
            <p:nvPr/>
          </p:nvSpPr>
          <p:spPr bwMode="auto">
            <a:xfrm>
              <a:off x="3792" y="1224"/>
              <a:ext cx="23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114814" name="Line 126"/>
            <p:cNvSpPr>
              <a:spLocks noChangeShapeType="1"/>
            </p:cNvSpPr>
            <p:nvPr/>
          </p:nvSpPr>
          <p:spPr bwMode="auto">
            <a:xfrm>
              <a:off x="3920" y="1404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4815" name="Group 127"/>
            <p:cNvGrpSpPr>
              <a:grpSpLocks/>
            </p:cNvGrpSpPr>
            <p:nvPr/>
          </p:nvGrpSpPr>
          <p:grpSpPr bwMode="auto">
            <a:xfrm>
              <a:off x="3868" y="1332"/>
              <a:ext cx="104" cy="64"/>
              <a:chOff x="3868" y="1332"/>
              <a:chExt cx="104" cy="64"/>
            </a:xfrm>
          </p:grpSpPr>
          <p:sp>
            <p:nvSpPr>
              <p:cNvPr id="114816" name="Line 128"/>
              <p:cNvSpPr>
                <a:spLocks noChangeShapeType="1"/>
              </p:cNvSpPr>
              <p:nvPr/>
            </p:nvSpPr>
            <p:spPr bwMode="auto">
              <a:xfrm>
                <a:off x="3868" y="1392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817" name="Line 129"/>
              <p:cNvSpPr>
                <a:spLocks noChangeShapeType="1"/>
              </p:cNvSpPr>
              <p:nvPr/>
            </p:nvSpPr>
            <p:spPr bwMode="auto">
              <a:xfrm flipV="1">
                <a:off x="3868" y="1332"/>
                <a:ext cx="48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818" name="Line 130"/>
              <p:cNvSpPr>
                <a:spLocks noChangeShapeType="1"/>
              </p:cNvSpPr>
              <p:nvPr/>
            </p:nvSpPr>
            <p:spPr bwMode="auto">
              <a:xfrm>
                <a:off x="3924" y="134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4819" name="Line 131"/>
            <p:cNvSpPr>
              <a:spLocks noChangeShapeType="1"/>
            </p:cNvSpPr>
            <p:nvPr/>
          </p:nvSpPr>
          <p:spPr bwMode="auto">
            <a:xfrm flipV="1">
              <a:off x="3920" y="1668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20" name="Line 132"/>
            <p:cNvSpPr>
              <a:spLocks noChangeShapeType="1"/>
            </p:cNvSpPr>
            <p:nvPr/>
          </p:nvSpPr>
          <p:spPr bwMode="auto">
            <a:xfrm flipV="1">
              <a:off x="3924" y="1660"/>
              <a:ext cx="24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21" name="Line 133"/>
            <p:cNvSpPr>
              <a:spLocks noChangeShapeType="1"/>
            </p:cNvSpPr>
            <p:nvPr/>
          </p:nvSpPr>
          <p:spPr bwMode="auto">
            <a:xfrm flipH="1" flipV="1">
              <a:off x="3884" y="1628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22" name="Line 134"/>
            <p:cNvSpPr>
              <a:spLocks noChangeShapeType="1"/>
            </p:cNvSpPr>
            <p:nvPr/>
          </p:nvSpPr>
          <p:spPr bwMode="auto">
            <a:xfrm flipV="1">
              <a:off x="3892" y="1596"/>
              <a:ext cx="5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23" name="Line 135"/>
            <p:cNvSpPr>
              <a:spLocks noChangeShapeType="1"/>
            </p:cNvSpPr>
            <p:nvPr/>
          </p:nvSpPr>
          <p:spPr bwMode="auto">
            <a:xfrm flipH="1" flipV="1">
              <a:off x="3884" y="1564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24" name="Line 136"/>
            <p:cNvSpPr>
              <a:spLocks noChangeShapeType="1"/>
            </p:cNvSpPr>
            <p:nvPr/>
          </p:nvSpPr>
          <p:spPr bwMode="auto">
            <a:xfrm flipV="1">
              <a:off x="3892" y="1532"/>
              <a:ext cx="5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25" name="Line 137"/>
            <p:cNvSpPr>
              <a:spLocks noChangeShapeType="1"/>
            </p:cNvSpPr>
            <p:nvPr/>
          </p:nvSpPr>
          <p:spPr bwMode="auto">
            <a:xfrm flipH="1" flipV="1">
              <a:off x="3884" y="1500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26" name="Line 138"/>
            <p:cNvSpPr>
              <a:spLocks noChangeShapeType="1"/>
            </p:cNvSpPr>
            <p:nvPr/>
          </p:nvSpPr>
          <p:spPr bwMode="auto">
            <a:xfrm flipV="1">
              <a:off x="3892" y="1476"/>
              <a:ext cx="24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27" name="Line 139"/>
            <p:cNvSpPr>
              <a:spLocks noChangeShapeType="1"/>
            </p:cNvSpPr>
            <p:nvPr/>
          </p:nvSpPr>
          <p:spPr bwMode="auto">
            <a:xfrm flipV="1">
              <a:off x="3920" y="1452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4828" name="Group 140"/>
          <p:cNvGrpSpPr>
            <a:grpSpLocks/>
          </p:cNvGrpSpPr>
          <p:nvPr/>
        </p:nvGrpSpPr>
        <p:grpSpPr bwMode="auto">
          <a:xfrm>
            <a:off x="6599238" y="2625725"/>
            <a:ext cx="368300" cy="806450"/>
            <a:chOff x="4048" y="1224"/>
            <a:chExt cx="232" cy="508"/>
          </a:xfrm>
        </p:grpSpPr>
        <p:sp>
          <p:nvSpPr>
            <p:cNvPr id="114829" name="Rectangle 141"/>
            <p:cNvSpPr>
              <a:spLocks noChangeArrowheads="1"/>
            </p:cNvSpPr>
            <p:nvPr/>
          </p:nvSpPr>
          <p:spPr bwMode="auto">
            <a:xfrm>
              <a:off x="4048" y="1224"/>
              <a:ext cx="23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114830" name="Line 142"/>
            <p:cNvSpPr>
              <a:spLocks noChangeShapeType="1"/>
            </p:cNvSpPr>
            <p:nvPr/>
          </p:nvSpPr>
          <p:spPr bwMode="auto">
            <a:xfrm>
              <a:off x="4176" y="1404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4831" name="Group 143"/>
            <p:cNvGrpSpPr>
              <a:grpSpLocks/>
            </p:cNvGrpSpPr>
            <p:nvPr/>
          </p:nvGrpSpPr>
          <p:grpSpPr bwMode="auto">
            <a:xfrm>
              <a:off x="4124" y="1332"/>
              <a:ext cx="104" cy="64"/>
              <a:chOff x="4124" y="1332"/>
              <a:chExt cx="104" cy="64"/>
            </a:xfrm>
          </p:grpSpPr>
          <p:sp>
            <p:nvSpPr>
              <p:cNvPr id="114832" name="Line 144"/>
              <p:cNvSpPr>
                <a:spLocks noChangeShapeType="1"/>
              </p:cNvSpPr>
              <p:nvPr/>
            </p:nvSpPr>
            <p:spPr bwMode="auto">
              <a:xfrm>
                <a:off x="4124" y="1392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833" name="Line 145"/>
              <p:cNvSpPr>
                <a:spLocks noChangeShapeType="1"/>
              </p:cNvSpPr>
              <p:nvPr/>
            </p:nvSpPr>
            <p:spPr bwMode="auto">
              <a:xfrm flipV="1">
                <a:off x="4124" y="1332"/>
                <a:ext cx="48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834" name="Line 146"/>
              <p:cNvSpPr>
                <a:spLocks noChangeShapeType="1"/>
              </p:cNvSpPr>
              <p:nvPr/>
            </p:nvSpPr>
            <p:spPr bwMode="auto">
              <a:xfrm>
                <a:off x="4180" y="134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4835" name="Line 147"/>
            <p:cNvSpPr>
              <a:spLocks noChangeShapeType="1"/>
            </p:cNvSpPr>
            <p:nvPr/>
          </p:nvSpPr>
          <p:spPr bwMode="auto">
            <a:xfrm flipV="1">
              <a:off x="4176" y="1668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36" name="Line 148"/>
            <p:cNvSpPr>
              <a:spLocks noChangeShapeType="1"/>
            </p:cNvSpPr>
            <p:nvPr/>
          </p:nvSpPr>
          <p:spPr bwMode="auto">
            <a:xfrm flipV="1">
              <a:off x="4180" y="1660"/>
              <a:ext cx="24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37" name="Line 149"/>
            <p:cNvSpPr>
              <a:spLocks noChangeShapeType="1"/>
            </p:cNvSpPr>
            <p:nvPr/>
          </p:nvSpPr>
          <p:spPr bwMode="auto">
            <a:xfrm flipH="1" flipV="1">
              <a:off x="4140" y="1628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38" name="Line 150"/>
            <p:cNvSpPr>
              <a:spLocks noChangeShapeType="1"/>
            </p:cNvSpPr>
            <p:nvPr/>
          </p:nvSpPr>
          <p:spPr bwMode="auto">
            <a:xfrm flipV="1">
              <a:off x="4148" y="1596"/>
              <a:ext cx="5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39" name="Line 151"/>
            <p:cNvSpPr>
              <a:spLocks noChangeShapeType="1"/>
            </p:cNvSpPr>
            <p:nvPr/>
          </p:nvSpPr>
          <p:spPr bwMode="auto">
            <a:xfrm flipH="1" flipV="1">
              <a:off x="4140" y="1564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40" name="Line 152"/>
            <p:cNvSpPr>
              <a:spLocks noChangeShapeType="1"/>
            </p:cNvSpPr>
            <p:nvPr/>
          </p:nvSpPr>
          <p:spPr bwMode="auto">
            <a:xfrm flipV="1">
              <a:off x="4148" y="1532"/>
              <a:ext cx="5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41" name="Line 153"/>
            <p:cNvSpPr>
              <a:spLocks noChangeShapeType="1"/>
            </p:cNvSpPr>
            <p:nvPr/>
          </p:nvSpPr>
          <p:spPr bwMode="auto">
            <a:xfrm flipH="1" flipV="1">
              <a:off x="4140" y="1500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42" name="Line 154"/>
            <p:cNvSpPr>
              <a:spLocks noChangeShapeType="1"/>
            </p:cNvSpPr>
            <p:nvPr/>
          </p:nvSpPr>
          <p:spPr bwMode="auto">
            <a:xfrm flipV="1">
              <a:off x="4148" y="1476"/>
              <a:ext cx="24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43" name="Line 155"/>
            <p:cNvSpPr>
              <a:spLocks noChangeShapeType="1"/>
            </p:cNvSpPr>
            <p:nvPr/>
          </p:nvSpPr>
          <p:spPr bwMode="auto">
            <a:xfrm flipV="1">
              <a:off x="4176" y="1452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4844" name="Rectangle 156"/>
          <p:cNvSpPr>
            <a:spLocks noChangeArrowheads="1"/>
          </p:cNvSpPr>
          <p:nvPr/>
        </p:nvSpPr>
        <p:spPr bwMode="auto">
          <a:xfrm>
            <a:off x="7500938" y="3794125"/>
            <a:ext cx="16256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word[i] = 0011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word[j] = 1010</a:t>
            </a:r>
          </a:p>
        </p:txBody>
      </p:sp>
      <p:sp>
        <p:nvSpPr>
          <p:cNvPr id="114845" name="Rectangle 157"/>
          <p:cNvSpPr>
            <a:spLocks noChangeArrowheads="1"/>
          </p:cNvSpPr>
          <p:nvPr/>
        </p:nvSpPr>
        <p:spPr bwMode="auto">
          <a:xfrm>
            <a:off x="5786438" y="5775325"/>
            <a:ext cx="34163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bit lines (normally pulled to 1 through 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resistor – selectively connected to 0 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by word line controlled switches)</a:t>
            </a:r>
          </a:p>
        </p:txBody>
      </p:sp>
      <p:sp>
        <p:nvSpPr>
          <p:cNvPr id="114846" name="Rectangle 158"/>
          <p:cNvSpPr>
            <a:spLocks noChangeArrowheads="1"/>
          </p:cNvSpPr>
          <p:nvPr/>
        </p:nvSpPr>
        <p:spPr bwMode="auto">
          <a:xfrm>
            <a:off x="4897438" y="4213225"/>
            <a:ext cx="1905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j</a:t>
            </a:r>
          </a:p>
        </p:txBody>
      </p:sp>
      <p:sp>
        <p:nvSpPr>
          <p:cNvPr id="114847" name="Rectangle 159"/>
          <p:cNvSpPr>
            <a:spLocks noChangeArrowheads="1"/>
          </p:cNvSpPr>
          <p:nvPr/>
        </p:nvSpPr>
        <p:spPr bwMode="auto">
          <a:xfrm>
            <a:off x="4910138" y="3794125"/>
            <a:ext cx="1905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</a:t>
            </a:r>
          </a:p>
        </p:txBody>
      </p:sp>
      <p:sp>
        <p:nvSpPr>
          <p:cNvPr id="114848" name="Rectangle 160"/>
          <p:cNvSpPr>
            <a:spLocks noChangeArrowheads="1"/>
          </p:cNvSpPr>
          <p:nvPr/>
        </p:nvSpPr>
        <p:spPr bwMode="auto">
          <a:xfrm>
            <a:off x="1957388" y="4749800"/>
            <a:ext cx="23241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internal organization</a:t>
            </a:r>
          </a:p>
        </p:txBody>
      </p:sp>
      <p:sp>
        <p:nvSpPr>
          <p:cNvPr id="114849" name="Line 161"/>
          <p:cNvSpPr>
            <a:spLocks noChangeShapeType="1"/>
          </p:cNvSpPr>
          <p:nvPr/>
        </p:nvSpPr>
        <p:spPr bwMode="auto">
          <a:xfrm>
            <a:off x="5614988" y="5184775"/>
            <a:ext cx="16256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850" name="Line 162"/>
          <p:cNvSpPr>
            <a:spLocks noChangeShapeType="1"/>
          </p:cNvSpPr>
          <p:nvPr/>
        </p:nvSpPr>
        <p:spPr bwMode="auto">
          <a:xfrm>
            <a:off x="6059488" y="5197475"/>
            <a:ext cx="11938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851" name="Line 163"/>
          <p:cNvSpPr>
            <a:spLocks noChangeShapeType="1"/>
          </p:cNvSpPr>
          <p:nvPr/>
        </p:nvSpPr>
        <p:spPr bwMode="auto">
          <a:xfrm>
            <a:off x="6440488" y="5197475"/>
            <a:ext cx="8255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852" name="Line 164"/>
          <p:cNvSpPr>
            <a:spLocks noChangeShapeType="1"/>
          </p:cNvSpPr>
          <p:nvPr/>
        </p:nvSpPr>
        <p:spPr bwMode="auto">
          <a:xfrm>
            <a:off x="6846888" y="5210175"/>
            <a:ext cx="406400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853" name="Line 165"/>
          <p:cNvSpPr>
            <a:spLocks noChangeShapeType="1"/>
          </p:cNvSpPr>
          <p:nvPr/>
        </p:nvSpPr>
        <p:spPr bwMode="auto">
          <a:xfrm flipV="1">
            <a:off x="7202488" y="2327275"/>
            <a:ext cx="546100" cy="1117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854" name="Line 166"/>
          <p:cNvSpPr>
            <a:spLocks noChangeShapeType="1"/>
          </p:cNvSpPr>
          <p:nvPr/>
        </p:nvSpPr>
        <p:spPr bwMode="auto">
          <a:xfrm flipV="1">
            <a:off x="7202488" y="2327275"/>
            <a:ext cx="546100" cy="161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855" name="Line 167"/>
          <p:cNvSpPr>
            <a:spLocks noChangeShapeType="1"/>
          </p:cNvSpPr>
          <p:nvPr/>
        </p:nvSpPr>
        <p:spPr bwMode="auto">
          <a:xfrm flipV="1">
            <a:off x="7215188" y="2352675"/>
            <a:ext cx="520700" cy="1981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856" name="Line 168"/>
          <p:cNvSpPr>
            <a:spLocks noChangeShapeType="1"/>
          </p:cNvSpPr>
          <p:nvPr/>
        </p:nvSpPr>
        <p:spPr bwMode="auto">
          <a:xfrm flipV="1">
            <a:off x="7215188" y="2327275"/>
            <a:ext cx="533400" cy="2527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857" name="Rectangle 169"/>
          <p:cNvSpPr>
            <a:spLocks noChangeArrowheads="1"/>
          </p:cNvSpPr>
          <p:nvPr/>
        </p:nvSpPr>
        <p:spPr bwMode="auto">
          <a:xfrm>
            <a:off x="7107238" y="1660525"/>
            <a:ext cx="20193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word lines (only one 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is active – decoder is 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just right for this)</a:t>
            </a:r>
          </a:p>
        </p:txBody>
      </p:sp>
      <p:sp>
        <p:nvSpPr>
          <p:cNvPr id="114858" name="Rectangle 1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Read-only memories</a:t>
            </a:r>
          </a:p>
        </p:txBody>
      </p:sp>
      <p:sp>
        <p:nvSpPr>
          <p:cNvPr id="114859" name="Rectangle 17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Two dimensional array of 1s and 0s</a:t>
            </a:r>
          </a:p>
          <a:p>
            <a:pPr lvl="1"/>
            <a:r>
              <a:rPr lang="en-US" altLang="ko-KR">
                <a:ea typeface="굴림" pitchFamily="50" charset="-127"/>
              </a:rPr>
              <a:t>entry (row) is called a "word"</a:t>
            </a:r>
          </a:p>
          <a:p>
            <a:pPr lvl="1"/>
            <a:r>
              <a:rPr lang="en-US" altLang="ko-KR">
                <a:ea typeface="굴림" pitchFamily="50" charset="-127"/>
              </a:rPr>
              <a:t>width of row = word-size</a:t>
            </a:r>
          </a:p>
          <a:p>
            <a:pPr lvl="1"/>
            <a:r>
              <a:rPr lang="en-US" altLang="ko-KR">
                <a:ea typeface="굴림" pitchFamily="50" charset="-127"/>
              </a:rPr>
              <a:t>index is called an "address"</a:t>
            </a:r>
          </a:p>
          <a:p>
            <a:pPr lvl="1"/>
            <a:r>
              <a:rPr lang="en-US" altLang="ko-KR">
                <a:ea typeface="굴림" pitchFamily="50" charset="-127"/>
              </a:rPr>
              <a:t>address is input</a:t>
            </a:r>
          </a:p>
          <a:p>
            <a:pPr lvl="1"/>
            <a:r>
              <a:rPr lang="en-US" altLang="ko-KR">
                <a:ea typeface="굴림" pitchFamily="50" charset="-127"/>
              </a:rPr>
              <a:t>selected word is output</a:t>
            </a:r>
          </a:p>
        </p:txBody>
      </p:sp>
    </p:spTree>
    <p:extLst>
      <p:ext uri="{BB962C8B-B14F-4D97-AF65-F5344CB8AC3E}">
        <p14:creationId xmlns:p14="http://schemas.microsoft.com/office/powerpoint/2010/main" val="35722272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9E53-2667-480C-888A-E9E559C0F0C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781300" y="2462213"/>
            <a:ext cx="37084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F0 = A' B' C  +  A B' C'  +  A B' C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F1 = A' B' C  +  A' B C'  +  A B C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F2 = A' B' C'  +  A' B' C  +  A B' C'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F3 = A' B C  +  A B' C'  + A B C'</a:t>
            </a:r>
          </a:p>
        </p:txBody>
      </p:sp>
      <p:grpSp>
        <p:nvGrpSpPr>
          <p:cNvPr id="116741" name="Group 5"/>
          <p:cNvGrpSpPr>
            <a:grpSpLocks/>
          </p:cNvGrpSpPr>
          <p:nvPr/>
        </p:nvGrpSpPr>
        <p:grpSpPr bwMode="auto">
          <a:xfrm>
            <a:off x="1504950" y="4278313"/>
            <a:ext cx="2279650" cy="2362200"/>
            <a:chOff x="948" y="2264"/>
            <a:chExt cx="1436" cy="1488"/>
          </a:xfrm>
        </p:grpSpPr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1152" y="3504"/>
              <a:ext cx="8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truth table</a:t>
              </a:r>
            </a:p>
          </p:txBody>
        </p:sp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984" y="2264"/>
              <a:ext cx="1400" cy="1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228600" algn="l"/>
                  <a:tab pos="457200" algn="l"/>
                  <a:tab pos="685800" algn="l"/>
                  <a:tab pos="1028700" algn="l"/>
                  <a:tab pos="1371600" algn="l"/>
                  <a:tab pos="17145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	C	F0	F1	F2	F3</a:t>
              </a:r>
            </a:p>
            <a:p>
              <a:pPr eaLnBrk="0" hangingPunct="0">
                <a:lnSpc>
                  <a:spcPts val="1600"/>
                </a:lnSpc>
                <a:tabLst>
                  <a:tab pos="228600" algn="l"/>
                  <a:tab pos="457200" algn="l"/>
                  <a:tab pos="685800" algn="l"/>
                  <a:tab pos="1028700" algn="l"/>
                  <a:tab pos="1371600" algn="l"/>
                  <a:tab pos="17145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	0	0	1</a:t>
              </a:r>
            </a:p>
            <a:p>
              <a:pPr eaLnBrk="0" hangingPunct="0">
                <a:lnSpc>
                  <a:spcPts val="1600"/>
                </a:lnSpc>
                <a:tabLst>
                  <a:tab pos="228600" algn="l"/>
                  <a:tab pos="457200" algn="l"/>
                  <a:tab pos="685800" algn="l"/>
                  <a:tab pos="1028700" algn="l"/>
                  <a:tab pos="1371600" algn="l"/>
                  <a:tab pos="17145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1	0	1	1</a:t>
              </a:r>
            </a:p>
            <a:p>
              <a:pPr eaLnBrk="0" hangingPunct="0">
                <a:lnSpc>
                  <a:spcPts val="1600"/>
                </a:lnSpc>
                <a:tabLst>
                  <a:tab pos="228600" algn="l"/>
                  <a:tab pos="457200" algn="l"/>
                  <a:tab pos="685800" algn="l"/>
                  <a:tab pos="1028700" algn="l"/>
                  <a:tab pos="1371600" algn="l"/>
                  <a:tab pos="17145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1	0	0	0</a:t>
              </a:r>
            </a:p>
            <a:p>
              <a:pPr eaLnBrk="0" hangingPunct="0">
                <a:lnSpc>
                  <a:spcPts val="1600"/>
                </a:lnSpc>
                <a:tabLst>
                  <a:tab pos="228600" algn="l"/>
                  <a:tab pos="457200" algn="l"/>
                  <a:tab pos="685800" algn="l"/>
                  <a:tab pos="1028700" algn="l"/>
                  <a:tab pos="1371600" algn="l"/>
                  <a:tab pos="17145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0	0	1</a:t>
              </a:r>
            </a:p>
            <a:p>
              <a:pPr eaLnBrk="0" hangingPunct="0">
                <a:lnSpc>
                  <a:spcPts val="1600"/>
                </a:lnSpc>
                <a:tabLst>
                  <a:tab pos="228600" algn="l"/>
                  <a:tab pos="457200" algn="l"/>
                  <a:tab pos="685800" algn="l"/>
                  <a:tab pos="1028700" algn="l"/>
                  <a:tab pos="1371600" algn="l"/>
                  <a:tab pos="17145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0	1	0	0</a:t>
              </a:r>
            </a:p>
          </p:txBody>
        </p:sp>
        <p:sp>
          <p:nvSpPr>
            <p:cNvPr id="116744" name="Line 8"/>
            <p:cNvSpPr>
              <a:spLocks noChangeShapeType="1"/>
            </p:cNvSpPr>
            <p:nvPr/>
          </p:nvSpPr>
          <p:spPr bwMode="auto">
            <a:xfrm>
              <a:off x="948" y="2408"/>
              <a:ext cx="1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745" name="Line 9"/>
            <p:cNvSpPr>
              <a:spLocks noChangeShapeType="1"/>
            </p:cNvSpPr>
            <p:nvPr/>
          </p:nvSpPr>
          <p:spPr bwMode="auto">
            <a:xfrm>
              <a:off x="1400" y="2276"/>
              <a:ext cx="0" cy="1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6746" name="Group 10"/>
          <p:cNvGrpSpPr>
            <a:grpSpLocks/>
          </p:cNvGrpSpPr>
          <p:nvPr/>
        </p:nvGrpSpPr>
        <p:grpSpPr bwMode="auto">
          <a:xfrm>
            <a:off x="5461000" y="4348163"/>
            <a:ext cx="2120900" cy="2292350"/>
            <a:chOff x="3440" y="2308"/>
            <a:chExt cx="1336" cy="1444"/>
          </a:xfrm>
        </p:grpSpPr>
        <p:sp>
          <p:nvSpPr>
            <p:cNvPr id="116747" name="Rectangle 11"/>
            <p:cNvSpPr>
              <a:spLocks noChangeArrowheads="1"/>
            </p:cNvSpPr>
            <p:nvPr/>
          </p:nvSpPr>
          <p:spPr bwMode="auto">
            <a:xfrm>
              <a:off x="3584" y="3504"/>
              <a:ext cx="11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block diagram</a:t>
              </a:r>
            </a:p>
          </p:txBody>
        </p:sp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3460" y="2308"/>
              <a:ext cx="129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749" name="Line 13"/>
            <p:cNvSpPr>
              <a:spLocks noChangeShapeType="1"/>
            </p:cNvSpPr>
            <p:nvPr/>
          </p:nvSpPr>
          <p:spPr bwMode="auto">
            <a:xfrm flipV="1">
              <a:off x="3600" y="287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750" name="Line 14"/>
            <p:cNvSpPr>
              <a:spLocks noChangeShapeType="1"/>
            </p:cNvSpPr>
            <p:nvPr/>
          </p:nvSpPr>
          <p:spPr bwMode="auto">
            <a:xfrm flipV="1">
              <a:off x="3744" y="287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751" name="Line 15"/>
            <p:cNvSpPr>
              <a:spLocks noChangeShapeType="1"/>
            </p:cNvSpPr>
            <p:nvPr/>
          </p:nvSpPr>
          <p:spPr bwMode="auto">
            <a:xfrm flipV="1">
              <a:off x="3888" y="287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752" name="Line 16"/>
            <p:cNvSpPr>
              <a:spLocks noChangeShapeType="1"/>
            </p:cNvSpPr>
            <p:nvPr/>
          </p:nvSpPr>
          <p:spPr bwMode="auto">
            <a:xfrm>
              <a:off x="4176" y="288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753" name="Line 17"/>
            <p:cNvSpPr>
              <a:spLocks noChangeShapeType="1"/>
            </p:cNvSpPr>
            <p:nvPr/>
          </p:nvSpPr>
          <p:spPr bwMode="auto">
            <a:xfrm>
              <a:off x="4320" y="288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754" name="Line 18"/>
            <p:cNvSpPr>
              <a:spLocks noChangeShapeType="1"/>
            </p:cNvSpPr>
            <p:nvPr/>
          </p:nvSpPr>
          <p:spPr bwMode="auto">
            <a:xfrm>
              <a:off x="4464" y="288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755" name="Line 19"/>
            <p:cNvSpPr>
              <a:spLocks noChangeShapeType="1"/>
            </p:cNvSpPr>
            <p:nvPr/>
          </p:nvSpPr>
          <p:spPr bwMode="auto">
            <a:xfrm>
              <a:off x="4608" y="288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756" name="Rectangle 20"/>
            <p:cNvSpPr>
              <a:spLocks noChangeArrowheads="1"/>
            </p:cNvSpPr>
            <p:nvPr/>
          </p:nvSpPr>
          <p:spPr bwMode="auto">
            <a:xfrm>
              <a:off x="3512" y="2392"/>
              <a:ext cx="11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ROM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8 words x 4 bits/word</a:t>
              </a:r>
            </a:p>
          </p:txBody>
        </p:sp>
        <p:sp>
          <p:nvSpPr>
            <p:cNvPr id="116757" name="Rectangle 21"/>
            <p:cNvSpPr>
              <a:spLocks noChangeArrowheads="1"/>
            </p:cNvSpPr>
            <p:nvPr/>
          </p:nvSpPr>
          <p:spPr bwMode="auto">
            <a:xfrm>
              <a:off x="3440" y="3304"/>
              <a:ext cx="68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address</a:t>
              </a:r>
            </a:p>
          </p:txBody>
        </p:sp>
        <p:sp>
          <p:nvSpPr>
            <p:cNvPr id="116758" name="Rectangle 22"/>
            <p:cNvSpPr>
              <a:spLocks noChangeArrowheads="1"/>
            </p:cNvSpPr>
            <p:nvPr/>
          </p:nvSpPr>
          <p:spPr bwMode="auto">
            <a:xfrm>
              <a:off x="4080" y="3304"/>
              <a:ext cx="64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outputs</a:t>
              </a:r>
            </a:p>
          </p:txBody>
        </p:sp>
        <p:sp>
          <p:nvSpPr>
            <p:cNvPr id="116759" name="Rectangle 23"/>
            <p:cNvSpPr>
              <a:spLocks noChangeArrowheads="1"/>
            </p:cNvSpPr>
            <p:nvPr/>
          </p:nvSpPr>
          <p:spPr bwMode="auto">
            <a:xfrm>
              <a:off x="3512" y="3152"/>
              <a:ext cx="126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228600" algn="l"/>
                  <a:tab pos="457200" algn="l"/>
                  <a:tab pos="914400" algn="l"/>
                  <a:tab pos="1143000" algn="l"/>
                  <a:tab pos="1371600" algn="l"/>
                  <a:tab pos="1600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	C	F0	F1	F2	F3</a:t>
              </a:r>
            </a:p>
          </p:txBody>
        </p:sp>
      </p:grpSp>
      <p:sp>
        <p:nvSpPr>
          <p:cNvPr id="11676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ROMs and combinational logic</a:t>
            </a:r>
          </a:p>
        </p:txBody>
      </p:sp>
      <p:sp>
        <p:nvSpPr>
          <p:cNvPr id="116761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Combinational logic implementation (two-level canonical form) using a ROM</a:t>
            </a:r>
          </a:p>
        </p:txBody>
      </p:sp>
    </p:spTree>
    <p:extLst>
      <p:ext uri="{BB962C8B-B14F-4D97-AF65-F5344CB8AC3E}">
        <p14:creationId xmlns:p14="http://schemas.microsoft.com/office/powerpoint/2010/main" val="11769286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80B6-0F8A-4FB9-AE19-8D3CBBC5136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88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ROM structure</a:t>
            </a:r>
          </a:p>
        </p:txBody>
      </p:sp>
      <p:sp>
        <p:nvSpPr>
          <p:cNvPr id="118811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Similar to a PLA structure but with 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a fully decoded AND array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completely flexible OR array (unlike PAL)</a:t>
            </a:r>
          </a:p>
        </p:txBody>
      </p:sp>
      <p:sp>
        <p:nvSpPr>
          <p:cNvPr id="118812" name="Rectangle 28"/>
          <p:cNvSpPr>
            <a:spLocks noChangeArrowheads="1"/>
          </p:cNvSpPr>
          <p:nvPr/>
        </p:nvSpPr>
        <p:spPr bwMode="auto">
          <a:xfrm>
            <a:off x="1982788" y="3370263"/>
            <a:ext cx="5727700" cy="2311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8837" name="Group 53"/>
          <p:cNvGrpSpPr>
            <a:grpSpLocks/>
          </p:cNvGrpSpPr>
          <p:nvPr/>
        </p:nvGrpSpPr>
        <p:grpSpPr bwMode="auto">
          <a:xfrm>
            <a:off x="2236788" y="2700338"/>
            <a:ext cx="2019300" cy="2587625"/>
            <a:chOff x="1409" y="1701"/>
            <a:chExt cx="1272" cy="1630"/>
          </a:xfrm>
        </p:grpSpPr>
        <p:sp>
          <p:nvSpPr>
            <p:cNvPr id="118798" name="Rectangle 14"/>
            <p:cNvSpPr>
              <a:spLocks noChangeArrowheads="1"/>
            </p:cNvSpPr>
            <p:nvPr/>
          </p:nvSpPr>
          <p:spPr bwMode="auto">
            <a:xfrm>
              <a:off x="1409" y="1701"/>
              <a:ext cx="1272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 b="1" dirty="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n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address lines</a:t>
              </a:r>
            </a:p>
          </p:txBody>
        </p:sp>
        <p:grpSp>
          <p:nvGrpSpPr>
            <p:cNvPr id="118835" name="Group 51"/>
            <p:cNvGrpSpPr>
              <a:grpSpLocks/>
            </p:cNvGrpSpPr>
            <p:nvPr/>
          </p:nvGrpSpPr>
          <p:grpSpPr bwMode="auto">
            <a:xfrm>
              <a:off x="1509" y="1911"/>
              <a:ext cx="1008" cy="1420"/>
              <a:chOff x="1509" y="1911"/>
              <a:chExt cx="1008" cy="1420"/>
            </a:xfrm>
          </p:grpSpPr>
          <p:sp>
            <p:nvSpPr>
              <p:cNvPr id="118814" name="Rectangle 30"/>
              <p:cNvSpPr>
                <a:spLocks noChangeArrowheads="1"/>
              </p:cNvSpPr>
              <p:nvPr/>
            </p:nvSpPr>
            <p:spPr bwMode="auto">
              <a:xfrm>
                <a:off x="1509" y="2419"/>
                <a:ext cx="1008" cy="91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8815" name="Rectangle 31"/>
              <p:cNvSpPr>
                <a:spLocks noChangeArrowheads="1"/>
              </p:cNvSpPr>
              <p:nvPr/>
            </p:nvSpPr>
            <p:spPr bwMode="auto">
              <a:xfrm>
                <a:off x="1821" y="1911"/>
                <a:ext cx="55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•   •   •</a:t>
                </a:r>
              </a:p>
            </p:txBody>
          </p:sp>
          <p:sp>
            <p:nvSpPr>
              <p:cNvPr id="118816" name="Rectangle 32"/>
              <p:cNvSpPr>
                <a:spLocks noChangeArrowheads="1"/>
              </p:cNvSpPr>
              <p:nvPr/>
            </p:nvSpPr>
            <p:spPr bwMode="auto">
              <a:xfrm>
                <a:off x="1789" y="2119"/>
                <a:ext cx="584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2200"/>
                  </a:lnSpc>
                  <a:spcAft>
                    <a:spcPts val="2000"/>
                  </a:spcAft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inputs</a:t>
                </a:r>
              </a:p>
            </p:txBody>
          </p:sp>
          <p:sp>
            <p:nvSpPr>
              <p:cNvPr id="118817" name="Rectangle 33"/>
              <p:cNvSpPr>
                <a:spLocks noChangeArrowheads="1"/>
              </p:cNvSpPr>
              <p:nvPr/>
            </p:nvSpPr>
            <p:spPr bwMode="auto">
              <a:xfrm>
                <a:off x="1685" y="2741"/>
                <a:ext cx="688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2200"/>
                  </a:lnSpc>
                  <a:spcAft>
                    <a:spcPts val="2000"/>
                  </a:spcAft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 b="1" dirty="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decoder</a:t>
                </a:r>
              </a:p>
            </p:txBody>
          </p:sp>
          <p:sp>
            <p:nvSpPr>
              <p:cNvPr id="118818" name="Line 34"/>
              <p:cNvSpPr>
                <a:spLocks noChangeShapeType="1"/>
              </p:cNvSpPr>
              <p:nvPr/>
            </p:nvSpPr>
            <p:spPr bwMode="auto">
              <a:xfrm>
                <a:off x="2421" y="1939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8819" name="Line 35"/>
              <p:cNvSpPr>
                <a:spLocks noChangeShapeType="1"/>
              </p:cNvSpPr>
              <p:nvPr/>
            </p:nvSpPr>
            <p:spPr bwMode="auto">
              <a:xfrm>
                <a:off x="1797" y="1939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8820" name="Line 36"/>
              <p:cNvSpPr>
                <a:spLocks noChangeShapeType="1"/>
              </p:cNvSpPr>
              <p:nvPr/>
            </p:nvSpPr>
            <p:spPr bwMode="auto">
              <a:xfrm>
                <a:off x="1605" y="1939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18829" name="Group 45"/>
          <p:cNvGrpSpPr>
            <a:grpSpLocks/>
          </p:cNvGrpSpPr>
          <p:nvPr/>
        </p:nvGrpSpPr>
        <p:grpSpPr bwMode="auto">
          <a:xfrm>
            <a:off x="3995738" y="4068763"/>
            <a:ext cx="1676400" cy="1263650"/>
            <a:chOff x="2352" y="2736"/>
            <a:chExt cx="1056" cy="796"/>
          </a:xfrm>
        </p:grpSpPr>
        <p:sp>
          <p:nvSpPr>
            <p:cNvPr id="118830" name="Rectangle 46"/>
            <p:cNvSpPr>
              <a:spLocks noChangeArrowheads="1"/>
            </p:cNvSpPr>
            <p:nvPr/>
          </p:nvSpPr>
          <p:spPr bwMode="auto">
            <a:xfrm>
              <a:off x="2360" y="2940"/>
              <a:ext cx="920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 b="1" dirty="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2</a:t>
              </a:r>
              <a:r>
                <a:rPr lang="en-US" altLang="ko-KR" sz="1600" b="1" baseline="30000" dirty="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n</a:t>
              </a:r>
              <a:r>
                <a:rPr lang="en-US" altLang="ko-KR" sz="1600" b="1" dirty="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 word</a:t>
              </a:r>
              <a:br>
                <a:rPr lang="en-US" altLang="ko-KR" sz="1600" b="1" dirty="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 b="1" dirty="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lines</a:t>
              </a:r>
            </a:p>
          </p:txBody>
        </p:sp>
        <p:sp>
          <p:nvSpPr>
            <p:cNvPr id="118831" name="Line 47"/>
            <p:cNvSpPr>
              <a:spLocks noChangeShapeType="1"/>
            </p:cNvSpPr>
            <p:nvPr/>
          </p:nvSpPr>
          <p:spPr bwMode="auto">
            <a:xfrm>
              <a:off x="2352" y="2736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832" name="Line 48"/>
            <p:cNvSpPr>
              <a:spLocks noChangeShapeType="1"/>
            </p:cNvSpPr>
            <p:nvPr/>
          </p:nvSpPr>
          <p:spPr bwMode="auto">
            <a:xfrm flipV="1">
              <a:off x="2352" y="2880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833" name="Line 49"/>
            <p:cNvSpPr>
              <a:spLocks noChangeShapeType="1"/>
            </p:cNvSpPr>
            <p:nvPr/>
          </p:nvSpPr>
          <p:spPr bwMode="auto">
            <a:xfrm flipV="1">
              <a:off x="2352" y="3408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8838" name="Group 54"/>
          <p:cNvGrpSpPr>
            <a:grpSpLocks/>
          </p:cNvGrpSpPr>
          <p:nvPr/>
        </p:nvGrpSpPr>
        <p:grpSpPr bwMode="auto">
          <a:xfrm>
            <a:off x="5472113" y="3840163"/>
            <a:ext cx="2019300" cy="2884487"/>
            <a:chOff x="3447" y="2419"/>
            <a:chExt cx="1272" cy="1817"/>
          </a:xfrm>
        </p:grpSpPr>
        <p:grpSp>
          <p:nvGrpSpPr>
            <p:cNvPr id="118834" name="Group 50"/>
            <p:cNvGrpSpPr>
              <a:grpSpLocks/>
            </p:cNvGrpSpPr>
            <p:nvPr/>
          </p:nvGrpSpPr>
          <p:grpSpPr bwMode="auto">
            <a:xfrm>
              <a:off x="3485" y="2419"/>
              <a:ext cx="1168" cy="1440"/>
              <a:chOff x="3485" y="2419"/>
              <a:chExt cx="1168" cy="1440"/>
            </a:xfrm>
          </p:grpSpPr>
          <p:sp>
            <p:nvSpPr>
              <p:cNvPr id="118822" name="Rectangle 38"/>
              <p:cNvSpPr>
                <a:spLocks noChangeArrowheads="1"/>
              </p:cNvSpPr>
              <p:nvPr/>
            </p:nvSpPr>
            <p:spPr bwMode="auto">
              <a:xfrm>
                <a:off x="3573" y="2419"/>
                <a:ext cx="1008" cy="91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8823" name="Rectangle 39"/>
              <p:cNvSpPr>
                <a:spLocks noChangeArrowheads="1"/>
              </p:cNvSpPr>
              <p:nvPr/>
            </p:nvSpPr>
            <p:spPr bwMode="auto">
              <a:xfrm>
                <a:off x="3853" y="3567"/>
                <a:ext cx="68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•   •   •</a:t>
                </a:r>
              </a:p>
            </p:txBody>
          </p:sp>
          <p:sp>
            <p:nvSpPr>
              <p:cNvPr id="118824" name="Rectangle 40"/>
              <p:cNvSpPr>
                <a:spLocks noChangeArrowheads="1"/>
              </p:cNvSpPr>
              <p:nvPr/>
            </p:nvSpPr>
            <p:spPr bwMode="auto">
              <a:xfrm>
                <a:off x="3757" y="3343"/>
                <a:ext cx="744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2200"/>
                  </a:lnSpc>
                  <a:spcAft>
                    <a:spcPts val="2000"/>
                  </a:spcAft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outputs</a:t>
                </a:r>
              </a:p>
            </p:txBody>
          </p:sp>
          <p:sp>
            <p:nvSpPr>
              <p:cNvPr id="118825" name="Rectangle 41"/>
              <p:cNvSpPr>
                <a:spLocks noChangeArrowheads="1"/>
              </p:cNvSpPr>
              <p:nvPr/>
            </p:nvSpPr>
            <p:spPr bwMode="auto">
              <a:xfrm>
                <a:off x="3485" y="2523"/>
                <a:ext cx="1168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2200"/>
                  </a:lnSpc>
                  <a:spcAft>
                    <a:spcPts val="2000"/>
                  </a:spcAft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>
                    <a:solidFill>
                      <a:srgbClr val="000000"/>
                    </a:solidFill>
                    <a:ea typeface="굴림" pitchFamily="50" charset="-127"/>
                  </a:rPr>
                  <a:t>memory</a:t>
                </a:r>
                <a:br>
                  <a:rPr lang="en-US" altLang="ko-KR">
                    <a:solidFill>
                      <a:srgbClr val="000000"/>
                    </a:solidFill>
                    <a:ea typeface="굴림" pitchFamily="50" charset="-127"/>
                  </a:rPr>
                </a:br>
                <a:r>
                  <a:rPr lang="en-US" altLang="ko-KR">
                    <a:solidFill>
                      <a:srgbClr val="000000"/>
                    </a:solidFill>
                    <a:ea typeface="굴림" pitchFamily="50" charset="-127"/>
                  </a:rPr>
                  <a:t>array</a:t>
                </a:r>
                <a:br>
                  <a:rPr lang="en-US" altLang="ko-KR">
                    <a:solidFill>
                      <a:srgbClr val="000000"/>
                    </a:solidFill>
                    <a:ea typeface="굴림" pitchFamily="50" charset="-127"/>
                  </a:rPr>
                </a:br>
                <a:r>
                  <a:rPr lang="en-US" altLang="ko-KR">
                    <a:solidFill>
                      <a:srgbClr val="000000"/>
                    </a:solidFill>
                    <a:ea typeface="굴림" pitchFamily="50" charset="-127"/>
                  </a:rPr>
                  <a:t>(2</a:t>
                </a:r>
                <a:r>
                  <a:rPr lang="en-US" altLang="ko-KR" sz="2400" baseline="30000">
                    <a:solidFill>
                      <a:srgbClr val="000000"/>
                    </a:solidFill>
                    <a:ea typeface="굴림" pitchFamily="50" charset="-127"/>
                  </a:rPr>
                  <a:t>n</a:t>
                </a:r>
                <a:r>
                  <a:rPr lang="en-US" altLang="ko-KR">
                    <a:solidFill>
                      <a:srgbClr val="000000"/>
                    </a:solidFill>
                    <a:ea typeface="굴림" pitchFamily="50" charset="-127"/>
                  </a:rPr>
                  <a:t> words</a:t>
                </a:r>
                <a:br>
                  <a:rPr lang="en-US" altLang="ko-KR">
                    <a:solidFill>
                      <a:srgbClr val="000000"/>
                    </a:solidFill>
                    <a:ea typeface="굴림" pitchFamily="50" charset="-127"/>
                  </a:rPr>
                </a:br>
                <a:r>
                  <a:rPr lang="en-US" altLang="ko-KR">
                    <a:solidFill>
                      <a:srgbClr val="000000"/>
                    </a:solidFill>
                    <a:ea typeface="굴림" pitchFamily="50" charset="-127"/>
                  </a:rPr>
                  <a:t>by m bits)</a:t>
                </a:r>
              </a:p>
            </p:txBody>
          </p:sp>
          <p:sp>
            <p:nvSpPr>
              <p:cNvPr id="118826" name="Line 42"/>
              <p:cNvSpPr>
                <a:spLocks noChangeShapeType="1"/>
              </p:cNvSpPr>
              <p:nvPr/>
            </p:nvSpPr>
            <p:spPr bwMode="auto">
              <a:xfrm>
                <a:off x="4485" y="3331"/>
                <a:ext cx="0" cy="5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8827" name="Line 43"/>
              <p:cNvSpPr>
                <a:spLocks noChangeShapeType="1"/>
              </p:cNvSpPr>
              <p:nvPr/>
            </p:nvSpPr>
            <p:spPr bwMode="auto">
              <a:xfrm flipH="1">
                <a:off x="3861" y="3331"/>
                <a:ext cx="0" cy="5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8828" name="Line 44"/>
              <p:cNvSpPr>
                <a:spLocks noChangeShapeType="1"/>
              </p:cNvSpPr>
              <p:nvPr/>
            </p:nvSpPr>
            <p:spPr bwMode="auto">
              <a:xfrm flipH="1">
                <a:off x="3669" y="3331"/>
                <a:ext cx="0" cy="5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8836" name="Rectangle 52"/>
            <p:cNvSpPr>
              <a:spLocks noChangeArrowheads="1"/>
            </p:cNvSpPr>
            <p:nvPr/>
          </p:nvSpPr>
          <p:spPr bwMode="auto">
            <a:xfrm>
              <a:off x="3447" y="3820"/>
              <a:ext cx="1272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 data 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0720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973A-1143-4DD1-B701-88E75AB2860F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ROM vs. PLA</a:t>
            </a:r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ROM approach advantageous when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design time is short (no need to minimize output functions)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most input combinations are needed (e.g., code converters)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little sharing of product terms among output functions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ROM problems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size doubles for each additional input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can't exploit don't cares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PLA approach advantageous when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design tools are available for multi-output minimization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there are relatively few unique minterm combinations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many minterms are shared among the output functions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PAL problems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constrained fan-ins on OR plane</a:t>
            </a:r>
          </a:p>
        </p:txBody>
      </p:sp>
    </p:spTree>
    <p:extLst>
      <p:ext uri="{BB962C8B-B14F-4D97-AF65-F5344CB8AC3E}">
        <p14:creationId xmlns:p14="http://schemas.microsoft.com/office/powerpoint/2010/main" val="12069384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257D-B33D-4E14-9560-ED6BCA88116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Regular logic structures for two-level logic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ROM – full AND plane, general OR plane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cheap (high-volume component)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can implement any function of n inputs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medium speed</a:t>
            </a:r>
          </a:p>
          <a:p>
            <a:r>
              <a:rPr lang="en-US" altLang="ko-KR" sz="2000">
                <a:ea typeface="굴림" pitchFamily="50" charset="-127"/>
              </a:rPr>
              <a:t>PAL – programmable AND plane, fixed OR plane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intermediate cost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can implement functions limited by number of terms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high speed (only one programmable plane that is much smaller than ROM's decoder)</a:t>
            </a:r>
          </a:p>
          <a:p>
            <a:r>
              <a:rPr lang="en-US" altLang="ko-KR" sz="2000">
                <a:ea typeface="굴림" pitchFamily="50" charset="-127"/>
              </a:rPr>
              <a:t>PLA – programmable AND and OR planes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most expensive (most complex in design, need more sophisticated tools)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can implement any function up to a product term limit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slow (two programmable planes)</a:t>
            </a:r>
          </a:p>
        </p:txBody>
      </p:sp>
    </p:spTree>
    <p:extLst>
      <p:ext uri="{BB962C8B-B14F-4D97-AF65-F5344CB8AC3E}">
        <p14:creationId xmlns:p14="http://schemas.microsoft.com/office/powerpoint/2010/main" val="38898384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122D-7750-4E5D-ABC2-3FE79497BB3C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Regular logic structures for multi-level logic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Difficult to devise a regular structure for arbitrary connections between a large set of different types of gates</a:t>
            </a:r>
          </a:p>
          <a:p>
            <a:pPr lvl="1"/>
            <a:r>
              <a:rPr lang="en-US" altLang="ko-KR">
                <a:ea typeface="굴림" pitchFamily="50" charset="-127"/>
              </a:rPr>
              <a:t>efficiency/speed concerns for such a structure</a:t>
            </a:r>
          </a:p>
          <a:p>
            <a:pPr lvl="1"/>
            <a:r>
              <a:rPr lang="en-US" altLang="ko-KR">
                <a:ea typeface="굴림" pitchFamily="50" charset="-127"/>
              </a:rPr>
              <a:t>in 467 you'll learn about field programmable gate arrays (FPGAs) that are just such programmable multi-level structures</a:t>
            </a:r>
          </a:p>
          <a:p>
            <a:pPr lvl="2"/>
            <a:r>
              <a:rPr lang="en-US" altLang="ko-KR">
                <a:ea typeface="굴림" pitchFamily="50" charset="-127"/>
              </a:rPr>
              <a:t>programmable multiplexers for wiring</a:t>
            </a:r>
          </a:p>
          <a:p>
            <a:pPr lvl="2"/>
            <a:r>
              <a:rPr lang="en-US" altLang="ko-KR">
                <a:ea typeface="굴림" pitchFamily="50" charset="-127"/>
              </a:rPr>
              <a:t>lookup tables for logic functions (programming fills in the table)</a:t>
            </a:r>
          </a:p>
          <a:p>
            <a:pPr lvl="2"/>
            <a:r>
              <a:rPr lang="en-US" altLang="ko-KR">
                <a:ea typeface="굴림" pitchFamily="50" charset="-127"/>
              </a:rPr>
              <a:t>multi-purpose cells (utilization is the big issue)</a:t>
            </a:r>
          </a:p>
          <a:p>
            <a:r>
              <a:rPr lang="en-US" altLang="ko-KR">
                <a:ea typeface="굴림" pitchFamily="50" charset="-127"/>
              </a:rPr>
              <a:t>Use multiple levels of PALs/PLAs/ROMs</a:t>
            </a:r>
          </a:p>
          <a:p>
            <a:pPr lvl="1"/>
            <a:r>
              <a:rPr lang="en-US" altLang="ko-KR">
                <a:ea typeface="굴림" pitchFamily="50" charset="-127"/>
              </a:rPr>
              <a:t>output intermediate result</a:t>
            </a:r>
          </a:p>
          <a:p>
            <a:pPr lvl="1"/>
            <a:r>
              <a:rPr lang="en-US" altLang="ko-KR">
                <a:ea typeface="굴림" pitchFamily="50" charset="-127"/>
              </a:rPr>
              <a:t>make it an input to be used in further logic</a:t>
            </a:r>
          </a:p>
        </p:txBody>
      </p:sp>
    </p:spTree>
    <p:extLst>
      <p:ext uri="{BB962C8B-B14F-4D97-AF65-F5344CB8AC3E}">
        <p14:creationId xmlns:p14="http://schemas.microsoft.com/office/powerpoint/2010/main" val="42011968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AF0E-E399-45B8-A001-44CE5AF7DAD3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Combinational logic technology summary</a:t>
            </a:r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Random logic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Single gates or in groups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conversion to NAND-NAND and NOR-NOR networks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transition from simple gates to more complex gate building blocks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reduced gate count, fan-ins, potentially faster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more levels, harder to design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Time response in combinational networks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gate delays and timing waveforms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hazards/glitches (what they are and why they happen)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Regular logic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multiplexers/decoders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ROMs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PLAs/PALs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advantages/disadvantages of each</a:t>
            </a:r>
          </a:p>
        </p:txBody>
      </p:sp>
    </p:spTree>
    <p:extLst>
      <p:ext uri="{BB962C8B-B14F-4D97-AF65-F5344CB8AC3E}">
        <p14:creationId xmlns:p14="http://schemas.microsoft.com/office/powerpoint/2010/main" val="9631004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AAB1-0174-4CCB-B821-D128FA7103B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Regular logic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Need to make design </a:t>
            </a:r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faster</a:t>
            </a:r>
          </a:p>
          <a:p>
            <a:r>
              <a:rPr lang="en-US" altLang="ko-KR" dirty="0">
                <a:ea typeface="굴림" pitchFamily="50" charset="-127"/>
              </a:rPr>
              <a:t>Need to make engineering changes </a:t>
            </a:r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easier</a:t>
            </a:r>
            <a:r>
              <a:rPr lang="en-US" altLang="ko-KR" dirty="0">
                <a:ea typeface="굴림" pitchFamily="50" charset="-127"/>
              </a:rPr>
              <a:t> to make</a:t>
            </a:r>
          </a:p>
          <a:p>
            <a:r>
              <a:rPr lang="en-US" altLang="ko-KR" dirty="0">
                <a:solidFill>
                  <a:srgbClr val="0000FF"/>
                </a:solidFill>
                <a:ea typeface="굴림" pitchFamily="50" charset="-127"/>
              </a:rPr>
              <a:t>Simpler</a:t>
            </a:r>
            <a:r>
              <a:rPr lang="en-US" altLang="ko-KR" dirty="0">
                <a:ea typeface="굴림" pitchFamily="50" charset="-127"/>
              </a:rPr>
              <a:t> for designers to understand and map to functionality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harder to think in terms of specific gates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better to think in terms of a large multi-purpose block</a:t>
            </a:r>
          </a:p>
        </p:txBody>
      </p:sp>
    </p:spTree>
    <p:extLst>
      <p:ext uri="{BB962C8B-B14F-4D97-AF65-F5344CB8AC3E}">
        <p14:creationId xmlns:p14="http://schemas.microsoft.com/office/powerpoint/2010/main" val="23057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7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44F7-1484-4090-A02D-F9CAF1498E6A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59415" name="Group 23"/>
          <p:cNvGrpSpPr>
            <a:grpSpLocks/>
          </p:cNvGrpSpPr>
          <p:nvPr/>
        </p:nvGrpSpPr>
        <p:grpSpPr bwMode="auto">
          <a:xfrm>
            <a:off x="609600" y="4152900"/>
            <a:ext cx="1828800" cy="1257300"/>
            <a:chOff x="336" y="2672"/>
            <a:chExt cx="1152" cy="792"/>
          </a:xfrm>
        </p:grpSpPr>
        <p:sp>
          <p:nvSpPr>
            <p:cNvPr id="59401" name="Rectangle 9"/>
            <p:cNvSpPr>
              <a:spLocks noChangeArrowheads="1"/>
            </p:cNvSpPr>
            <p:nvPr/>
          </p:nvSpPr>
          <p:spPr bwMode="auto">
            <a:xfrm>
              <a:off x="632" y="2672"/>
              <a:ext cx="576" cy="7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 flipH="1">
              <a:off x="336" y="2744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 flipH="1">
              <a:off x="336" y="2960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 flipH="1">
              <a:off x="336" y="339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 flipH="1">
              <a:off x="336" y="3168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1216" y="3072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>
              <a:off x="640" y="2752"/>
              <a:ext cx="384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640" y="2968"/>
              <a:ext cx="368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 flipV="1">
              <a:off x="640" y="3096"/>
              <a:ext cx="368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 flipV="1">
              <a:off x="640" y="3168"/>
              <a:ext cx="376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640" y="2752"/>
              <a:ext cx="568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2" name="Line 20"/>
            <p:cNvSpPr>
              <a:spLocks noChangeShapeType="1"/>
            </p:cNvSpPr>
            <p:nvPr/>
          </p:nvSpPr>
          <p:spPr bwMode="auto">
            <a:xfrm>
              <a:off x="640" y="2968"/>
              <a:ext cx="56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3" name="Line 21"/>
            <p:cNvSpPr>
              <a:spLocks noChangeShapeType="1"/>
            </p:cNvSpPr>
            <p:nvPr/>
          </p:nvSpPr>
          <p:spPr bwMode="auto">
            <a:xfrm flipV="1">
              <a:off x="640" y="3064"/>
              <a:ext cx="56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4" name="Line 22"/>
            <p:cNvSpPr>
              <a:spLocks noChangeShapeType="1"/>
            </p:cNvSpPr>
            <p:nvPr/>
          </p:nvSpPr>
          <p:spPr bwMode="auto">
            <a:xfrm flipV="1">
              <a:off x="640" y="3064"/>
              <a:ext cx="568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30" name="Group 38"/>
          <p:cNvGrpSpPr>
            <a:grpSpLocks/>
          </p:cNvGrpSpPr>
          <p:nvPr/>
        </p:nvGrpSpPr>
        <p:grpSpPr bwMode="auto">
          <a:xfrm>
            <a:off x="2857500" y="4140200"/>
            <a:ext cx="1828800" cy="1257300"/>
            <a:chOff x="1752" y="2664"/>
            <a:chExt cx="1152" cy="792"/>
          </a:xfrm>
        </p:grpSpPr>
        <p:sp>
          <p:nvSpPr>
            <p:cNvPr id="59416" name="Rectangle 24"/>
            <p:cNvSpPr>
              <a:spLocks noChangeArrowheads="1"/>
            </p:cNvSpPr>
            <p:nvPr/>
          </p:nvSpPr>
          <p:spPr bwMode="auto">
            <a:xfrm>
              <a:off x="2048" y="2664"/>
              <a:ext cx="576" cy="7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7" name="Line 25"/>
            <p:cNvSpPr>
              <a:spLocks noChangeShapeType="1"/>
            </p:cNvSpPr>
            <p:nvPr/>
          </p:nvSpPr>
          <p:spPr bwMode="auto">
            <a:xfrm>
              <a:off x="2632" y="2731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>
              <a:off x="2632" y="2952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>
              <a:off x="2632" y="3384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2632" y="316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1" name="Line 29"/>
            <p:cNvSpPr>
              <a:spLocks noChangeShapeType="1"/>
            </p:cNvSpPr>
            <p:nvPr/>
          </p:nvSpPr>
          <p:spPr bwMode="auto">
            <a:xfrm flipH="1">
              <a:off x="1752" y="3064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2" name="Line 30"/>
            <p:cNvSpPr>
              <a:spLocks noChangeShapeType="1"/>
            </p:cNvSpPr>
            <p:nvPr/>
          </p:nvSpPr>
          <p:spPr bwMode="auto">
            <a:xfrm flipH="1">
              <a:off x="2056" y="2731"/>
              <a:ext cx="568" cy="3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3" name="Line 31"/>
            <p:cNvSpPr>
              <a:spLocks noChangeShapeType="1"/>
            </p:cNvSpPr>
            <p:nvPr/>
          </p:nvSpPr>
          <p:spPr bwMode="auto">
            <a:xfrm flipH="1">
              <a:off x="2032" y="2960"/>
              <a:ext cx="60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4" name="Line 32"/>
            <p:cNvSpPr>
              <a:spLocks noChangeShapeType="1"/>
            </p:cNvSpPr>
            <p:nvPr/>
          </p:nvSpPr>
          <p:spPr bwMode="auto">
            <a:xfrm flipH="1" flipV="1">
              <a:off x="2032" y="3056"/>
              <a:ext cx="60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5" name="Line 33"/>
            <p:cNvSpPr>
              <a:spLocks noChangeShapeType="1"/>
            </p:cNvSpPr>
            <p:nvPr/>
          </p:nvSpPr>
          <p:spPr bwMode="auto">
            <a:xfrm flipH="1" flipV="1">
              <a:off x="2032" y="3056"/>
              <a:ext cx="60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6" name="Line 34"/>
            <p:cNvSpPr>
              <a:spLocks noChangeShapeType="1"/>
            </p:cNvSpPr>
            <p:nvPr/>
          </p:nvSpPr>
          <p:spPr bwMode="auto">
            <a:xfrm flipV="1">
              <a:off x="2065" y="2914"/>
              <a:ext cx="256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7" name="Line 35"/>
            <p:cNvSpPr>
              <a:spLocks noChangeShapeType="1"/>
            </p:cNvSpPr>
            <p:nvPr/>
          </p:nvSpPr>
          <p:spPr bwMode="auto">
            <a:xfrm flipV="1">
              <a:off x="2056" y="3000"/>
              <a:ext cx="256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8" name="Line 36"/>
            <p:cNvSpPr>
              <a:spLocks noChangeShapeType="1"/>
            </p:cNvSpPr>
            <p:nvPr/>
          </p:nvSpPr>
          <p:spPr bwMode="auto">
            <a:xfrm>
              <a:off x="2056" y="3072"/>
              <a:ext cx="248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9" name="Line 37"/>
            <p:cNvSpPr>
              <a:spLocks noChangeShapeType="1"/>
            </p:cNvSpPr>
            <p:nvPr/>
          </p:nvSpPr>
          <p:spPr bwMode="auto">
            <a:xfrm>
              <a:off x="2056" y="3072"/>
              <a:ext cx="232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431" name="Rectangle 39"/>
          <p:cNvSpPr>
            <a:spLocks noChangeArrowheads="1"/>
          </p:cNvSpPr>
          <p:nvPr/>
        </p:nvSpPr>
        <p:spPr bwMode="auto">
          <a:xfrm>
            <a:off x="800100" y="5524500"/>
            <a:ext cx="15621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multiplexer</a:t>
            </a:r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2933700" y="5524500"/>
            <a:ext cx="18161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demultiplexer</a:t>
            </a:r>
          </a:p>
        </p:txBody>
      </p:sp>
      <p:grpSp>
        <p:nvGrpSpPr>
          <p:cNvPr id="59447" name="Group 55"/>
          <p:cNvGrpSpPr>
            <a:grpSpLocks/>
          </p:cNvGrpSpPr>
          <p:nvPr/>
        </p:nvGrpSpPr>
        <p:grpSpPr bwMode="auto">
          <a:xfrm>
            <a:off x="5384800" y="4140200"/>
            <a:ext cx="1828800" cy="1257300"/>
            <a:chOff x="3344" y="2664"/>
            <a:chExt cx="1152" cy="792"/>
          </a:xfrm>
        </p:grpSpPr>
        <p:sp>
          <p:nvSpPr>
            <p:cNvPr id="59433" name="Rectangle 41"/>
            <p:cNvSpPr>
              <a:spLocks noChangeArrowheads="1"/>
            </p:cNvSpPr>
            <p:nvPr/>
          </p:nvSpPr>
          <p:spPr bwMode="auto">
            <a:xfrm>
              <a:off x="3640" y="2664"/>
              <a:ext cx="576" cy="7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4" name="Line 42"/>
            <p:cNvSpPr>
              <a:spLocks noChangeShapeType="1"/>
            </p:cNvSpPr>
            <p:nvPr/>
          </p:nvSpPr>
          <p:spPr bwMode="auto">
            <a:xfrm flipH="1">
              <a:off x="3344" y="273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5" name="Line 43"/>
            <p:cNvSpPr>
              <a:spLocks noChangeShapeType="1"/>
            </p:cNvSpPr>
            <p:nvPr/>
          </p:nvSpPr>
          <p:spPr bwMode="auto">
            <a:xfrm flipH="1">
              <a:off x="3344" y="295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6" name="Line 44"/>
            <p:cNvSpPr>
              <a:spLocks noChangeShapeType="1"/>
            </p:cNvSpPr>
            <p:nvPr/>
          </p:nvSpPr>
          <p:spPr bwMode="auto">
            <a:xfrm flipH="1">
              <a:off x="3344" y="3384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7" name="Line 45"/>
            <p:cNvSpPr>
              <a:spLocks noChangeShapeType="1"/>
            </p:cNvSpPr>
            <p:nvPr/>
          </p:nvSpPr>
          <p:spPr bwMode="auto">
            <a:xfrm flipH="1">
              <a:off x="3344" y="3160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8" name="Line 46"/>
            <p:cNvSpPr>
              <a:spLocks noChangeShapeType="1"/>
            </p:cNvSpPr>
            <p:nvPr/>
          </p:nvSpPr>
          <p:spPr bwMode="auto">
            <a:xfrm>
              <a:off x="4224" y="3064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9" name="Line 47"/>
            <p:cNvSpPr>
              <a:spLocks noChangeShapeType="1"/>
            </p:cNvSpPr>
            <p:nvPr/>
          </p:nvSpPr>
          <p:spPr bwMode="auto">
            <a:xfrm>
              <a:off x="3648" y="2744"/>
              <a:ext cx="384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0" name="Line 48"/>
            <p:cNvSpPr>
              <a:spLocks noChangeShapeType="1"/>
            </p:cNvSpPr>
            <p:nvPr/>
          </p:nvSpPr>
          <p:spPr bwMode="auto">
            <a:xfrm>
              <a:off x="3648" y="2960"/>
              <a:ext cx="368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1" name="Line 49"/>
            <p:cNvSpPr>
              <a:spLocks noChangeShapeType="1"/>
            </p:cNvSpPr>
            <p:nvPr/>
          </p:nvSpPr>
          <p:spPr bwMode="auto">
            <a:xfrm flipV="1">
              <a:off x="3648" y="3088"/>
              <a:ext cx="368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2" name="Line 50"/>
            <p:cNvSpPr>
              <a:spLocks noChangeShapeType="1"/>
            </p:cNvSpPr>
            <p:nvPr/>
          </p:nvSpPr>
          <p:spPr bwMode="auto">
            <a:xfrm flipV="1">
              <a:off x="3648" y="3160"/>
              <a:ext cx="376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3" name="Line 51"/>
            <p:cNvSpPr>
              <a:spLocks noChangeShapeType="1"/>
            </p:cNvSpPr>
            <p:nvPr/>
          </p:nvSpPr>
          <p:spPr bwMode="auto">
            <a:xfrm>
              <a:off x="3648" y="2744"/>
              <a:ext cx="568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4" name="Line 52"/>
            <p:cNvSpPr>
              <a:spLocks noChangeShapeType="1"/>
            </p:cNvSpPr>
            <p:nvPr/>
          </p:nvSpPr>
          <p:spPr bwMode="auto">
            <a:xfrm>
              <a:off x="3648" y="2960"/>
              <a:ext cx="56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5" name="Line 53"/>
            <p:cNvSpPr>
              <a:spLocks noChangeShapeType="1"/>
            </p:cNvSpPr>
            <p:nvPr/>
          </p:nvSpPr>
          <p:spPr bwMode="auto">
            <a:xfrm flipV="1">
              <a:off x="3648" y="3056"/>
              <a:ext cx="56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6" name="Line 54"/>
            <p:cNvSpPr>
              <a:spLocks noChangeShapeType="1"/>
            </p:cNvSpPr>
            <p:nvPr/>
          </p:nvSpPr>
          <p:spPr bwMode="auto">
            <a:xfrm flipV="1">
              <a:off x="3648" y="3056"/>
              <a:ext cx="568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62" name="Group 70"/>
          <p:cNvGrpSpPr>
            <a:grpSpLocks/>
          </p:cNvGrpSpPr>
          <p:nvPr/>
        </p:nvGrpSpPr>
        <p:grpSpPr bwMode="auto">
          <a:xfrm>
            <a:off x="6781800" y="4140200"/>
            <a:ext cx="1828800" cy="1257300"/>
            <a:chOff x="4224" y="2664"/>
            <a:chExt cx="1152" cy="792"/>
          </a:xfrm>
        </p:grpSpPr>
        <p:sp>
          <p:nvSpPr>
            <p:cNvPr id="59448" name="Rectangle 56"/>
            <p:cNvSpPr>
              <a:spLocks noChangeArrowheads="1"/>
            </p:cNvSpPr>
            <p:nvPr/>
          </p:nvSpPr>
          <p:spPr bwMode="auto">
            <a:xfrm>
              <a:off x="4520" y="2664"/>
              <a:ext cx="576" cy="7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9" name="Line 57"/>
            <p:cNvSpPr>
              <a:spLocks noChangeShapeType="1"/>
            </p:cNvSpPr>
            <p:nvPr/>
          </p:nvSpPr>
          <p:spPr bwMode="auto">
            <a:xfrm>
              <a:off x="5104" y="2736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0" name="Line 58"/>
            <p:cNvSpPr>
              <a:spLocks noChangeShapeType="1"/>
            </p:cNvSpPr>
            <p:nvPr/>
          </p:nvSpPr>
          <p:spPr bwMode="auto">
            <a:xfrm>
              <a:off x="5104" y="2952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1" name="Line 59"/>
            <p:cNvSpPr>
              <a:spLocks noChangeShapeType="1"/>
            </p:cNvSpPr>
            <p:nvPr/>
          </p:nvSpPr>
          <p:spPr bwMode="auto">
            <a:xfrm>
              <a:off x="5104" y="3384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2" name="Line 60"/>
            <p:cNvSpPr>
              <a:spLocks noChangeShapeType="1"/>
            </p:cNvSpPr>
            <p:nvPr/>
          </p:nvSpPr>
          <p:spPr bwMode="auto">
            <a:xfrm>
              <a:off x="5104" y="316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3" name="Line 61"/>
            <p:cNvSpPr>
              <a:spLocks noChangeShapeType="1"/>
            </p:cNvSpPr>
            <p:nvPr/>
          </p:nvSpPr>
          <p:spPr bwMode="auto">
            <a:xfrm flipH="1">
              <a:off x="4224" y="3064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4" name="Line 62"/>
            <p:cNvSpPr>
              <a:spLocks noChangeShapeType="1"/>
            </p:cNvSpPr>
            <p:nvPr/>
          </p:nvSpPr>
          <p:spPr bwMode="auto">
            <a:xfrm flipH="1">
              <a:off x="4504" y="2744"/>
              <a:ext cx="60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5" name="Line 63"/>
            <p:cNvSpPr>
              <a:spLocks noChangeShapeType="1"/>
            </p:cNvSpPr>
            <p:nvPr/>
          </p:nvSpPr>
          <p:spPr bwMode="auto">
            <a:xfrm flipH="1">
              <a:off x="4504" y="2960"/>
              <a:ext cx="60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6" name="Line 64"/>
            <p:cNvSpPr>
              <a:spLocks noChangeShapeType="1"/>
            </p:cNvSpPr>
            <p:nvPr/>
          </p:nvSpPr>
          <p:spPr bwMode="auto">
            <a:xfrm flipH="1" flipV="1">
              <a:off x="4504" y="3056"/>
              <a:ext cx="60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7" name="Line 65"/>
            <p:cNvSpPr>
              <a:spLocks noChangeShapeType="1"/>
            </p:cNvSpPr>
            <p:nvPr/>
          </p:nvSpPr>
          <p:spPr bwMode="auto">
            <a:xfrm flipH="1" flipV="1">
              <a:off x="4504" y="3056"/>
              <a:ext cx="60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8" name="Line 66"/>
            <p:cNvSpPr>
              <a:spLocks noChangeShapeType="1"/>
            </p:cNvSpPr>
            <p:nvPr/>
          </p:nvSpPr>
          <p:spPr bwMode="auto">
            <a:xfrm flipV="1">
              <a:off x="4528" y="2908"/>
              <a:ext cx="256" cy="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9" name="Line 67"/>
            <p:cNvSpPr>
              <a:spLocks noChangeShapeType="1"/>
            </p:cNvSpPr>
            <p:nvPr/>
          </p:nvSpPr>
          <p:spPr bwMode="auto">
            <a:xfrm flipV="1">
              <a:off x="4528" y="3000"/>
              <a:ext cx="256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0" name="Line 68"/>
            <p:cNvSpPr>
              <a:spLocks noChangeShapeType="1"/>
            </p:cNvSpPr>
            <p:nvPr/>
          </p:nvSpPr>
          <p:spPr bwMode="auto">
            <a:xfrm>
              <a:off x="4528" y="3072"/>
              <a:ext cx="248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1" name="Line 69"/>
            <p:cNvSpPr>
              <a:spLocks noChangeShapeType="1"/>
            </p:cNvSpPr>
            <p:nvPr/>
          </p:nvSpPr>
          <p:spPr bwMode="auto">
            <a:xfrm>
              <a:off x="4528" y="3072"/>
              <a:ext cx="232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463" name="Rectangle 71"/>
          <p:cNvSpPr>
            <a:spLocks noChangeArrowheads="1"/>
          </p:cNvSpPr>
          <p:nvPr/>
        </p:nvSpPr>
        <p:spPr bwMode="auto">
          <a:xfrm>
            <a:off x="6248400" y="5524500"/>
            <a:ext cx="15367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4x4 switch</a:t>
            </a:r>
          </a:p>
        </p:txBody>
      </p:sp>
      <p:sp>
        <p:nvSpPr>
          <p:cNvPr id="59464" name="Line 72"/>
          <p:cNvSpPr>
            <a:spLocks noChangeShapeType="1"/>
          </p:cNvSpPr>
          <p:nvPr/>
        </p:nvSpPr>
        <p:spPr bwMode="auto">
          <a:xfrm>
            <a:off x="1727200" y="35814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65" name="Line 73"/>
          <p:cNvSpPr>
            <a:spLocks noChangeShapeType="1"/>
          </p:cNvSpPr>
          <p:nvPr/>
        </p:nvSpPr>
        <p:spPr bwMode="auto">
          <a:xfrm>
            <a:off x="1511300" y="35814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66" name="Line 74"/>
          <p:cNvSpPr>
            <a:spLocks noChangeShapeType="1"/>
          </p:cNvSpPr>
          <p:nvPr/>
        </p:nvSpPr>
        <p:spPr bwMode="auto">
          <a:xfrm>
            <a:off x="3759200" y="35941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67" name="Line 75"/>
          <p:cNvSpPr>
            <a:spLocks noChangeShapeType="1"/>
          </p:cNvSpPr>
          <p:nvPr/>
        </p:nvSpPr>
        <p:spPr bwMode="auto">
          <a:xfrm>
            <a:off x="3543300" y="35941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68" name="Line 76"/>
          <p:cNvSpPr>
            <a:spLocks noChangeShapeType="1"/>
          </p:cNvSpPr>
          <p:nvPr/>
        </p:nvSpPr>
        <p:spPr bwMode="auto">
          <a:xfrm>
            <a:off x="6527800" y="35941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69" name="Line 77"/>
          <p:cNvSpPr>
            <a:spLocks noChangeShapeType="1"/>
          </p:cNvSpPr>
          <p:nvPr/>
        </p:nvSpPr>
        <p:spPr bwMode="auto">
          <a:xfrm>
            <a:off x="6311900" y="35941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70" name="Line 78"/>
          <p:cNvSpPr>
            <a:spLocks noChangeShapeType="1"/>
          </p:cNvSpPr>
          <p:nvPr/>
        </p:nvSpPr>
        <p:spPr bwMode="auto">
          <a:xfrm>
            <a:off x="7747000" y="35814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71" name="Line 79"/>
          <p:cNvSpPr>
            <a:spLocks noChangeShapeType="1"/>
          </p:cNvSpPr>
          <p:nvPr/>
        </p:nvSpPr>
        <p:spPr bwMode="auto">
          <a:xfrm>
            <a:off x="7531100" y="35814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72" name="Rectangle 80"/>
          <p:cNvSpPr>
            <a:spLocks noChangeArrowheads="1"/>
          </p:cNvSpPr>
          <p:nvPr/>
        </p:nvSpPr>
        <p:spPr bwMode="auto">
          <a:xfrm>
            <a:off x="1612900" y="3505200"/>
            <a:ext cx="11557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control</a:t>
            </a:r>
          </a:p>
        </p:txBody>
      </p:sp>
      <p:sp>
        <p:nvSpPr>
          <p:cNvPr id="59473" name="Rectangle 81"/>
          <p:cNvSpPr>
            <a:spLocks noChangeArrowheads="1"/>
          </p:cNvSpPr>
          <p:nvPr/>
        </p:nvSpPr>
        <p:spPr bwMode="auto">
          <a:xfrm>
            <a:off x="3644900" y="3517900"/>
            <a:ext cx="11557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control</a:t>
            </a:r>
          </a:p>
        </p:txBody>
      </p:sp>
      <p:sp>
        <p:nvSpPr>
          <p:cNvPr id="59476" name="Rectangle 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Making connections</a:t>
            </a:r>
          </a:p>
        </p:txBody>
      </p:sp>
      <p:sp>
        <p:nvSpPr>
          <p:cNvPr id="59477" name="Rectangle 8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Direct point-to-point connections between gates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wires we've seen so far</a:t>
            </a:r>
          </a:p>
          <a:p>
            <a:r>
              <a:rPr lang="en-US" altLang="ko-KR" dirty="0">
                <a:ea typeface="굴림" pitchFamily="50" charset="-127"/>
              </a:rPr>
              <a:t>Route one of many inputs to a single output --- </a:t>
            </a:r>
            <a:r>
              <a:rPr lang="en-US" altLang="ko-KR" b="1" dirty="0">
                <a:ea typeface="굴림" pitchFamily="50" charset="-127"/>
              </a:rPr>
              <a:t>multiplexer</a:t>
            </a:r>
          </a:p>
          <a:p>
            <a:r>
              <a:rPr lang="en-US" altLang="ko-KR" dirty="0">
                <a:ea typeface="굴림" pitchFamily="50" charset="-127"/>
              </a:rPr>
              <a:t>Route a single input to one of many outputs --- </a:t>
            </a:r>
            <a:r>
              <a:rPr lang="en-US" altLang="ko-KR" b="1" dirty="0" err="1">
                <a:ea typeface="굴림" pitchFamily="50" charset="-127"/>
              </a:rPr>
              <a:t>demultiplexer</a:t>
            </a:r>
            <a:endParaRPr lang="en-US" altLang="ko-KR" b="1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8892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8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7B01-CAF4-47B5-A6AC-DDB47801C09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Mux and demux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Switch implementation of multiplexers and demultiplexers</a:t>
            </a:r>
          </a:p>
          <a:p>
            <a:pPr lvl="1"/>
            <a:r>
              <a:rPr lang="en-US" altLang="ko-KR">
                <a:ea typeface="굴림" pitchFamily="50" charset="-127"/>
              </a:rPr>
              <a:t>can be composed to make arbitrary size switching networks</a:t>
            </a:r>
          </a:p>
          <a:p>
            <a:pPr lvl="1"/>
            <a:r>
              <a:rPr lang="en-US" altLang="ko-KR">
                <a:ea typeface="굴림" pitchFamily="50" charset="-127"/>
              </a:rPr>
              <a:t>used to implement multiple-source/multiple-destination interconnections</a:t>
            </a:r>
          </a:p>
        </p:txBody>
      </p:sp>
      <p:grpSp>
        <p:nvGrpSpPr>
          <p:cNvPr id="136337" name="Group 145"/>
          <p:cNvGrpSpPr>
            <a:grpSpLocks/>
          </p:cNvGrpSpPr>
          <p:nvPr/>
        </p:nvGrpSpPr>
        <p:grpSpPr bwMode="auto">
          <a:xfrm>
            <a:off x="4648200" y="4876800"/>
            <a:ext cx="3632200" cy="1371600"/>
            <a:chOff x="824" y="1824"/>
            <a:chExt cx="2288" cy="864"/>
          </a:xfrm>
        </p:grpSpPr>
        <p:sp>
          <p:nvSpPr>
            <p:cNvPr id="136293" name="Rectangle 101"/>
            <p:cNvSpPr>
              <a:spLocks noChangeArrowheads="1"/>
            </p:cNvSpPr>
            <p:nvPr/>
          </p:nvSpPr>
          <p:spPr bwMode="auto">
            <a:xfrm>
              <a:off x="2112" y="2304"/>
              <a:ext cx="672" cy="384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294" name="Rectangle 102"/>
            <p:cNvSpPr>
              <a:spLocks noChangeArrowheads="1"/>
            </p:cNvSpPr>
            <p:nvPr/>
          </p:nvSpPr>
          <p:spPr bwMode="auto">
            <a:xfrm>
              <a:off x="1152" y="2304"/>
              <a:ext cx="672" cy="384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295" name="Rectangle 103"/>
            <p:cNvSpPr>
              <a:spLocks noChangeArrowheads="1"/>
            </p:cNvSpPr>
            <p:nvPr/>
          </p:nvSpPr>
          <p:spPr bwMode="auto">
            <a:xfrm>
              <a:off x="1152" y="1824"/>
              <a:ext cx="672" cy="384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292" name="Rectangle 100"/>
            <p:cNvSpPr>
              <a:spLocks noChangeArrowheads="1"/>
            </p:cNvSpPr>
            <p:nvPr/>
          </p:nvSpPr>
          <p:spPr bwMode="auto">
            <a:xfrm>
              <a:off x="2112" y="1824"/>
              <a:ext cx="672" cy="384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221" name="Rectangle 29"/>
            <p:cNvSpPr>
              <a:spLocks noChangeArrowheads="1"/>
            </p:cNvSpPr>
            <p:nvPr/>
          </p:nvSpPr>
          <p:spPr bwMode="auto">
            <a:xfrm>
              <a:off x="824" y="1912"/>
              <a:ext cx="1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36222" name="Rectangle 30"/>
            <p:cNvSpPr>
              <a:spLocks noChangeArrowheads="1"/>
            </p:cNvSpPr>
            <p:nvPr/>
          </p:nvSpPr>
          <p:spPr bwMode="auto">
            <a:xfrm>
              <a:off x="824" y="2400"/>
              <a:ext cx="1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36223" name="Rectangle 31"/>
            <p:cNvSpPr>
              <a:spLocks noChangeArrowheads="1"/>
            </p:cNvSpPr>
            <p:nvPr/>
          </p:nvSpPr>
          <p:spPr bwMode="auto">
            <a:xfrm>
              <a:off x="2928" y="1912"/>
              <a:ext cx="1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Y</a:t>
              </a:r>
            </a:p>
          </p:txBody>
        </p:sp>
        <p:sp>
          <p:nvSpPr>
            <p:cNvPr id="136224" name="Rectangle 32"/>
            <p:cNvSpPr>
              <a:spLocks noChangeArrowheads="1"/>
            </p:cNvSpPr>
            <p:nvPr/>
          </p:nvSpPr>
          <p:spPr bwMode="auto">
            <a:xfrm>
              <a:off x="2928" y="2392"/>
              <a:ext cx="16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  <p:grpSp>
          <p:nvGrpSpPr>
            <p:cNvPr id="136270" name="Group 78"/>
            <p:cNvGrpSpPr>
              <a:grpSpLocks/>
            </p:cNvGrpSpPr>
            <p:nvPr/>
          </p:nvGrpSpPr>
          <p:grpSpPr bwMode="auto">
            <a:xfrm>
              <a:off x="1200" y="2352"/>
              <a:ext cx="576" cy="288"/>
              <a:chOff x="1056" y="2832"/>
              <a:chExt cx="576" cy="288"/>
            </a:xfrm>
          </p:grpSpPr>
          <p:sp>
            <p:nvSpPr>
              <p:cNvPr id="136262" name="Oval 70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263" name="Oval 71"/>
              <p:cNvSpPr>
                <a:spLocks noChangeArrowheads="1"/>
              </p:cNvSpPr>
              <p:nvPr/>
            </p:nvSpPr>
            <p:spPr bwMode="auto">
              <a:xfrm>
                <a:off x="1536" y="302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264" name="Oval 72"/>
              <p:cNvSpPr>
                <a:spLocks noChangeArrowheads="1"/>
              </p:cNvSpPr>
              <p:nvPr/>
            </p:nvSpPr>
            <p:spPr bwMode="auto">
              <a:xfrm>
                <a:off x="1056" y="292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265" name="Line 73"/>
              <p:cNvSpPr>
                <a:spLocks noChangeShapeType="1"/>
              </p:cNvSpPr>
              <p:nvPr/>
            </p:nvSpPr>
            <p:spPr bwMode="auto">
              <a:xfrm flipV="1">
                <a:off x="1152" y="2880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36271" name="Group 79"/>
            <p:cNvGrpSpPr>
              <a:grpSpLocks/>
            </p:cNvGrpSpPr>
            <p:nvPr/>
          </p:nvGrpSpPr>
          <p:grpSpPr bwMode="auto">
            <a:xfrm>
              <a:off x="1200" y="1872"/>
              <a:ext cx="576" cy="288"/>
              <a:chOff x="1056" y="3216"/>
              <a:chExt cx="576" cy="288"/>
            </a:xfrm>
          </p:grpSpPr>
          <p:sp>
            <p:nvSpPr>
              <p:cNvPr id="136266" name="Oval 74"/>
              <p:cNvSpPr>
                <a:spLocks noChangeArrowheads="1"/>
              </p:cNvSpPr>
              <p:nvPr/>
            </p:nvSpPr>
            <p:spPr bwMode="auto">
              <a:xfrm>
                <a:off x="1536" y="321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267" name="Oval 75"/>
              <p:cNvSpPr>
                <a:spLocks noChangeArrowheads="1"/>
              </p:cNvSpPr>
              <p:nvPr/>
            </p:nvSpPr>
            <p:spPr bwMode="auto">
              <a:xfrm>
                <a:off x="1536" y="340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268" name="Oval 76"/>
              <p:cNvSpPr>
                <a:spLocks noChangeArrowheads="1"/>
              </p:cNvSpPr>
              <p:nvPr/>
            </p:nvSpPr>
            <p:spPr bwMode="auto">
              <a:xfrm>
                <a:off x="1056" y="331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269" name="Line 77"/>
              <p:cNvSpPr>
                <a:spLocks noChangeShapeType="1"/>
              </p:cNvSpPr>
              <p:nvPr/>
            </p:nvSpPr>
            <p:spPr bwMode="auto">
              <a:xfrm>
                <a:off x="1152" y="3360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36272" name="Group 80"/>
            <p:cNvGrpSpPr>
              <a:grpSpLocks/>
            </p:cNvGrpSpPr>
            <p:nvPr/>
          </p:nvGrpSpPr>
          <p:grpSpPr bwMode="auto">
            <a:xfrm flipH="1">
              <a:off x="2160" y="2352"/>
              <a:ext cx="576" cy="288"/>
              <a:chOff x="1056" y="2832"/>
              <a:chExt cx="576" cy="288"/>
            </a:xfrm>
          </p:grpSpPr>
          <p:sp>
            <p:nvSpPr>
              <p:cNvPr id="136273" name="Oval 81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274" name="Oval 82"/>
              <p:cNvSpPr>
                <a:spLocks noChangeArrowheads="1"/>
              </p:cNvSpPr>
              <p:nvPr/>
            </p:nvSpPr>
            <p:spPr bwMode="auto">
              <a:xfrm>
                <a:off x="1536" y="302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275" name="Oval 83"/>
              <p:cNvSpPr>
                <a:spLocks noChangeArrowheads="1"/>
              </p:cNvSpPr>
              <p:nvPr/>
            </p:nvSpPr>
            <p:spPr bwMode="auto">
              <a:xfrm>
                <a:off x="1056" y="292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276" name="Line 84"/>
              <p:cNvSpPr>
                <a:spLocks noChangeShapeType="1"/>
              </p:cNvSpPr>
              <p:nvPr/>
            </p:nvSpPr>
            <p:spPr bwMode="auto">
              <a:xfrm flipV="1">
                <a:off x="1152" y="2880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36277" name="Group 85"/>
            <p:cNvGrpSpPr>
              <a:grpSpLocks/>
            </p:cNvGrpSpPr>
            <p:nvPr/>
          </p:nvGrpSpPr>
          <p:grpSpPr bwMode="auto">
            <a:xfrm flipH="1">
              <a:off x="2160" y="1872"/>
              <a:ext cx="576" cy="288"/>
              <a:chOff x="1056" y="3216"/>
              <a:chExt cx="576" cy="288"/>
            </a:xfrm>
          </p:grpSpPr>
          <p:sp>
            <p:nvSpPr>
              <p:cNvPr id="136278" name="Oval 86"/>
              <p:cNvSpPr>
                <a:spLocks noChangeArrowheads="1"/>
              </p:cNvSpPr>
              <p:nvPr/>
            </p:nvSpPr>
            <p:spPr bwMode="auto">
              <a:xfrm>
                <a:off x="1536" y="321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279" name="Oval 87"/>
              <p:cNvSpPr>
                <a:spLocks noChangeArrowheads="1"/>
              </p:cNvSpPr>
              <p:nvPr/>
            </p:nvSpPr>
            <p:spPr bwMode="auto">
              <a:xfrm>
                <a:off x="1536" y="340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280" name="Oval 88"/>
              <p:cNvSpPr>
                <a:spLocks noChangeArrowheads="1"/>
              </p:cNvSpPr>
              <p:nvPr/>
            </p:nvSpPr>
            <p:spPr bwMode="auto">
              <a:xfrm>
                <a:off x="1056" y="331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281" name="Line 89"/>
              <p:cNvSpPr>
                <a:spLocks noChangeShapeType="1"/>
              </p:cNvSpPr>
              <p:nvPr/>
            </p:nvSpPr>
            <p:spPr bwMode="auto">
              <a:xfrm>
                <a:off x="1152" y="3360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36284" name="AutoShape 92"/>
            <p:cNvCxnSpPr>
              <a:cxnSpLocks noChangeShapeType="1"/>
              <a:stCxn id="136266" idx="6"/>
              <a:endCxn id="136278" idx="6"/>
            </p:cNvCxnSpPr>
            <p:nvPr/>
          </p:nvCxnSpPr>
          <p:spPr bwMode="auto">
            <a:xfrm flipV="1">
              <a:off x="1776" y="1919"/>
              <a:ext cx="38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285" name="AutoShape 93"/>
            <p:cNvCxnSpPr>
              <a:cxnSpLocks noChangeShapeType="1"/>
              <a:stCxn id="136267" idx="5"/>
              <a:endCxn id="136273" idx="7"/>
            </p:cNvCxnSpPr>
            <p:nvPr/>
          </p:nvCxnSpPr>
          <p:spPr bwMode="auto">
            <a:xfrm>
              <a:off x="1762" y="2146"/>
              <a:ext cx="412" cy="2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286" name="AutoShape 94"/>
            <p:cNvCxnSpPr>
              <a:cxnSpLocks noChangeShapeType="1"/>
              <a:stCxn id="136262" idx="7"/>
              <a:endCxn id="136279" idx="5"/>
            </p:cNvCxnSpPr>
            <p:nvPr/>
          </p:nvCxnSpPr>
          <p:spPr bwMode="auto">
            <a:xfrm flipV="1">
              <a:off x="1762" y="2145"/>
              <a:ext cx="412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287" name="AutoShape 95"/>
            <p:cNvCxnSpPr>
              <a:cxnSpLocks noChangeShapeType="1"/>
              <a:stCxn id="136263" idx="6"/>
              <a:endCxn id="136274" idx="6"/>
            </p:cNvCxnSpPr>
            <p:nvPr/>
          </p:nvCxnSpPr>
          <p:spPr bwMode="auto">
            <a:xfrm flipV="1">
              <a:off x="1776" y="2591"/>
              <a:ext cx="38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6288" name="Line 96"/>
            <p:cNvSpPr>
              <a:spLocks noChangeShapeType="1"/>
            </p:cNvSpPr>
            <p:nvPr/>
          </p:nvSpPr>
          <p:spPr bwMode="auto">
            <a:xfrm>
              <a:off x="2736" y="201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289" name="Line 97"/>
            <p:cNvSpPr>
              <a:spLocks noChangeShapeType="1"/>
            </p:cNvSpPr>
            <p:nvPr/>
          </p:nvSpPr>
          <p:spPr bwMode="auto">
            <a:xfrm>
              <a:off x="2736" y="24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290" name="Line 98"/>
            <p:cNvSpPr>
              <a:spLocks noChangeShapeType="1"/>
            </p:cNvSpPr>
            <p:nvPr/>
          </p:nvSpPr>
          <p:spPr bwMode="auto">
            <a:xfrm>
              <a:off x="1008" y="201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291" name="Line 99"/>
            <p:cNvSpPr>
              <a:spLocks noChangeShapeType="1"/>
            </p:cNvSpPr>
            <p:nvPr/>
          </p:nvSpPr>
          <p:spPr bwMode="auto">
            <a:xfrm>
              <a:off x="1008" y="24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6336" name="Group 144"/>
          <p:cNvGrpSpPr>
            <a:grpSpLocks/>
          </p:cNvGrpSpPr>
          <p:nvPr/>
        </p:nvGrpSpPr>
        <p:grpSpPr bwMode="auto">
          <a:xfrm>
            <a:off x="990600" y="3200400"/>
            <a:ext cx="3632200" cy="1371600"/>
            <a:chOff x="2024" y="2928"/>
            <a:chExt cx="2288" cy="864"/>
          </a:xfrm>
        </p:grpSpPr>
        <p:sp>
          <p:nvSpPr>
            <p:cNvPr id="136296" name="Rectangle 104"/>
            <p:cNvSpPr>
              <a:spLocks noChangeArrowheads="1"/>
            </p:cNvSpPr>
            <p:nvPr/>
          </p:nvSpPr>
          <p:spPr bwMode="auto">
            <a:xfrm>
              <a:off x="3312" y="3408"/>
              <a:ext cx="672" cy="384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297" name="Rectangle 105"/>
            <p:cNvSpPr>
              <a:spLocks noChangeArrowheads="1"/>
            </p:cNvSpPr>
            <p:nvPr/>
          </p:nvSpPr>
          <p:spPr bwMode="auto">
            <a:xfrm>
              <a:off x="2352" y="3408"/>
              <a:ext cx="672" cy="384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298" name="Rectangle 106"/>
            <p:cNvSpPr>
              <a:spLocks noChangeArrowheads="1"/>
            </p:cNvSpPr>
            <p:nvPr/>
          </p:nvSpPr>
          <p:spPr bwMode="auto">
            <a:xfrm>
              <a:off x="2352" y="2928"/>
              <a:ext cx="672" cy="384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299" name="Rectangle 107"/>
            <p:cNvSpPr>
              <a:spLocks noChangeArrowheads="1"/>
            </p:cNvSpPr>
            <p:nvPr/>
          </p:nvSpPr>
          <p:spPr bwMode="auto">
            <a:xfrm>
              <a:off x="3312" y="2928"/>
              <a:ext cx="672" cy="384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300" name="Rectangle 108"/>
            <p:cNvSpPr>
              <a:spLocks noChangeArrowheads="1"/>
            </p:cNvSpPr>
            <p:nvPr/>
          </p:nvSpPr>
          <p:spPr bwMode="auto">
            <a:xfrm>
              <a:off x="2024" y="3016"/>
              <a:ext cx="1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36301" name="Rectangle 109"/>
            <p:cNvSpPr>
              <a:spLocks noChangeArrowheads="1"/>
            </p:cNvSpPr>
            <p:nvPr/>
          </p:nvSpPr>
          <p:spPr bwMode="auto">
            <a:xfrm>
              <a:off x="2024" y="3504"/>
              <a:ext cx="1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36302" name="Rectangle 110"/>
            <p:cNvSpPr>
              <a:spLocks noChangeArrowheads="1"/>
            </p:cNvSpPr>
            <p:nvPr/>
          </p:nvSpPr>
          <p:spPr bwMode="auto">
            <a:xfrm>
              <a:off x="4128" y="3016"/>
              <a:ext cx="1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Y</a:t>
              </a:r>
            </a:p>
          </p:txBody>
        </p:sp>
        <p:sp>
          <p:nvSpPr>
            <p:cNvPr id="136303" name="Rectangle 111"/>
            <p:cNvSpPr>
              <a:spLocks noChangeArrowheads="1"/>
            </p:cNvSpPr>
            <p:nvPr/>
          </p:nvSpPr>
          <p:spPr bwMode="auto">
            <a:xfrm>
              <a:off x="4128" y="3496"/>
              <a:ext cx="16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  <p:grpSp>
          <p:nvGrpSpPr>
            <p:cNvPr id="136334" name="Group 142"/>
            <p:cNvGrpSpPr>
              <a:grpSpLocks/>
            </p:cNvGrpSpPr>
            <p:nvPr/>
          </p:nvGrpSpPr>
          <p:grpSpPr bwMode="auto">
            <a:xfrm>
              <a:off x="2400" y="3456"/>
              <a:ext cx="576" cy="288"/>
              <a:chOff x="2400" y="3456"/>
              <a:chExt cx="576" cy="288"/>
            </a:xfrm>
          </p:grpSpPr>
          <p:sp>
            <p:nvSpPr>
              <p:cNvPr id="136305" name="Oval 113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306" name="Oval 114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307" name="Oval 115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308" name="Line 116"/>
              <p:cNvSpPr>
                <a:spLocks noChangeShapeType="1"/>
              </p:cNvSpPr>
              <p:nvPr/>
            </p:nvSpPr>
            <p:spPr bwMode="auto">
              <a:xfrm>
                <a:off x="2496" y="3600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36333" name="Group 141"/>
            <p:cNvGrpSpPr>
              <a:grpSpLocks/>
            </p:cNvGrpSpPr>
            <p:nvPr/>
          </p:nvGrpSpPr>
          <p:grpSpPr bwMode="auto">
            <a:xfrm>
              <a:off x="2400" y="2976"/>
              <a:ext cx="576" cy="288"/>
              <a:chOff x="2400" y="2976"/>
              <a:chExt cx="576" cy="288"/>
            </a:xfrm>
          </p:grpSpPr>
          <p:sp>
            <p:nvSpPr>
              <p:cNvPr id="136310" name="Oval 118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311" name="Oval 119"/>
              <p:cNvSpPr>
                <a:spLocks noChangeArrowheads="1"/>
              </p:cNvSpPr>
              <p:nvPr/>
            </p:nvSpPr>
            <p:spPr bwMode="auto">
              <a:xfrm>
                <a:off x="2880" y="316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312" name="Oval 120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313" name="Line 121"/>
              <p:cNvSpPr>
                <a:spLocks noChangeShapeType="1"/>
              </p:cNvSpPr>
              <p:nvPr/>
            </p:nvSpPr>
            <p:spPr bwMode="auto">
              <a:xfrm flipV="1">
                <a:off x="2496" y="302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36335" name="Group 143"/>
            <p:cNvGrpSpPr>
              <a:grpSpLocks/>
            </p:cNvGrpSpPr>
            <p:nvPr/>
          </p:nvGrpSpPr>
          <p:grpSpPr bwMode="auto">
            <a:xfrm>
              <a:off x="3360" y="3456"/>
              <a:ext cx="576" cy="288"/>
              <a:chOff x="3360" y="3456"/>
              <a:chExt cx="576" cy="288"/>
            </a:xfrm>
          </p:grpSpPr>
          <p:sp>
            <p:nvSpPr>
              <p:cNvPr id="136315" name="Oval 123"/>
              <p:cNvSpPr>
                <a:spLocks noChangeArrowheads="1"/>
              </p:cNvSpPr>
              <p:nvPr/>
            </p:nvSpPr>
            <p:spPr bwMode="auto">
              <a:xfrm flipH="1">
                <a:off x="3360" y="345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316" name="Oval 124"/>
              <p:cNvSpPr>
                <a:spLocks noChangeArrowheads="1"/>
              </p:cNvSpPr>
              <p:nvPr/>
            </p:nvSpPr>
            <p:spPr bwMode="auto">
              <a:xfrm flipH="1">
                <a:off x="3360" y="364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317" name="Oval 125"/>
              <p:cNvSpPr>
                <a:spLocks noChangeArrowheads="1"/>
              </p:cNvSpPr>
              <p:nvPr/>
            </p:nvSpPr>
            <p:spPr bwMode="auto">
              <a:xfrm flipH="1">
                <a:off x="3840" y="355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318" name="Line 126"/>
              <p:cNvSpPr>
                <a:spLocks noChangeShapeType="1"/>
              </p:cNvSpPr>
              <p:nvPr/>
            </p:nvSpPr>
            <p:spPr bwMode="auto">
              <a:xfrm flipH="1">
                <a:off x="3456" y="3600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36332" name="Group 140"/>
            <p:cNvGrpSpPr>
              <a:grpSpLocks/>
            </p:cNvGrpSpPr>
            <p:nvPr/>
          </p:nvGrpSpPr>
          <p:grpSpPr bwMode="auto">
            <a:xfrm>
              <a:off x="3360" y="2976"/>
              <a:ext cx="576" cy="288"/>
              <a:chOff x="3360" y="2976"/>
              <a:chExt cx="576" cy="288"/>
            </a:xfrm>
          </p:grpSpPr>
          <p:sp>
            <p:nvSpPr>
              <p:cNvPr id="136320" name="Oval 128"/>
              <p:cNvSpPr>
                <a:spLocks noChangeArrowheads="1"/>
              </p:cNvSpPr>
              <p:nvPr/>
            </p:nvSpPr>
            <p:spPr bwMode="auto">
              <a:xfrm flipH="1">
                <a:off x="3360" y="297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321" name="Oval 129"/>
              <p:cNvSpPr>
                <a:spLocks noChangeArrowheads="1"/>
              </p:cNvSpPr>
              <p:nvPr/>
            </p:nvSpPr>
            <p:spPr bwMode="auto">
              <a:xfrm flipH="1">
                <a:off x="3360" y="316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322" name="Oval 130"/>
              <p:cNvSpPr>
                <a:spLocks noChangeArrowheads="1"/>
              </p:cNvSpPr>
              <p:nvPr/>
            </p:nvSpPr>
            <p:spPr bwMode="auto">
              <a:xfrm flipH="1">
                <a:off x="3840" y="307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323" name="Line 131"/>
              <p:cNvSpPr>
                <a:spLocks noChangeShapeType="1"/>
              </p:cNvSpPr>
              <p:nvPr/>
            </p:nvSpPr>
            <p:spPr bwMode="auto">
              <a:xfrm flipH="1" flipV="1">
                <a:off x="3456" y="302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36324" name="AutoShape 132"/>
            <p:cNvCxnSpPr>
              <a:cxnSpLocks noChangeShapeType="1"/>
              <a:stCxn id="136310" idx="6"/>
              <a:endCxn id="136320" idx="6"/>
            </p:cNvCxnSpPr>
            <p:nvPr/>
          </p:nvCxnSpPr>
          <p:spPr bwMode="auto">
            <a:xfrm flipV="1">
              <a:off x="2976" y="3023"/>
              <a:ext cx="38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325" name="AutoShape 133"/>
            <p:cNvCxnSpPr>
              <a:cxnSpLocks noChangeShapeType="1"/>
              <a:stCxn id="136311" idx="5"/>
              <a:endCxn id="136315" idx="7"/>
            </p:cNvCxnSpPr>
            <p:nvPr/>
          </p:nvCxnSpPr>
          <p:spPr bwMode="auto">
            <a:xfrm>
              <a:off x="2962" y="3250"/>
              <a:ext cx="412" cy="2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326" name="AutoShape 134"/>
            <p:cNvCxnSpPr>
              <a:cxnSpLocks noChangeShapeType="1"/>
              <a:stCxn id="136305" idx="7"/>
              <a:endCxn id="136321" idx="5"/>
            </p:cNvCxnSpPr>
            <p:nvPr/>
          </p:nvCxnSpPr>
          <p:spPr bwMode="auto">
            <a:xfrm flipV="1">
              <a:off x="2962" y="3249"/>
              <a:ext cx="412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327" name="AutoShape 135"/>
            <p:cNvCxnSpPr>
              <a:cxnSpLocks noChangeShapeType="1"/>
              <a:stCxn id="136306" idx="6"/>
              <a:endCxn id="136316" idx="6"/>
            </p:cNvCxnSpPr>
            <p:nvPr/>
          </p:nvCxnSpPr>
          <p:spPr bwMode="auto">
            <a:xfrm flipV="1">
              <a:off x="2976" y="3695"/>
              <a:ext cx="38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6328" name="Line 136"/>
            <p:cNvSpPr>
              <a:spLocks noChangeShapeType="1"/>
            </p:cNvSpPr>
            <p:nvPr/>
          </p:nvSpPr>
          <p:spPr bwMode="auto">
            <a:xfrm>
              <a:off x="3936" y="31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329" name="Line 137"/>
            <p:cNvSpPr>
              <a:spLocks noChangeShapeType="1"/>
            </p:cNvSpPr>
            <p:nvPr/>
          </p:nvSpPr>
          <p:spPr bwMode="auto">
            <a:xfrm>
              <a:off x="3936" y="360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330" name="Line 138"/>
            <p:cNvSpPr>
              <a:spLocks noChangeShapeType="1"/>
            </p:cNvSpPr>
            <p:nvPr/>
          </p:nvSpPr>
          <p:spPr bwMode="auto">
            <a:xfrm>
              <a:off x="2208" y="31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331" name="Line 139"/>
            <p:cNvSpPr>
              <a:spLocks noChangeShapeType="1"/>
            </p:cNvSpPr>
            <p:nvPr/>
          </p:nvSpPr>
          <p:spPr bwMode="auto">
            <a:xfrm>
              <a:off x="2208" y="360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0406-2957-4133-9C08-85692F6EC47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295900" y="3009900"/>
            <a:ext cx="26035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multiple input sources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5283200" y="5321300"/>
            <a:ext cx="3225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multiple output destinations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447800" y="2971800"/>
            <a:ext cx="10668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3124200" y="2971800"/>
            <a:ext cx="10668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H="1">
            <a:off x="1143000" y="31242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4191000" y="31242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 flipV="1">
            <a:off x="1981200" y="54864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1574800" y="3035300"/>
            <a:ext cx="850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1727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MUX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1905000" y="3860800"/>
            <a:ext cx="2667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3581400" y="3886200"/>
            <a:ext cx="2667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2667000" y="4572000"/>
            <a:ext cx="6731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Sum</a:t>
            </a: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693174" y="2971800"/>
            <a:ext cx="3609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383540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Sa</a:t>
            </a:r>
            <a:endParaRPr lang="en-US" altLang="ko-KR" sz="1600" dirty="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1498600" y="5334000"/>
            <a:ext cx="406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r"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Ss</a:t>
            </a: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4648200" y="2971800"/>
            <a:ext cx="381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Sb</a:t>
            </a:r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 flipH="1">
            <a:off x="2286000" y="26670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H="1">
            <a:off x="1676400" y="26670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3200400" y="2413000"/>
            <a:ext cx="304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698500" algn="l"/>
                <a:tab pos="1752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B0</a:t>
            </a:r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>
            <a:off x="3962400" y="26670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3352800" y="26670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9" name="Rectangle 23"/>
          <p:cNvSpPr>
            <a:spLocks noChangeArrowheads="1"/>
          </p:cNvSpPr>
          <p:nvPr/>
        </p:nvSpPr>
        <p:spPr bwMode="auto">
          <a:xfrm>
            <a:off x="3225800" y="3035300"/>
            <a:ext cx="850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1727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MUX</a:t>
            </a:r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flipH="1">
            <a:off x="3657600" y="335280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1981200" y="335280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3124200" y="57150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514600" y="57150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4" name="Rectangle 28"/>
          <p:cNvSpPr>
            <a:spLocks noChangeArrowheads="1"/>
          </p:cNvSpPr>
          <p:nvPr/>
        </p:nvSpPr>
        <p:spPr bwMode="auto">
          <a:xfrm>
            <a:off x="2362200" y="5384800"/>
            <a:ext cx="850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1727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DEMUX</a:t>
            </a:r>
          </a:p>
        </p:txBody>
      </p:sp>
      <p:sp>
        <p:nvSpPr>
          <p:cNvPr id="65566" name="Freeform 30"/>
          <p:cNvSpPr>
            <a:spLocks/>
          </p:cNvSpPr>
          <p:nvPr/>
        </p:nvSpPr>
        <p:spPr bwMode="auto">
          <a:xfrm>
            <a:off x="1447800" y="3810000"/>
            <a:ext cx="2743200" cy="1066800"/>
          </a:xfrm>
          <a:custGeom>
            <a:avLst/>
            <a:gdLst>
              <a:gd name="T0" fmla="*/ 0 w 1729"/>
              <a:gd name="T1" fmla="*/ 0 h 649"/>
              <a:gd name="T2" fmla="*/ 504 w 1729"/>
              <a:gd name="T3" fmla="*/ 0 h 649"/>
              <a:gd name="T4" fmla="*/ 648 w 1729"/>
              <a:gd name="T5" fmla="*/ 0 h 649"/>
              <a:gd name="T6" fmla="*/ 864 w 1729"/>
              <a:gd name="T7" fmla="*/ 288 h 649"/>
              <a:gd name="T8" fmla="*/ 1080 w 1729"/>
              <a:gd name="T9" fmla="*/ 0 h 649"/>
              <a:gd name="T10" fmla="*/ 1728 w 1729"/>
              <a:gd name="T11" fmla="*/ 0 h 649"/>
              <a:gd name="T12" fmla="*/ 1368 w 1729"/>
              <a:gd name="T13" fmla="*/ 648 h 649"/>
              <a:gd name="T14" fmla="*/ 360 w 1729"/>
              <a:gd name="T15" fmla="*/ 648 h 649"/>
              <a:gd name="T16" fmla="*/ 0 w 1729"/>
              <a:gd name="T17" fmla="*/ 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9" h="649">
                <a:moveTo>
                  <a:pt x="0" y="0"/>
                </a:moveTo>
                <a:lnTo>
                  <a:pt x="504" y="0"/>
                </a:lnTo>
                <a:lnTo>
                  <a:pt x="648" y="0"/>
                </a:lnTo>
                <a:lnTo>
                  <a:pt x="864" y="288"/>
                </a:lnTo>
                <a:lnTo>
                  <a:pt x="1080" y="0"/>
                </a:lnTo>
                <a:lnTo>
                  <a:pt x="1728" y="0"/>
                </a:lnTo>
                <a:lnTo>
                  <a:pt x="1368" y="648"/>
                </a:lnTo>
                <a:lnTo>
                  <a:pt x="360" y="64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8" name="Rectangle 32"/>
          <p:cNvSpPr>
            <a:spLocks noChangeArrowheads="1"/>
          </p:cNvSpPr>
          <p:nvPr/>
        </p:nvSpPr>
        <p:spPr bwMode="auto">
          <a:xfrm>
            <a:off x="2286000" y="5334000"/>
            <a:ext cx="1066800" cy="381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Mux and </a:t>
            </a:r>
            <a:r>
              <a:rPr lang="en-US" altLang="ko-KR" dirty="0" err="1">
                <a:ea typeface="굴림" pitchFamily="50" charset="-127"/>
              </a:rPr>
              <a:t>demux</a:t>
            </a:r>
            <a:r>
              <a:rPr lang="en-US" altLang="ko-KR" dirty="0">
                <a:ea typeface="굴림" pitchFamily="50" charset="-127"/>
              </a:rPr>
              <a:t> (cont'd)</a:t>
            </a:r>
          </a:p>
        </p:txBody>
      </p:sp>
      <p:sp>
        <p:nvSpPr>
          <p:cNvPr id="65570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Uses of multiplexers/</a:t>
            </a:r>
            <a:r>
              <a:rPr lang="en-US" altLang="ko-KR" dirty="0" err="1">
                <a:ea typeface="굴림" pitchFamily="50" charset="-127"/>
              </a:rPr>
              <a:t>demultiplexers</a:t>
            </a:r>
            <a:r>
              <a:rPr lang="en-US" altLang="ko-KR" dirty="0">
                <a:ea typeface="굴림" pitchFamily="50" charset="-127"/>
              </a:rPr>
              <a:t> in multi-point connections</a:t>
            </a:r>
          </a:p>
        </p:txBody>
      </p:sp>
      <p:sp>
        <p:nvSpPr>
          <p:cNvPr id="65571" name="Rectangle 35"/>
          <p:cNvSpPr>
            <a:spLocks noChangeArrowheads="1"/>
          </p:cNvSpPr>
          <p:nvPr/>
        </p:nvSpPr>
        <p:spPr bwMode="auto">
          <a:xfrm>
            <a:off x="3810000" y="2413000"/>
            <a:ext cx="304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698500" algn="l"/>
                <a:tab pos="1752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B1</a:t>
            </a:r>
          </a:p>
        </p:txBody>
      </p:sp>
      <p:sp>
        <p:nvSpPr>
          <p:cNvPr id="65572" name="Rectangle 36"/>
          <p:cNvSpPr>
            <a:spLocks noChangeArrowheads="1"/>
          </p:cNvSpPr>
          <p:nvPr/>
        </p:nvSpPr>
        <p:spPr bwMode="auto">
          <a:xfrm>
            <a:off x="1524000" y="2413000"/>
            <a:ext cx="304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698500" algn="l"/>
                <a:tab pos="1752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A0</a:t>
            </a:r>
          </a:p>
        </p:txBody>
      </p:sp>
      <p:sp>
        <p:nvSpPr>
          <p:cNvPr id="65573" name="Rectangle 37"/>
          <p:cNvSpPr>
            <a:spLocks noChangeArrowheads="1"/>
          </p:cNvSpPr>
          <p:nvPr/>
        </p:nvSpPr>
        <p:spPr bwMode="auto">
          <a:xfrm>
            <a:off x="2133600" y="2413000"/>
            <a:ext cx="304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698500" algn="l"/>
                <a:tab pos="1752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A1</a:t>
            </a:r>
          </a:p>
        </p:txBody>
      </p:sp>
      <p:sp>
        <p:nvSpPr>
          <p:cNvPr id="65574" name="Rectangle 38"/>
          <p:cNvSpPr>
            <a:spLocks noChangeArrowheads="1"/>
          </p:cNvSpPr>
          <p:nvPr/>
        </p:nvSpPr>
        <p:spPr bwMode="auto">
          <a:xfrm>
            <a:off x="2438400" y="6096000"/>
            <a:ext cx="304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698500" algn="l"/>
                <a:tab pos="1752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S0</a:t>
            </a:r>
          </a:p>
        </p:txBody>
      </p:sp>
      <p:sp>
        <p:nvSpPr>
          <p:cNvPr id="65575" name="Rectangle 39"/>
          <p:cNvSpPr>
            <a:spLocks noChangeArrowheads="1"/>
          </p:cNvSpPr>
          <p:nvPr/>
        </p:nvSpPr>
        <p:spPr bwMode="auto">
          <a:xfrm>
            <a:off x="3048000" y="6096000"/>
            <a:ext cx="304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698500" algn="l"/>
                <a:tab pos="1752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6630097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  <p:bldP spid="65540" grpId="0"/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/>
      <p:bldP spid="65551" grpId="0"/>
      <p:bldP spid="65552" grpId="0"/>
      <p:bldP spid="65553" grpId="0"/>
      <p:bldP spid="65554" grpId="0" animBg="1"/>
      <p:bldP spid="65555" grpId="0" animBg="1"/>
      <p:bldP spid="65556" grpId="0"/>
      <p:bldP spid="65557" grpId="0" animBg="1"/>
      <p:bldP spid="65558" grpId="0" animBg="1"/>
      <p:bldP spid="65559" grpId="0"/>
      <p:bldP spid="65562" grpId="0" animBg="1"/>
      <p:bldP spid="65563" grpId="0" animBg="1"/>
      <p:bldP spid="65564" grpId="0"/>
      <p:bldP spid="65568" grpId="0" animBg="1"/>
      <p:bldP spid="65571" grpId="0"/>
      <p:bldP spid="65572" grpId="0"/>
      <p:bldP spid="65573" grpId="0"/>
      <p:bldP spid="65574" grpId="0"/>
      <p:bldP spid="655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IV - Combinational Logic Technologies</a:t>
            </a:r>
            <a:endParaRPr lang="en-US" altLang="en-US"/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B862-039F-48D7-83EA-F13D5C37B48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352800" y="5473700"/>
            <a:ext cx="2946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two alternative forms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for a 2:1 Mux truth table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2362200" y="4686300"/>
            <a:ext cx="18796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r" eaLnBrk="0" hangingPunct="0">
              <a:lnSpc>
                <a:spcPts val="2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functional form</a:t>
            </a:r>
          </a:p>
          <a:p>
            <a:pPr algn="r" eaLnBrk="0" hangingPunct="0">
              <a:lnSpc>
                <a:spcPts val="2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logical form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V="1">
            <a:off x="4343400" y="4191000"/>
            <a:ext cx="4572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V="1">
            <a:off x="4343400" y="4419600"/>
            <a:ext cx="19812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7591" name="Group 7"/>
          <p:cNvGrpSpPr>
            <a:grpSpLocks/>
          </p:cNvGrpSpPr>
          <p:nvPr/>
        </p:nvGrpSpPr>
        <p:grpSpPr bwMode="auto">
          <a:xfrm>
            <a:off x="4349750" y="3282950"/>
            <a:ext cx="920750" cy="869950"/>
            <a:chOff x="2740" y="2068"/>
            <a:chExt cx="580" cy="548"/>
          </a:xfrm>
        </p:grpSpPr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2776" y="2072"/>
              <a:ext cx="544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I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I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67593" name="Line 9"/>
            <p:cNvSpPr>
              <a:spLocks noChangeShapeType="1"/>
            </p:cNvSpPr>
            <p:nvPr/>
          </p:nvSpPr>
          <p:spPr bwMode="auto">
            <a:xfrm>
              <a:off x="2992" y="2068"/>
              <a:ext cx="0" cy="5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4" name="Line 10"/>
            <p:cNvSpPr>
              <a:spLocks noChangeShapeType="1"/>
            </p:cNvSpPr>
            <p:nvPr/>
          </p:nvSpPr>
          <p:spPr bwMode="auto">
            <a:xfrm>
              <a:off x="2740" y="2240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7595" name="Group 11"/>
          <p:cNvGrpSpPr>
            <a:grpSpLocks/>
          </p:cNvGrpSpPr>
          <p:nvPr/>
        </p:nvGrpSpPr>
        <p:grpSpPr bwMode="auto">
          <a:xfrm>
            <a:off x="6477000" y="3125788"/>
            <a:ext cx="1822450" cy="2605087"/>
            <a:chOff x="3956" y="2008"/>
            <a:chExt cx="1148" cy="1640"/>
          </a:xfrm>
        </p:grpSpPr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4000" y="2008"/>
              <a:ext cx="1104" cy="1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1440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I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A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1</a:t>
              </a:r>
            </a:p>
          </p:txBody>
        </p:sp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>
              <a:off x="4792" y="2068"/>
              <a:ext cx="0" cy="1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anchor="ctr"/>
            <a:lstStyle/>
            <a:p>
              <a:endParaRPr lang="ko-KR" altLang="en-US"/>
            </a:p>
          </p:txBody>
        </p:sp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 flipH="1">
              <a:off x="3956" y="2256"/>
              <a:ext cx="1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anchor="ctr"/>
            <a:lstStyle/>
            <a:p>
              <a:endParaRPr lang="ko-KR" altLang="en-US"/>
            </a:p>
          </p:txBody>
        </p:sp>
      </p:grp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1054100" y="3644900"/>
            <a:ext cx="18034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 = A' I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 + A I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760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Multiplexers/selectors</a:t>
            </a:r>
          </a:p>
        </p:txBody>
      </p:sp>
      <p:sp>
        <p:nvSpPr>
          <p:cNvPr id="67604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Multiplexers/selectors: general concept</a:t>
            </a:r>
          </a:p>
          <a:p>
            <a:pPr lvl="1"/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2</a:t>
            </a:r>
            <a:r>
              <a:rPr lang="en-US" altLang="ko-KR" b="1" baseline="30000" dirty="0">
                <a:solidFill>
                  <a:srgbClr val="0000FF"/>
                </a:solidFill>
                <a:ea typeface="굴림" pitchFamily="50" charset="-127"/>
              </a:rPr>
              <a:t>n</a:t>
            </a:r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 data inputs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n control inputs </a:t>
            </a:r>
            <a:r>
              <a:rPr lang="en-US" altLang="ko-KR" dirty="0">
                <a:ea typeface="굴림" pitchFamily="50" charset="-127"/>
              </a:rPr>
              <a:t>(called "selects"), </a:t>
            </a:r>
            <a:r>
              <a:rPr lang="en-US" altLang="ko-KR" b="1" dirty="0">
                <a:solidFill>
                  <a:srgbClr val="0000FF"/>
                </a:solidFill>
                <a:ea typeface="굴림" pitchFamily="50" charset="-127"/>
              </a:rPr>
              <a:t>1 output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used to connect 2</a:t>
            </a:r>
            <a:r>
              <a:rPr lang="en-US" altLang="ko-KR" baseline="30000" dirty="0">
                <a:ea typeface="굴림" pitchFamily="50" charset="-127"/>
              </a:rPr>
              <a:t>n</a:t>
            </a:r>
            <a:r>
              <a:rPr lang="en-US" altLang="ko-KR" dirty="0">
                <a:ea typeface="굴림" pitchFamily="50" charset="-127"/>
              </a:rPr>
              <a:t> points to a single point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control signal pattern forms </a:t>
            </a:r>
            <a:r>
              <a:rPr lang="en-US" altLang="ko-KR" b="1" u="sng" dirty="0">
                <a:ea typeface="굴림" pitchFamily="50" charset="-127"/>
              </a:rPr>
              <a:t>binary index of input</a:t>
            </a:r>
            <a:r>
              <a:rPr lang="en-US" altLang="ko-KR" dirty="0">
                <a:ea typeface="굴림" pitchFamily="50" charset="-127"/>
              </a:rPr>
              <a:t> connected to output</a:t>
            </a:r>
          </a:p>
        </p:txBody>
      </p:sp>
    </p:spTree>
    <p:extLst>
      <p:ext uri="{BB962C8B-B14F-4D97-AF65-F5344CB8AC3E}">
        <p14:creationId xmlns:p14="http://schemas.microsoft.com/office/powerpoint/2010/main" val="1585411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-Comb">
  <a:themeElements>
    <a:clrScheme name="02-Comb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02-Comb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2-Comb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-Comb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-Comb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Settings\Gaetano Borriello.ISCHIA\Desktop\new UW files\Newest\02-Comb.ppt</Template>
  <TotalTime>24059</TotalTime>
  <Pages>67</Pages>
  <Words>2878</Words>
  <Application>Microsoft Office PowerPoint</Application>
  <PresentationFormat>사용자 지정</PresentationFormat>
  <Paragraphs>891</Paragraphs>
  <Slides>46</Slides>
  <Notes>36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02-Comb</vt:lpstr>
      <vt:lpstr>Chap. 4 Combinational Logic Technology</vt:lpstr>
      <vt:lpstr>Combinational Logic Technologies</vt:lpstr>
      <vt:lpstr>Random logic</vt:lpstr>
      <vt:lpstr>Random logic</vt:lpstr>
      <vt:lpstr>Regular logic</vt:lpstr>
      <vt:lpstr>Making connections</vt:lpstr>
      <vt:lpstr>Mux and demux</vt:lpstr>
      <vt:lpstr>Mux and demux (cont'd)</vt:lpstr>
      <vt:lpstr>Multiplexers/selectors</vt:lpstr>
      <vt:lpstr>Multiplexers/selectors (cont'd)</vt:lpstr>
      <vt:lpstr>Gate level implementation of muxes</vt:lpstr>
      <vt:lpstr>Cascading multiplexers</vt:lpstr>
      <vt:lpstr>Multiplexers as general-purpose logic</vt:lpstr>
      <vt:lpstr>Multiplexers as general-purpose logic (cont’d)</vt:lpstr>
      <vt:lpstr>Multiplexers as general-purpose logic (cont’d)</vt:lpstr>
      <vt:lpstr>Activity</vt:lpstr>
      <vt:lpstr>Demultiplexers/decoders</vt:lpstr>
      <vt:lpstr>Gate level implementation of demultiplexers</vt:lpstr>
      <vt:lpstr>Demultiplexers as general-purpose logic</vt:lpstr>
      <vt:lpstr>Demultiplexers as general-purpose logic (cont’d)</vt:lpstr>
      <vt:lpstr>Cascading decoders</vt:lpstr>
      <vt:lpstr>Agenda</vt:lpstr>
      <vt:lpstr>Design example: two-bit comparator</vt:lpstr>
      <vt:lpstr>Design example: two-bit comparator (cont’d)</vt:lpstr>
      <vt:lpstr>Demultiplexers as general-purpose logic (cont’d)</vt:lpstr>
      <vt:lpstr>Programmable logic arrays</vt:lpstr>
      <vt:lpstr>Enabling concept</vt:lpstr>
      <vt:lpstr>Before programming</vt:lpstr>
      <vt:lpstr>After programming</vt:lpstr>
      <vt:lpstr>Alternate representation for high fan-in structures</vt:lpstr>
      <vt:lpstr>Programmable logic array example</vt:lpstr>
      <vt:lpstr>PALs and PLAs</vt:lpstr>
      <vt:lpstr>PALs and PLAs: design example</vt:lpstr>
      <vt:lpstr>PALs and PLAs: design example (cont’d)</vt:lpstr>
      <vt:lpstr>PALs and PLAs: design example (cont’d)</vt:lpstr>
      <vt:lpstr>PALs and PLAs: design example (cont’d)</vt:lpstr>
      <vt:lpstr>PALs and PLAs: another design example</vt:lpstr>
      <vt:lpstr>Activity</vt:lpstr>
      <vt:lpstr>Activity (cont’d)</vt:lpstr>
      <vt:lpstr>Read-only memories</vt:lpstr>
      <vt:lpstr>ROMs and combinational logic</vt:lpstr>
      <vt:lpstr>ROM structure</vt:lpstr>
      <vt:lpstr>ROM vs. PLA</vt:lpstr>
      <vt:lpstr>Regular logic structures for two-level logic</vt:lpstr>
      <vt:lpstr>Regular logic structures for multi-level logic</vt:lpstr>
      <vt:lpstr>Combinational logic technology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creator>Gaetano Borriello</dc:creator>
  <cp:lastModifiedBy>Registered User</cp:lastModifiedBy>
  <cp:revision>111</cp:revision>
  <cp:lastPrinted>2000-09-30T01:10:40Z</cp:lastPrinted>
  <dcterms:created xsi:type="dcterms:W3CDTF">1997-03-21T11:31:29Z</dcterms:created>
  <dcterms:modified xsi:type="dcterms:W3CDTF">2014-10-23T03:59:36Z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http://www.cs.washington.edu/education/courses/cse370/99sp/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C:\gaetano\Edu\cse370_s99\</vt:lpwstr>
  </property>
</Properties>
</file>