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64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22124-B673-432D-936A-34895E3345D9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4E139-9E91-4D25-BDA3-ABC531958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964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22124-B673-432D-936A-34895E3345D9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4E139-9E91-4D25-BDA3-ABC531958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865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22124-B673-432D-936A-34895E3345D9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4E139-9E91-4D25-BDA3-ABC531958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652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22124-B673-432D-936A-34895E3345D9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4E139-9E91-4D25-BDA3-ABC531958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170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22124-B673-432D-936A-34895E3345D9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4E139-9E91-4D25-BDA3-ABC531958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138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22124-B673-432D-936A-34895E3345D9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4E139-9E91-4D25-BDA3-ABC531958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13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22124-B673-432D-936A-34895E3345D9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4E139-9E91-4D25-BDA3-ABC531958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077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22124-B673-432D-936A-34895E3345D9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4E139-9E91-4D25-BDA3-ABC531958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747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22124-B673-432D-936A-34895E3345D9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4E139-9E91-4D25-BDA3-ABC531958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480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22124-B673-432D-936A-34895E3345D9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4E139-9E91-4D25-BDA3-ABC531958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991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22124-B673-432D-936A-34895E3345D9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4E139-9E91-4D25-BDA3-ABC531958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819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22124-B673-432D-936A-34895E3345D9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4E139-9E91-4D25-BDA3-ABC531958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442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/>
          <p:cNvGrpSpPr/>
          <p:nvPr/>
        </p:nvGrpSpPr>
        <p:grpSpPr>
          <a:xfrm>
            <a:off x="1674021" y="596720"/>
            <a:ext cx="7543850" cy="6169014"/>
            <a:chOff x="1674021" y="596720"/>
            <a:chExt cx="7543850" cy="6169014"/>
          </a:xfrm>
        </p:grpSpPr>
        <p:grpSp>
          <p:nvGrpSpPr>
            <p:cNvPr id="50" name="그룹 49"/>
            <p:cNvGrpSpPr/>
            <p:nvPr/>
          </p:nvGrpSpPr>
          <p:grpSpPr>
            <a:xfrm>
              <a:off x="2065229" y="822079"/>
              <a:ext cx="6415831" cy="5943655"/>
              <a:chOff x="2065229" y="822079"/>
              <a:chExt cx="7914040" cy="5943655"/>
            </a:xfrm>
          </p:grpSpPr>
          <p:cxnSp>
            <p:nvCxnSpPr>
              <p:cNvPr id="5" name="직선 연결선 4"/>
              <p:cNvCxnSpPr/>
              <p:nvPr/>
            </p:nvCxnSpPr>
            <p:spPr>
              <a:xfrm>
                <a:off x="2514600" y="6137031"/>
                <a:ext cx="70408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연결선 6"/>
              <p:cNvCxnSpPr/>
              <p:nvPr/>
            </p:nvCxnSpPr>
            <p:spPr>
              <a:xfrm>
                <a:off x="2672862" y="923192"/>
                <a:ext cx="0" cy="53721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직사각형 7"/>
              <p:cNvSpPr/>
              <p:nvPr/>
            </p:nvSpPr>
            <p:spPr>
              <a:xfrm>
                <a:off x="4106008" y="5556739"/>
                <a:ext cx="281353" cy="58029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4387361" y="5231423"/>
                <a:ext cx="281353" cy="90560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4659920" y="3982915"/>
                <a:ext cx="281353" cy="215411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4932479" y="4273061"/>
                <a:ext cx="281353" cy="18639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5213830" y="3587262"/>
                <a:ext cx="281353" cy="25497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5503985" y="3314700"/>
                <a:ext cx="281353" cy="2822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5794139" y="4088423"/>
                <a:ext cx="281353" cy="204860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6084293" y="3033346"/>
                <a:ext cx="281353" cy="310368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6356822" y="3921369"/>
                <a:ext cx="281353" cy="221566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6629351" y="4598377"/>
                <a:ext cx="281353" cy="15386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6910640" y="5231423"/>
                <a:ext cx="281353" cy="90560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7191993" y="5618285"/>
                <a:ext cx="281353" cy="5187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7473346" y="5978769"/>
                <a:ext cx="281353" cy="15826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7763618" y="5622680"/>
                <a:ext cx="281353" cy="5187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8255729" y="5873261"/>
                <a:ext cx="281353" cy="2637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0" name="직선 연결선 29"/>
              <p:cNvCxnSpPr/>
              <p:nvPr/>
            </p:nvCxnSpPr>
            <p:spPr>
              <a:xfrm>
                <a:off x="4106008" y="822080"/>
                <a:ext cx="0" cy="5574323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8537082" y="822079"/>
                <a:ext cx="0" cy="5574323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>
                <a:stCxn id="46" idx="3"/>
              </p:cNvCxnSpPr>
              <p:nvPr/>
            </p:nvCxnSpPr>
            <p:spPr>
              <a:xfrm>
                <a:off x="2599350" y="1256200"/>
                <a:ext cx="7379919" cy="27477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 flipV="1">
                <a:off x="4106009" y="1279283"/>
                <a:ext cx="4431074" cy="485774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/>
              <p:nvPr/>
            </p:nvCxnSpPr>
            <p:spPr>
              <a:xfrm>
                <a:off x="8537082" y="1281481"/>
                <a:ext cx="1072910" cy="0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/>
              <p:nvPr/>
            </p:nvCxnSpPr>
            <p:spPr>
              <a:xfrm>
                <a:off x="2672862" y="6137030"/>
                <a:ext cx="1433146" cy="0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/>
              <p:cNvSpPr txBox="1"/>
              <p:nvPr/>
            </p:nvSpPr>
            <p:spPr>
              <a:xfrm>
                <a:off x="3300370" y="6396402"/>
                <a:ext cx="1859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>
                    <a:latin typeface="빙그레체" panose="02030503000000000000" pitchFamily="18" charset="-127"/>
                    <a:ea typeface="빙그레체" panose="02030503000000000000" pitchFamily="18" charset="-127"/>
                  </a:rPr>
                  <a:t>low threshold</a:t>
                </a:r>
                <a:endParaRPr lang="ko-KR" altLang="en-US">
                  <a:latin typeface="빙그레체" panose="02030503000000000000" pitchFamily="18" charset="-127"/>
                  <a:ea typeface="빙그레체" panose="02030503000000000000" pitchFamily="18" charset="-127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7726563" y="6396402"/>
                <a:ext cx="19391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>
                    <a:latin typeface="빙그레체" panose="02030503000000000000" pitchFamily="18" charset="-127"/>
                    <a:ea typeface="빙그레체" panose="02030503000000000000" pitchFamily="18" charset="-127"/>
                  </a:rPr>
                  <a:t>high threshold</a:t>
                </a:r>
                <a:endParaRPr lang="ko-KR" altLang="en-US">
                  <a:latin typeface="빙그레체" panose="02030503000000000000" pitchFamily="18" charset="-127"/>
                  <a:ea typeface="빙그레체" panose="02030503000000000000" pitchFamily="18" charset="-127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2180751" y="5928890"/>
                <a:ext cx="316112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500">
                    <a:latin typeface="빙그레체" panose="02030503000000000000" pitchFamily="18" charset="-127"/>
                    <a:ea typeface="빙그레체" panose="02030503000000000000" pitchFamily="18" charset="-127"/>
                  </a:rPr>
                  <a:t>0</a:t>
                </a:r>
                <a:endParaRPr lang="ko-KR" altLang="en-US" sz="1500">
                  <a:latin typeface="빙그레체" panose="02030503000000000000" pitchFamily="18" charset="-127"/>
                  <a:ea typeface="빙그레체" panose="02030503000000000000" pitchFamily="18" charset="-127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065229" y="1094617"/>
                <a:ext cx="534121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500">
                    <a:latin typeface="빙그레체" panose="02030503000000000000" pitchFamily="18" charset="-127"/>
                    <a:ea typeface="빙그레체" panose="02030503000000000000" pitchFamily="18" charset="-127"/>
                  </a:rPr>
                  <a:t>255</a:t>
                </a:r>
                <a:endParaRPr lang="ko-KR" altLang="en-US" sz="1500">
                  <a:latin typeface="빙그레체" panose="02030503000000000000" pitchFamily="18" charset="-127"/>
                  <a:ea typeface="빙그레체" panose="02030503000000000000" pitchFamily="18" charset="-127"/>
                </a:endParaRPr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1674021" y="596720"/>
              <a:ext cx="10294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>
                  <a:latin typeface="빙그레체" panose="02030503000000000000" pitchFamily="18" charset="-127"/>
                  <a:ea typeface="빙그레체" panose="02030503000000000000" pitchFamily="18" charset="-127"/>
                </a:rPr>
                <a:t>transformed</a:t>
              </a:r>
            </a:p>
            <a:p>
              <a:r>
                <a:rPr lang="en-US" altLang="ko-KR" sz="1000">
                  <a:latin typeface="빙그레체" panose="02030503000000000000" pitchFamily="18" charset="-127"/>
                  <a:ea typeface="빙그레체" panose="02030503000000000000" pitchFamily="18" charset="-127"/>
                </a:rPr>
                <a:t>grayscale</a:t>
              </a:r>
              <a:endParaRPr lang="ko-KR" altLang="en-US" sz="1000">
                <a:latin typeface="빙그레체" panose="02030503000000000000" pitchFamily="18" charset="-127"/>
                <a:ea typeface="빙그레체" panose="02030503000000000000" pitchFamily="18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808836" y="5596262"/>
              <a:ext cx="8322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>
                  <a:latin typeface="빙그레체" panose="02030503000000000000" pitchFamily="18" charset="-127"/>
                  <a:ea typeface="빙그레체" panose="02030503000000000000" pitchFamily="18" charset="-127"/>
                </a:rPr>
                <a:t>original</a:t>
              </a:r>
            </a:p>
            <a:p>
              <a:r>
                <a:rPr lang="en-US" altLang="ko-KR" sz="1000">
                  <a:latin typeface="빙그레체" panose="02030503000000000000" pitchFamily="18" charset="-127"/>
                  <a:ea typeface="빙그레체" panose="02030503000000000000" pitchFamily="18" charset="-127"/>
                </a:rPr>
                <a:t>grayscale</a:t>
              </a:r>
              <a:endParaRPr lang="ko-KR" altLang="en-US" sz="1000">
                <a:latin typeface="빙그레체" panose="02030503000000000000" pitchFamily="18" charset="-127"/>
                <a:ea typeface="빙그레체" panose="02030503000000000000" pitchFamily="18" charset="-127"/>
              </a:endParaRPr>
            </a:p>
          </p:txBody>
        </p:sp>
        <p:sp>
          <p:nvSpPr>
            <p:cNvPr id="52" name="원호 51"/>
            <p:cNvSpPr/>
            <p:nvPr/>
          </p:nvSpPr>
          <p:spPr>
            <a:xfrm rot="13387540">
              <a:off x="6624204" y="1612959"/>
              <a:ext cx="1860102" cy="1767387"/>
            </a:xfrm>
            <a:prstGeom prst="arc">
              <a:avLst>
                <a:gd name="adj1" fmla="val 16706388"/>
                <a:gd name="adj2" fmla="val 20552893"/>
              </a:avLst>
            </a:prstGeom>
            <a:ln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6677624" y="3011833"/>
                  <a:ext cx="2540247" cy="449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500">
                      <a:latin typeface="빙그레체" panose="02030503000000000000" pitchFamily="18" charset="-127"/>
                      <a:ea typeface="빙그레체" panose="02030503000000000000" pitchFamily="18" charset="-127"/>
                    </a:rPr>
                    <a:t>기울기 </a:t>
                  </a:r>
                  <a:r>
                    <a:rPr lang="en-US" altLang="ko-KR" sz="1500"/>
                    <a:t>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  <m:t>255</m:t>
                          </m:r>
                        </m:num>
                        <m:den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  <m:t>𝑙𝑜𝑤𝑡h𝑟𝑒𝑠h</m:t>
                          </m:r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  <m:t>h𝑖𝑔h𝑡𝑟𝑒𝑠h</m:t>
                          </m:r>
                        </m:den>
                      </m:f>
                    </m:oMath>
                  </a14:m>
                  <a:endParaRPr lang="ko-KR" altLang="en-US" sz="1500"/>
                </a:p>
              </p:txBody>
            </p:sp>
          </mc:Choice>
          <mc:Fallback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7624" y="3011833"/>
                  <a:ext cx="2540247" cy="449610"/>
                </a:xfrm>
                <a:prstGeom prst="rect">
                  <a:avLst/>
                </a:prstGeom>
                <a:blipFill>
                  <a:blip r:embed="rId2"/>
                  <a:stretch>
                    <a:fillRect l="-959" b="-405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6" name="직선 화살표 연결선 55"/>
          <p:cNvCxnSpPr/>
          <p:nvPr/>
        </p:nvCxnSpPr>
        <p:spPr>
          <a:xfrm flipH="1">
            <a:off x="2567940" y="5798820"/>
            <a:ext cx="1386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11" idx="1"/>
          </p:cNvCxnSpPr>
          <p:nvPr/>
        </p:nvCxnSpPr>
        <p:spPr>
          <a:xfrm flipH="1" flipV="1">
            <a:off x="2557831" y="5205045"/>
            <a:ext cx="18318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H="1">
            <a:off x="2567940" y="4930140"/>
            <a:ext cx="20498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flipH="1">
            <a:off x="2567940" y="4598377"/>
            <a:ext cx="22779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 flipH="1">
            <a:off x="2567940" y="2255520"/>
            <a:ext cx="39956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163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26</Words>
  <Application>Microsoft Office PowerPoint</Application>
  <PresentationFormat>와이드스크린</PresentationFormat>
  <Paragraphs>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빙그레체</vt:lpstr>
      <vt:lpstr>Arial</vt:lpstr>
      <vt:lpstr>Cambria Math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조영재</dc:creator>
  <cp:lastModifiedBy>조영재</cp:lastModifiedBy>
  <cp:revision>3</cp:revision>
  <dcterms:created xsi:type="dcterms:W3CDTF">2017-05-31T09:08:52Z</dcterms:created>
  <dcterms:modified xsi:type="dcterms:W3CDTF">2017-05-31T09:58:27Z</dcterms:modified>
</cp:coreProperties>
</file>