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2" r:id="rId9"/>
    <p:sldId id="261" r:id="rId10"/>
    <p:sldId id="264" r:id="rId11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MD개성체" panose="02020603020101020101" pitchFamily="18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8CE2-B587-4FBC-A7C4-42FFDF86F743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229A-A550-4D08-9BC5-703E6CDF7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6229A-A550-4D08-9BC5-703E6CDF76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7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2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62AF"/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9BB6-FFE0-4DFF-AD6B-AF475425016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6204"/>
            <a:ext cx="9144000" cy="141113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 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3033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인터넷프로그래밍 팀 프로젝트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Mobile Mash-up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6" y="123567"/>
            <a:ext cx="584887" cy="5848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87" y="3418119"/>
            <a:ext cx="1140426" cy="114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568" y="123567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0207" y="2682491"/>
            <a:ext cx="225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발표자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서성준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0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팀의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901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화장실에 대한 이야기와 평가로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많은 사람들에게 웃음과 즐거운 서비스를 제공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6204"/>
            <a:ext cx="9144000" cy="141113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 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6680" y="3216499"/>
            <a:ext cx="23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547257" y="2892490"/>
            <a:ext cx="72125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1" name="부제목 50"/>
          <p:cNvSpPr>
            <a:spLocks noGrp="1"/>
          </p:cNvSpPr>
          <p:nvPr>
            <p:ph type="subTitle" idx="1"/>
          </p:nvPr>
        </p:nvSpPr>
        <p:spPr>
          <a:xfrm>
            <a:off x="3028642" y="4425754"/>
            <a:ext cx="6249791" cy="91250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학번 김동일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서성준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이학수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송치헌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신지호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학번 임두현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오정윤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3568" y="123567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9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6204"/>
            <a:ext cx="9144000" cy="141113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 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50196" y="1174628"/>
            <a:ext cx="9144000" cy="2830846"/>
          </a:xfrm>
        </p:spPr>
        <p:txBody>
          <a:bodyPr/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주제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누구나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화장실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및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주변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좋은 화장실을 알아보자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불편한 것들을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해학적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950911" y="1633843"/>
            <a:ext cx="614257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55027" y="3590871"/>
            <a:ext cx="614257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3568" y="123567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49" y="3799943"/>
            <a:ext cx="1140426" cy="1140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7264" y="3799943"/>
            <a:ext cx="1729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화장실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중요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자주 찾음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평화와 불편함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사건의 근원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991112" y="1594730"/>
            <a:ext cx="8182714" cy="5079158"/>
            <a:chOff x="3991112" y="1594730"/>
            <a:chExt cx="8182714" cy="507915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1112" y="1594730"/>
              <a:ext cx="4062167" cy="399228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448800" y="6366111"/>
              <a:ext cx="27250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만화 출처</a:t>
              </a:r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페이스북</a:t>
              </a:r>
              <a:r>
                <a: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이주용님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621137" y="2585759"/>
              <a:ext cx="914400" cy="5387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1137" y="2670159"/>
              <a:ext cx="111270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쾌변 고</a:t>
              </a:r>
              <a:r>
                <a:rPr lang="en-US" altLang="ko-KR" sz="1700" dirty="0" smtClean="0">
                  <a:latin typeface="MD개성체" panose="02020603020101020101" pitchFamily="18" charset="-127"/>
                  <a:ea typeface="MD개성체" panose="02020603020101020101" pitchFamily="18" charset="-127"/>
                </a:rPr>
                <a:t>?</a:t>
              </a:r>
              <a:endParaRPr lang="ko-KR" altLang="en-US" sz="1700" dirty="0">
                <a:latin typeface="MD개성체" panose="02020603020101020101" pitchFamily="18" charset="-127"/>
                <a:ea typeface="MD개성체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0301 L 0 -1.11111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서비스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64" y="1205853"/>
            <a:ext cx="1418961" cy="21624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14" y="1220261"/>
            <a:ext cx="4210050" cy="2133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14" y="3353861"/>
            <a:ext cx="5629011" cy="14549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488" y="3752745"/>
            <a:ext cx="1447800" cy="6572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3604" y="4612288"/>
            <a:ext cx="3340521" cy="14741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413" y="4781742"/>
            <a:ext cx="2295892" cy="665908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390628" y="1220261"/>
            <a:ext cx="5195490" cy="4104575"/>
            <a:chOff x="6434268" y="1105359"/>
            <a:chExt cx="5195490" cy="410457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34268" y="4104033"/>
              <a:ext cx="2295892" cy="66590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91792" y="1109633"/>
              <a:ext cx="1937965" cy="175042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6530" y="2876688"/>
              <a:ext cx="5103228" cy="131909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26529" y="1105359"/>
              <a:ext cx="3165263" cy="2725071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62707" y="4047884"/>
              <a:ext cx="3067050" cy="1162050"/>
            </a:xfrm>
            <a:prstGeom prst="rect">
              <a:avLst/>
            </a:prstGeom>
          </p:spPr>
        </p:pic>
      </p:grpSp>
      <p:sp>
        <p:nvSpPr>
          <p:cNvPr id="22" name="내용 개체 틀 21"/>
          <p:cNvSpPr>
            <a:spLocks noGrp="1"/>
          </p:cNvSpPr>
          <p:nvPr>
            <p:ph idx="1"/>
          </p:nvPr>
        </p:nvSpPr>
        <p:spPr>
          <a:xfrm>
            <a:off x="7028761" y="5682566"/>
            <a:ext cx="4418252" cy="91213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개략적인 서비스 화면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27947" y="34548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계란빌딩카페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648152" y="3042111"/>
            <a:ext cx="218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ko-KR" altLang="en-US" sz="1600" dirty="0" err="1" smtClean="0"/>
              <a:t>공에이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층 화장실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48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3306" y="1621379"/>
            <a:ext cx="95558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Mash Up</a:t>
            </a:r>
          </a:p>
          <a:p>
            <a:pPr algn="ctr"/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Geolocation API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	 :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사용자 위치 기반 화장실 탐색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Posting and Rating API	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의견 등록과 화장실에 대한 별 점 평가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Facebook API           	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로그인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AWS API               	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DB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등을 이용하기 위한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3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Geolocation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4094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주변의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화장실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사용자 위치기반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753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Posting and Rating API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2340" y="4079338"/>
            <a:ext cx="10515600" cy="17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화장실에 대한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글 작성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그 주변 위치에 있는 화장실들에 대한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별점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평가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 열람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2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Facebook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4094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페이스 북 아이디로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좋아요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899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AWS API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2340" y="4079338"/>
            <a:ext cx="10515600" cy="17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데이터베이스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3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유사 웹사이트 비교분석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311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맛 집 평가 사이트와 비교분석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본인 위치 주변에 있는 화장실 리스트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SNS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 등 연동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화장실에 대한 기본 키워드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유저들이 올린 사진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별 점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542" y="1413948"/>
            <a:ext cx="4852601" cy="4724632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 팀의 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2434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각종 휴지회사 광고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스폰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화장실 업체의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러브콜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각종 카페 화장실 평가 등으로 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카페의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매출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인상에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스폰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어마어마한 유저들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02994" y="101284"/>
            <a:ext cx="2814834" cy="1200329"/>
            <a:chOff x="9462372" y="101284"/>
            <a:chExt cx="2555455" cy="12003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2372" y="218344"/>
              <a:ext cx="429207" cy="429207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0002362" y="251820"/>
              <a:ext cx="359228" cy="345284"/>
              <a:chOff x="10539623" y="220317"/>
              <a:chExt cx="401216" cy="385642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10555197" y="220317"/>
                <a:ext cx="385642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0539623" y="220317"/>
                <a:ext cx="385641" cy="3856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347648" y="101284"/>
              <a:ext cx="1670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+mj-lt"/>
                  <a:ea typeface="나눔바른고딕" panose="020B0603020101020101" pitchFamily="50" charset="-127"/>
                </a:rPr>
                <a:t>YONSEI</a:t>
              </a:r>
              <a:endParaRPr lang="ko-KR" altLang="en-US" sz="3600" dirty="0">
                <a:latin typeface="+mj-lt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2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230</Words>
  <Application>Microsoft Office PowerPoint</Application>
  <PresentationFormat>와이드스크린</PresentationFormat>
  <Paragraphs>72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배달의민족 도현</vt:lpstr>
      <vt:lpstr>나눔바른고딕</vt:lpstr>
      <vt:lpstr>맑은 고딕</vt:lpstr>
      <vt:lpstr>MD개성체</vt:lpstr>
      <vt:lpstr>Office 테마</vt:lpstr>
      <vt:lpstr>급하니? 쾌변 고</vt:lpstr>
      <vt:lpstr>급하니? 쾌변 고</vt:lpstr>
      <vt:lpstr>급하니? 쾌변 고</vt:lpstr>
      <vt:lpstr>쾌변고 서비스 </vt:lpstr>
      <vt:lpstr>PowerPoint 프레젠테이션</vt:lpstr>
      <vt:lpstr>Geolocation API</vt:lpstr>
      <vt:lpstr>Facebook API</vt:lpstr>
      <vt:lpstr>유사 웹사이트 비교분석</vt:lpstr>
      <vt:lpstr>우리 팀의 비전</vt:lpstr>
      <vt:lpstr>우리 팀의 비전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이정현</dc:creator>
  <cp:lastModifiedBy>Seong Joon Seo</cp:lastModifiedBy>
  <cp:revision>100</cp:revision>
  <dcterms:created xsi:type="dcterms:W3CDTF">2016-05-02T04:04:21Z</dcterms:created>
  <dcterms:modified xsi:type="dcterms:W3CDTF">2016-05-02T16:29:36Z</dcterms:modified>
</cp:coreProperties>
</file>