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8CE2-B587-4FBC-A7C4-42FFDF86F743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229A-A550-4D08-9BC5-703E6CDF7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6229A-A550-4D08-9BC5-703E6CDF76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77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31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5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6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2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762AF"/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9BB6-FFE0-4DFF-AD6B-AF4754250162}" type="datetimeFigureOut">
              <a:rPr lang="ko-KR" altLang="en-US" smtClean="0"/>
              <a:t>2016-05-02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4F9C-D7AF-4D08-AA39-F13A82E44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153033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인터넷프로그래밍 팀 프로젝트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Mobile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Mash-up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1365" y="5657671"/>
            <a:ext cx="458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김동일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서성준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임두현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오정윤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이학수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송치헌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신지호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56" y="123567"/>
            <a:ext cx="584887" cy="5848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80454" y="3190243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87" y="3695474"/>
            <a:ext cx="1140426" cy="114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09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1365" y="5657671"/>
            <a:ext cx="4588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조원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김동일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서성준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학년 임두현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오정윤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이학수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송치헌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신지호</a:t>
            </a:r>
            <a:endParaRPr lang="ko-KR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96680" y="3372663"/>
            <a:ext cx="239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</a:t>
            </a:r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547257" y="2892490"/>
            <a:ext cx="72125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1" name="부제목 50"/>
          <p:cNvSpPr>
            <a:spLocks noGrp="1"/>
          </p:cNvSpPr>
          <p:nvPr>
            <p:ph type="subTitle" idx="1"/>
          </p:nvPr>
        </p:nvSpPr>
        <p:spPr>
          <a:xfrm>
            <a:off x="3028642" y="4425754"/>
            <a:ext cx="6249791" cy="91250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13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김동일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서성준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이학수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송치헌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신지호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14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학번 임두현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오정윤</a:t>
            </a:r>
            <a:endParaRPr lang="en-US" altLang="ko-KR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777273" y="3357537"/>
            <a:ext cx="2752530" cy="584775"/>
            <a:chOff x="9330613" y="154698"/>
            <a:chExt cx="2752530" cy="584775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55" name="그룹 54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9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6204"/>
            <a:ext cx="9144000" cy="1411131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급하니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 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50" name="그룹 49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50196" y="1174628"/>
            <a:ext cx="9144000" cy="2830846"/>
          </a:xfrm>
        </p:spPr>
        <p:txBody>
          <a:bodyPr/>
          <a:lstStyle/>
          <a:p>
            <a:r>
              <a:rPr lang="ko-KR" altLang="en-US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주제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리뷰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및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및 커뮤니티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주변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좋은 화장실을 알아보자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화장실에 대해서 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웃고 떠들어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보자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950911" y="1633843"/>
            <a:ext cx="614257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18053" y="3694928"/>
            <a:ext cx="955589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Mash Up</a:t>
            </a:r>
          </a:p>
          <a:p>
            <a:pPr algn="ctr"/>
            <a:endParaRPr lang="en-US" altLang="ko-KR" sz="28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Geolocation API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위치 기반 주변 화장실 탐색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Posting and Rating API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게시글을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올리고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화장실에 대한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별점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평가</a:t>
            </a:r>
            <a:endParaRPr lang="en-US" altLang="ko-KR" sz="24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Facebook API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 로그인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</a:p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API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DB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등을 이용하기 위한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955027" y="3079591"/>
            <a:ext cx="614257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568" y="123567"/>
            <a:ext cx="113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endParaRPr lang="ko-KR" altLang="en-US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0301 L 0 -1.1111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쾌변고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서비스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/>
            </a:r>
            <a:b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어떤 지역을 </a:t>
            </a:r>
            <a:r>
              <a:rPr lang="ko-KR" altLang="en-US" dirty="0" smtClean="0">
                <a:solidFill>
                  <a:schemeClr val="bg1"/>
                </a:solidFill>
              </a:rPr>
              <a:t>처음</a:t>
            </a:r>
            <a:r>
              <a:rPr lang="ko-KR" altLang="en-US" dirty="0" smtClean="0"/>
              <a:t> 방문했는데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화장실이 </a:t>
            </a:r>
            <a:r>
              <a:rPr lang="ko-KR" altLang="en-US" dirty="0" smtClean="0">
                <a:solidFill>
                  <a:schemeClr val="bg1"/>
                </a:solidFill>
              </a:rPr>
              <a:t>급하니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급한데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좀더 </a:t>
            </a:r>
            <a:r>
              <a:rPr lang="ko-KR" altLang="en-US" dirty="0" smtClean="0">
                <a:solidFill>
                  <a:schemeClr val="bg1"/>
                </a:solidFill>
              </a:rPr>
              <a:t>쾌적한</a:t>
            </a:r>
            <a:r>
              <a:rPr lang="ko-KR" altLang="en-US" dirty="0" smtClean="0"/>
              <a:t> 화장실을 찾고 싶을 때</a:t>
            </a:r>
            <a:endParaRPr lang="en-US" altLang="ko-KR" dirty="0" smtClean="0"/>
          </a:p>
          <a:p>
            <a:r>
              <a:rPr lang="ko-KR" altLang="en-US" dirty="0" smtClean="0"/>
              <a:t>주변에 들고 갈 </a:t>
            </a:r>
            <a:r>
              <a:rPr lang="ko-KR" altLang="en-US" dirty="0" smtClean="0">
                <a:solidFill>
                  <a:schemeClr val="bg1"/>
                </a:solidFill>
              </a:rPr>
              <a:t>휴지</a:t>
            </a:r>
            <a:r>
              <a:rPr lang="ko-KR" altLang="en-US" dirty="0" smtClean="0"/>
              <a:t>가 없을 때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급한데</a:t>
            </a:r>
            <a:r>
              <a:rPr lang="en-US" altLang="ko-KR" dirty="0" smtClean="0"/>
              <a:t>… </a:t>
            </a:r>
            <a:r>
              <a:rPr lang="ko-KR" altLang="en-US" dirty="0" err="1" smtClean="0"/>
              <a:t>휴지있는</a:t>
            </a:r>
            <a:r>
              <a:rPr lang="ko-KR" altLang="en-US" dirty="0" smtClean="0"/>
              <a:t> 화장실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나는 무조건 </a:t>
            </a:r>
            <a:r>
              <a:rPr lang="ko-KR" altLang="en-US" dirty="0" smtClean="0">
                <a:solidFill>
                  <a:schemeClr val="bg1"/>
                </a:solidFill>
              </a:rPr>
              <a:t>깨끗한</a:t>
            </a:r>
            <a:r>
              <a:rPr lang="ko-KR" altLang="en-US" dirty="0" smtClean="0"/>
              <a:t> 곳이 좋은데</a:t>
            </a:r>
            <a:r>
              <a:rPr lang="en-US" altLang="ko-KR" dirty="0" smtClean="0"/>
              <a:t>…</a:t>
            </a:r>
          </a:p>
          <a:p>
            <a:r>
              <a:rPr lang="ko-KR" altLang="en-US" dirty="0"/>
              <a:t>나는 </a:t>
            </a:r>
            <a:r>
              <a:rPr lang="ko-KR" altLang="en-US" dirty="0">
                <a:solidFill>
                  <a:schemeClr val="bg1"/>
                </a:solidFill>
              </a:rPr>
              <a:t>비데</a:t>
            </a:r>
            <a:r>
              <a:rPr lang="ko-KR" altLang="en-US" dirty="0"/>
              <a:t> 없으면 안 쓰는데</a:t>
            </a:r>
            <a:r>
              <a:rPr lang="en-US" altLang="ko-KR" dirty="0"/>
              <a:t>…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냄새</a:t>
            </a:r>
            <a:r>
              <a:rPr lang="ko-KR" altLang="en-US" dirty="0" smtClean="0"/>
              <a:t> 안 나면 좋은데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평가처럼</a:t>
            </a:r>
            <a:r>
              <a:rPr lang="en-US" altLang="ko-KR" dirty="0" smtClean="0"/>
              <a:t>, </a:t>
            </a:r>
            <a:r>
              <a:rPr lang="ko-KR" altLang="en-US" sz="3600" b="1" u="sng" dirty="0" smtClean="0">
                <a:solidFill>
                  <a:schemeClr val="bg1"/>
                </a:solidFill>
              </a:rPr>
              <a:t>화장실 평가</a:t>
            </a:r>
            <a:r>
              <a:rPr lang="ko-KR" altLang="en-US" dirty="0" smtClean="0"/>
              <a:t>는 없을까</a:t>
            </a:r>
            <a:r>
              <a:rPr lang="en-US" altLang="ko-KR" dirty="0" smtClean="0"/>
              <a:t>???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5" name="그룹 4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8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Geolocation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094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주변의</a:t>
            </a:r>
            <a:r>
              <a:rPr lang="ko-KR" altLang="en-US" dirty="0" smtClean="0"/>
              <a:t> 화장실</a:t>
            </a:r>
            <a:endParaRPr lang="en-US" altLang="ko-KR" dirty="0" smtClean="0"/>
          </a:p>
          <a:p>
            <a:r>
              <a:rPr lang="ko-KR" altLang="en-US" dirty="0" smtClean="0"/>
              <a:t>사용자 위치기반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753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Posting and Rating API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2340" y="4079338"/>
            <a:ext cx="10515600" cy="17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화장실에 대한 </a:t>
            </a:r>
            <a:r>
              <a:rPr lang="ko-KR" altLang="en-US" dirty="0" smtClean="0">
                <a:solidFill>
                  <a:schemeClr val="bg1"/>
                </a:solidFill>
              </a:rPr>
              <a:t>평가 글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r>
              <a:rPr lang="ko-KR" altLang="en-US" dirty="0" smtClean="0"/>
              <a:t>그 주변 위치에 있는 화장실들에 대한 </a:t>
            </a:r>
            <a:r>
              <a:rPr lang="ko-KR" altLang="en-US" dirty="0" err="1" smtClean="0">
                <a:solidFill>
                  <a:schemeClr val="bg1"/>
                </a:solidFill>
              </a:rPr>
              <a:t>별점</a:t>
            </a:r>
            <a:r>
              <a:rPr lang="ko-KR" altLang="en-US" dirty="0" smtClean="0">
                <a:solidFill>
                  <a:schemeClr val="bg1"/>
                </a:solidFill>
              </a:rPr>
              <a:t> 평가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평가 열람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댓글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Facebook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4094"/>
          </a:xfrm>
        </p:spPr>
        <p:txBody>
          <a:bodyPr/>
          <a:lstStyle/>
          <a:p>
            <a:r>
              <a:rPr lang="ko-KR" altLang="en-US" dirty="0" err="1" smtClean="0"/>
              <a:t>페북</a:t>
            </a:r>
            <a:r>
              <a:rPr lang="ko-KR" altLang="en-US" dirty="0" smtClean="0"/>
              <a:t> 아이디로 </a:t>
            </a:r>
            <a:r>
              <a:rPr lang="ko-KR" altLang="en-US" dirty="0" smtClean="0">
                <a:solidFill>
                  <a:schemeClr val="bg1"/>
                </a:solidFill>
              </a:rPr>
              <a:t>로그인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좋아요</a:t>
            </a:r>
            <a:r>
              <a:rPr lang="ko-KR" altLang="en-US" dirty="0" err="1" smtClean="0"/>
              <a:t>와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공유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838200" y="2899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AWS API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912340" y="4079338"/>
            <a:ext cx="10515600" cy="17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데이터베이스</a:t>
            </a:r>
            <a:endParaRPr lang="en-US" altLang="ko-KR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34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유사 웹사이트 비교분석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3110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평가 사이트와 비교분석</a:t>
            </a:r>
            <a:endParaRPr lang="en-US" altLang="ko-KR" dirty="0" smtClean="0"/>
          </a:p>
          <a:p>
            <a:r>
              <a:rPr lang="ko-KR" altLang="en-US" dirty="0" smtClean="0"/>
              <a:t>본인 위치 주변에 있는 화장실 리스트</a:t>
            </a:r>
            <a:endParaRPr lang="en-US" altLang="ko-KR" dirty="0" smtClean="0"/>
          </a:p>
          <a:p>
            <a:r>
              <a:rPr lang="en-US" altLang="ko-KR" dirty="0" smtClean="0"/>
              <a:t>SNS</a:t>
            </a:r>
            <a:r>
              <a:rPr lang="ko-KR" altLang="en-US" dirty="0" smtClean="0"/>
              <a:t>공유 등 연동</a:t>
            </a:r>
            <a:endParaRPr lang="en-US" altLang="ko-KR" dirty="0"/>
          </a:p>
          <a:p>
            <a:r>
              <a:rPr lang="ko-KR" altLang="en-US" dirty="0" smtClean="0"/>
              <a:t>화장실에 대한 기본 키워드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ko-KR" altLang="en-US" dirty="0" smtClean="0"/>
              <a:t>유저들이 올린 사진</a:t>
            </a:r>
            <a:endParaRPr lang="en-US" altLang="ko-KR" dirty="0" smtClean="0"/>
          </a:p>
          <a:p>
            <a:r>
              <a:rPr lang="ko-KR" altLang="en-US" dirty="0" err="1" smtClean="0"/>
              <a:t>별점</a:t>
            </a:r>
            <a:endParaRPr lang="en-US" altLang="ko-KR" dirty="0" smtClean="0"/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542" y="1413948"/>
            <a:ext cx="4852601" cy="472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우리들의 비전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약 한 버전</a:t>
            </a:r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90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각종 휴지회사 광고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err="1" smtClean="0">
                <a:solidFill>
                  <a:schemeClr val="bg1"/>
                </a:solidFill>
              </a:rPr>
              <a:t>스폰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화장실 업체의 </a:t>
            </a:r>
            <a:r>
              <a:rPr lang="ko-KR" altLang="en-US" dirty="0" err="1" smtClean="0">
                <a:solidFill>
                  <a:schemeClr val="bg1"/>
                </a:solidFill>
              </a:rPr>
              <a:t>러브콜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각종 카페 화장실 평가 등으로 카페의 매출 인상에 따른 카페 </a:t>
            </a:r>
            <a:r>
              <a:rPr lang="ko-KR" altLang="en-US" dirty="0" err="1" smtClean="0">
                <a:solidFill>
                  <a:schemeClr val="bg1"/>
                </a:solidFill>
              </a:rPr>
              <a:t>스폰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어마어마한 유저들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2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우리들의 비전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6901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화장실에 대한 이야기와 평가로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많은 사람들에게 웃음과 즐거운 서비스를 제공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9330613" y="154698"/>
            <a:ext cx="2752530" cy="584775"/>
            <a:chOff x="9330613" y="154698"/>
            <a:chExt cx="2752530" cy="5847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613" y="154698"/>
              <a:ext cx="512055" cy="512055"/>
            </a:xfrm>
            <a:prstGeom prst="rect">
              <a:avLst/>
            </a:prstGeom>
          </p:spPr>
        </p:pic>
        <p:grpSp>
          <p:nvGrpSpPr>
            <p:cNvPr id="8" name="그룹 7"/>
            <p:cNvGrpSpPr/>
            <p:nvPr/>
          </p:nvGrpSpPr>
          <p:grpSpPr>
            <a:xfrm>
              <a:off x="9988419" y="251820"/>
              <a:ext cx="359229" cy="359229"/>
              <a:chOff x="10524047" y="220317"/>
              <a:chExt cx="401217" cy="401217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rot="5400000">
                <a:off x="10524047" y="220317"/>
                <a:ext cx="401217" cy="4012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10412964" y="154698"/>
              <a:ext cx="1670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YONSEI</a:t>
              </a:r>
              <a:endPara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77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301</Words>
  <Application>Microsoft Office PowerPoint</Application>
  <PresentationFormat>와이드스크린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나눔바른고딕</vt:lpstr>
      <vt:lpstr>맑은 고딕</vt:lpstr>
      <vt:lpstr>배달의민족 도현</vt:lpstr>
      <vt:lpstr>배달의민족 주아</vt:lpstr>
      <vt:lpstr>Arial</vt:lpstr>
      <vt:lpstr>Office 테마</vt:lpstr>
      <vt:lpstr>급하니? 쾌변 고</vt:lpstr>
      <vt:lpstr>급하니? 쾌변 고</vt:lpstr>
      <vt:lpstr>급하니? 쾌변 고</vt:lpstr>
      <vt:lpstr>쾌변고 서비스 </vt:lpstr>
      <vt:lpstr>Geolocation API</vt:lpstr>
      <vt:lpstr>Facebook API</vt:lpstr>
      <vt:lpstr>유사 웹사이트 비교분석</vt:lpstr>
      <vt:lpstr>우리들의 비전(약 한 버전)</vt:lpstr>
      <vt:lpstr>우리들의 비전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이정현</dc:creator>
  <cp:lastModifiedBy>이정현</cp:lastModifiedBy>
  <cp:revision>54</cp:revision>
  <dcterms:created xsi:type="dcterms:W3CDTF">2016-05-02T04:04:21Z</dcterms:created>
  <dcterms:modified xsi:type="dcterms:W3CDTF">2016-05-02T05:52:01Z</dcterms:modified>
</cp:coreProperties>
</file>