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61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도현" panose="020B0600000101010101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58CE2-B587-4FBC-A7C4-42FFDF86F743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229A-A550-4D08-9BC5-703E6CDF7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6229A-A550-4D08-9BC5-703E6CDF76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7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1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2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4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62AF"/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9BB6-FFE0-4DFF-AD6B-AF4754250162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6204"/>
            <a:ext cx="9144000" cy="141113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 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53033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인터넷프로그래밍 팀 프로젝트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Mobile Mash-up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6" y="123567"/>
            <a:ext cx="584887" cy="5848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87" y="3418119"/>
            <a:ext cx="1140426" cy="1140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568" y="123567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0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진행상황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927983" y="70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 API</a:t>
            </a:r>
            <a:endParaRPr lang="ko-KR" altLang="en-US" sz="24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00603" y="5037228"/>
            <a:ext cx="11170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위치 주변 혹은 검색한 지역에 화장실이 있는 장소들의 </a:t>
            </a:r>
            <a:r>
              <a:rPr lang="ko-KR" altLang="en-US" sz="24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마커가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표시된 지도</a:t>
            </a:r>
            <a:endParaRPr lang="ko-KR" altLang="en-US" sz="2400" dirty="0"/>
          </a:p>
        </p:txBody>
      </p:sp>
      <p:pic>
        <p:nvPicPr>
          <p:cNvPr id="13" name="그림 12" descr="지도에 마커 표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166937"/>
            <a:ext cx="5257800" cy="25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진행상황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927983" y="70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 API</a:t>
            </a:r>
            <a:endParaRPr lang="ko-KR" altLang="en-US" sz="24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25623" y="5060088"/>
            <a:ext cx="6072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마커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클릭 시 </a:t>
            </a:r>
            <a:r>
              <a:rPr lang="ko-KR" altLang="en-US" sz="24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커스텀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오버레이 메뉴 나타남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2400" dirty="0"/>
          </a:p>
        </p:txBody>
      </p:sp>
      <p:pic>
        <p:nvPicPr>
          <p:cNvPr id="12" name="그림 11" descr="C:\Users\user\AppData\Local\Microsoft\Windows\INetCache\Content.Word\커스텀 오버레이 메뉴 - 복사본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3" y="2090787"/>
            <a:ext cx="53054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20160518_192856 사본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431" y="2027011"/>
            <a:ext cx="4770152" cy="268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6761379" y="4890551"/>
            <a:ext cx="6072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아코디언 메뉴 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층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~N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층까지 나타남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2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진행상황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927983" y="70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 구현</a:t>
            </a:r>
            <a:endParaRPr lang="ko-KR" altLang="en-US" sz="24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894502" y="5242968"/>
            <a:ext cx="7575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글쓰기 버튼 클릭 시 </a:t>
            </a:r>
            <a:r>
              <a:rPr lang="ko-KR" altLang="en-US" sz="24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작성 페이지로 이동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" name="그림 17" descr="EMB0000327482dc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80" y="1881188"/>
            <a:ext cx="5400040" cy="3095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5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진행상황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927983" y="70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 구현</a:t>
            </a:r>
            <a:endParaRPr lang="ko-KR" altLang="en-US" sz="24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894502" y="5242968"/>
            <a:ext cx="7575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완성 시 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넘버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ID,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위치정보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자동으로 </a:t>
            </a:r>
            <a:r>
              <a:rPr lang="ko-KR" altLang="en-US" sz="24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채워짐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 descr="EMB0000327482d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45" y="1901777"/>
            <a:ext cx="5400675" cy="310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5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5760" y="1825624"/>
            <a:ext cx="11430000" cy="430085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페이스북 로그인 버튼 없이 로그인 구현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 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이용해 지도 서비스 구현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 페이지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클릭 시 댓글 또는 사진 달린 페이지 구현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쓸 때 마다 게시판 페이지에 자동으로 글 추가되는 기능 구현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글쓰기 페이지에서 로그인 데이터 받아와 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ID, ID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넘버 자동 채우기 구현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Geolocation Service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이용해 현재위치 자동 채우기 구현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2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6204"/>
            <a:ext cx="9144000" cy="141113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 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6680" y="3216499"/>
            <a:ext cx="23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547257" y="2892490"/>
            <a:ext cx="72125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1" name="부제목 50"/>
          <p:cNvSpPr>
            <a:spLocks noGrp="1"/>
          </p:cNvSpPr>
          <p:nvPr>
            <p:ph type="subTitle" idx="1"/>
          </p:nvPr>
        </p:nvSpPr>
        <p:spPr>
          <a:xfrm>
            <a:off x="3028642" y="4425754"/>
            <a:ext cx="6249791" cy="91250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학번 김동일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서성준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이학수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송치헌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신지호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학번 임두현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오정윤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3568" y="123567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9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무엇이 다른가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내용 개체 틀 21"/>
          <p:cNvSpPr>
            <a:spLocks noGrp="1"/>
          </p:cNvSpPr>
          <p:nvPr>
            <p:ph idx="1"/>
          </p:nvPr>
        </p:nvSpPr>
        <p:spPr>
          <a:xfrm>
            <a:off x="1677747" y="1690688"/>
            <a:ext cx="9177487" cy="216285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랭킹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엠블럼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시스템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미니게임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914400" lvl="2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내용 개체 틀 21"/>
          <p:cNvSpPr txBox="1">
            <a:spLocks/>
          </p:cNvSpPr>
          <p:nvPr/>
        </p:nvSpPr>
        <p:spPr>
          <a:xfrm>
            <a:off x="2840341" y="3161190"/>
            <a:ext cx="9177487" cy="216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사용자에게 강력한 </a:t>
            </a:r>
            <a:r>
              <a:rPr lang="ko-KR" altLang="en-US" dirty="0" err="1" smtClean="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사용동기를</a:t>
            </a:r>
            <a:r>
              <a:rPr lang="ko-KR" altLang="en-US" dirty="0" smtClean="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부여한다</a:t>
            </a:r>
            <a:r>
              <a:rPr lang="en-US" altLang="ko-KR" dirty="0" smtClean="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en-US" altLang="ko-KR" dirty="0">
              <a:solidFill>
                <a:srgbClr val="FFFF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 Design Process</a:t>
            </a:r>
            <a:endParaRPr lang="ko-KR" altLang="en-US" sz="3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99010" y="5277847"/>
            <a:ext cx="4450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상단 중앙 주소 배치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화장실 위치 및 상세정보 확인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0" y="971002"/>
            <a:ext cx="3190775" cy="42543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06" y="996222"/>
            <a:ext cx="3171860" cy="4229147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6154782" y="5238658"/>
            <a:ext cx="44508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좌측 상단 메뉴버튼 배치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첫 페이지 중앙 </a:t>
            </a:r>
            <a:r>
              <a:rPr lang="ko-KR" altLang="en-US" sz="24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순위박스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배치</a:t>
            </a:r>
            <a:endParaRPr lang="ko-KR" altLang="en-US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2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진행상황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927983" y="70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7"/>
          <a:stretch/>
        </p:blipFill>
        <p:spPr>
          <a:xfrm>
            <a:off x="1874361" y="4062157"/>
            <a:ext cx="8319122" cy="24057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61" y="1577383"/>
            <a:ext cx="8319122" cy="24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진행상황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927983" y="70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 – 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Brainstorm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 내용 반영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20" y="1901777"/>
            <a:ext cx="4924177" cy="44607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83" y="1901777"/>
            <a:ext cx="4956661" cy="44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진행상황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927983" y="70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Log-In/Database API</a:t>
            </a:r>
            <a:endParaRPr lang="ko-KR" altLang="en-US" sz="2400" dirty="0"/>
          </a:p>
        </p:txBody>
      </p:sp>
      <p:pic>
        <p:nvPicPr>
          <p:cNvPr id="13" name="그림 12" descr="캡처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3" y="2080908"/>
            <a:ext cx="5070923" cy="248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akaoTalk_20160422_0010438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05" y="2080908"/>
            <a:ext cx="5098957" cy="248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1080383" y="49000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페이스북 로그인 버튼 임시 추가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최종적으로 페이스북 로그인 버튼 사용 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 – LOGIN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 시 연결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8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진행상황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927983" y="70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Log-In/Database API</a:t>
            </a:r>
            <a:endParaRPr lang="ko-KR" altLang="en-US" sz="24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080383" y="49000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페이지에 로그인 했을 시 유저 데이터가 저장된 화면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횟수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작성 게시물 수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랭킹 점수 포함</a:t>
            </a:r>
            <a:endParaRPr lang="ko-KR" altLang="en-US" sz="2400" dirty="0"/>
          </a:p>
        </p:txBody>
      </p:sp>
      <p:pic>
        <p:nvPicPr>
          <p:cNvPr id="14" name="그림 13" descr="C:\Users\jiho\AppData\Local\Microsoft\Windows\INetCache\Content.Word\캡처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6" y="2131355"/>
            <a:ext cx="4941074" cy="24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 descr="캡처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82" y="2627174"/>
            <a:ext cx="2549070" cy="1161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623" y="-239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진행상황</a:t>
            </a:r>
            <a:endParaRPr lang="ko-KR" altLang="en-US" sz="3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927983" y="7014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 API</a:t>
            </a:r>
            <a:endParaRPr lang="ko-KR" altLang="en-US" sz="24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090586" y="5018797"/>
            <a:ext cx="11170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지도 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예정</a:t>
            </a:r>
            <a:endParaRPr lang="ko-KR" altLang="en-US" sz="2400" dirty="0"/>
          </a:p>
        </p:txBody>
      </p:sp>
      <p:pic>
        <p:nvPicPr>
          <p:cNvPr id="19" name="그림 18" descr="C:\Users\user\AppData\Local\Microsoft\Windows\INetCache\Content.Word\다음 api 개발 가이드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60" y="2027011"/>
            <a:ext cx="5969574" cy="2929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1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260</Words>
  <Application>Microsoft Office PowerPoint</Application>
  <PresentationFormat>와이드스크린</PresentationFormat>
  <Paragraphs>71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나눔바른고딕</vt:lpstr>
      <vt:lpstr>맑은 고딕</vt:lpstr>
      <vt:lpstr>배달의민족 도현</vt:lpstr>
      <vt:lpstr>Office 테마</vt:lpstr>
      <vt:lpstr>급하니? 쾌변 고</vt:lpstr>
      <vt:lpstr>급하니? 쾌변 고</vt:lpstr>
      <vt:lpstr>무엇이 다른가?</vt:lpstr>
      <vt:lpstr>UI Design Process</vt:lpstr>
      <vt:lpstr>현재 진행상황</vt:lpstr>
      <vt:lpstr>현재 진행상황</vt:lpstr>
      <vt:lpstr>현재 진행상황</vt:lpstr>
      <vt:lpstr>현재 진행상황</vt:lpstr>
      <vt:lpstr>현재 진행상황</vt:lpstr>
      <vt:lpstr>현재 진행상황</vt:lpstr>
      <vt:lpstr>현재 진행상황</vt:lpstr>
      <vt:lpstr>현재 진행상황</vt:lpstr>
      <vt:lpstr>현재 진행상황</vt:lpstr>
      <vt:lpstr>향후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이정현</dc:creator>
  <cp:lastModifiedBy>Doohyun Im</cp:lastModifiedBy>
  <cp:revision>114</cp:revision>
  <dcterms:created xsi:type="dcterms:W3CDTF">2016-05-02T04:04:21Z</dcterms:created>
  <dcterms:modified xsi:type="dcterms:W3CDTF">2016-05-19T02:35:17Z</dcterms:modified>
</cp:coreProperties>
</file>