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6" r:id="rId2"/>
    <p:sldMasterId id="2147483661" r:id="rId3"/>
    <p:sldMasterId id="2147483657" r:id="rId4"/>
    <p:sldMasterId id="2147483658" r:id="rId5"/>
    <p:sldMasterId id="2147483664" r:id="rId6"/>
    <p:sldMasterId id="2147483660" r:id="rId7"/>
    <p:sldMasterId id="2147483662" r:id="rId8"/>
    <p:sldMasterId id="2147483663" r:id="rId9"/>
    <p:sldMasterId id="2147483659" r:id="rId10"/>
    <p:sldMasterId id="2147483666" r:id="rId11"/>
  </p:sldMasterIdLst>
  <p:notesMasterIdLst>
    <p:notesMasterId r:id="rId70"/>
  </p:notesMasterIdLst>
  <p:handoutMasterIdLst>
    <p:handoutMasterId r:id="rId71"/>
  </p:handoutMasterIdLst>
  <p:sldIdLst>
    <p:sldId id="257" r:id="rId12"/>
    <p:sldId id="262" r:id="rId13"/>
    <p:sldId id="258" r:id="rId14"/>
    <p:sldId id="259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02" r:id="rId28"/>
    <p:sldId id="327" r:id="rId29"/>
    <p:sldId id="328" r:id="rId30"/>
    <p:sldId id="329" r:id="rId31"/>
    <p:sldId id="330" r:id="rId32"/>
    <p:sldId id="331" r:id="rId33"/>
    <p:sldId id="287" r:id="rId34"/>
    <p:sldId id="288" r:id="rId35"/>
    <p:sldId id="286" r:id="rId36"/>
    <p:sldId id="289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348" r:id="rId54"/>
    <p:sldId id="349" r:id="rId55"/>
    <p:sldId id="350" r:id="rId56"/>
    <p:sldId id="351" r:id="rId57"/>
    <p:sldId id="352" r:id="rId58"/>
    <p:sldId id="353" r:id="rId59"/>
    <p:sldId id="354" r:id="rId60"/>
    <p:sldId id="355" r:id="rId61"/>
    <p:sldId id="356" r:id="rId62"/>
    <p:sldId id="292" r:id="rId63"/>
    <p:sldId id="293" r:id="rId64"/>
    <p:sldId id="294" r:id="rId65"/>
    <p:sldId id="296" r:id="rId66"/>
    <p:sldId id="297" r:id="rId67"/>
    <p:sldId id="311" r:id="rId68"/>
    <p:sldId id="358" r:id="rId6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25000"/>
      </a:spcAft>
      <a:buClr>
        <a:schemeClr val="tx1"/>
      </a:buClr>
      <a:defRPr sz="1600" b="1" kern="1200">
        <a:solidFill>
          <a:srgbClr val="275AFF"/>
        </a:solidFill>
        <a:latin typeface="Arial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25000"/>
      </a:spcAft>
      <a:buClr>
        <a:schemeClr val="tx1"/>
      </a:buClr>
      <a:defRPr sz="1600" b="1" kern="1200">
        <a:solidFill>
          <a:srgbClr val="275AFF"/>
        </a:solidFill>
        <a:latin typeface="Arial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25000"/>
      </a:spcAft>
      <a:buClr>
        <a:schemeClr val="tx1"/>
      </a:buClr>
      <a:defRPr sz="1600" b="1" kern="1200">
        <a:solidFill>
          <a:srgbClr val="275AFF"/>
        </a:solidFill>
        <a:latin typeface="Arial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25000"/>
      </a:spcAft>
      <a:buClr>
        <a:schemeClr val="tx1"/>
      </a:buClr>
      <a:defRPr sz="1600" b="1" kern="1200">
        <a:solidFill>
          <a:srgbClr val="275AFF"/>
        </a:solidFill>
        <a:latin typeface="Arial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25000"/>
      </a:spcAft>
      <a:buClr>
        <a:schemeClr val="tx1"/>
      </a:buClr>
      <a:defRPr sz="1600" b="1" kern="1200">
        <a:solidFill>
          <a:srgbClr val="275AFF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1" hangingPunct="1">
      <a:defRPr sz="1600" b="1" kern="1200">
        <a:solidFill>
          <a:srgbClr val="275AFF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1" hangingPunct="1">
      <a:defRPr sz="1600" b="1" kern="1200">
        <a:solidFill>
          <a:srgbClr val="275AFF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1" hangingPunct="1">
      <a:defRPr sz="1600" b="1" kern="1200">
        <a:solidFill>
          <a:srgbClr val="275AFF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1" hangingPunct="1">
      <a:defRPr sz="1600" b="1" kern="1200">
        <a:solidFill>
          <a:srgbClr val="275AFF"/>
        </a:solidFill>
        <a:latin typeface="Arial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72B3"/>
    <a:srgbClr val="FDC382"/>
    <a:srgbClr val="D8A57E"/>
    <a:srgbClr val="F9F9F7"/>
    <a:srgbClr val="A0CED6"/>
    <a:srgbClr val="F0F5F7"/>
    <a:srgbClr val="4F87C6"/>
    <a:srgbClr val="5AD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8" autoAdjust="0"/>
    <p:restoredTop sz="64945" autoAdjust="0"/>
  </p:normalViewPr>
  <p:slideViewPr>
    <p:cSldViewPr>
      <p:cViewPr>
        <p:scale>
          <a:sx n="72" d="100"/>
          <a:sy n="72" d="100"/>
        </p:scale>
        <p:origin x="-1042" y="86"/>
      </p:cViewPr>
      <p:guideLst>
        <p:guide orient="horz" pos="2160"/>
        <p:guide pos="2880"/>
        <p:guide pos="5525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650" y="-5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5.xml"/><Relationship Id="rId21" Type="http://schemas.openxmlformats.org/officeDocument/2006/relationships/slide" Target="slides/slide10.xml"/><Relationship Id="rId42" Type="http://schemas.openxmlformats.org/officeDocument/2006/relationships/slide" Target="slides/slide31.xml"/><Relationship Id="rId47" Type="http://schemas.openxmlformats.org/officeDocument/2006/relationships/slide" Target="slides/slide36.xml"/><Relationship Id="rId63" Type="http://schemas.openxmlformats.org/officeDocument/2006/relationships/slide" Target="slides/slide52.xml"/><Relationship Id="rId68" Type="http://schemas.openxmlformats.org/officeDocument/2006/relationships/slide" Target="slides/slide5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3" Type="http://schemas.openxmlformats.org/officeDocument/2006/relationships/slide" Target="slides/slide42.xml"/><Relationship Id="rId58" Type="http://schemas.openxmlformats.org/officeDocument/2006/relationships/slide" Target="slides/slide47.xml"/><Relationship Id="rId66" Type="http://schemas.openxmlformats.org/officeDocument/2006/relationships/slide" Target="slides/slide55.xml"/><Relationship Id="rId7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0.xml"/><Relationship Id="rId19" Type="http://schemas.openxmlformats.org/officeDocument/2006/relationships/slide" Target="slides/slide8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slide" Target="slides/slide37.xml"/><Relationship Id="rId56" Type="http://schemas.openxmlformats.org/officeDocument/2006/relationships/slide" Target="slides/slide45.xml"/><Relationship Id="rId64" Type="http://schemas.openxmlformats.org/officeDocument/2006/relationships/slide" Target="slides/slide53.xml"/><Relationship Id="rId69" Type="http://schemas.openxmlformats.org/officeDocument/2006/relationships/slide" Target="slides/slide58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0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59" Type="http://schemas.openxmlformats.org/officeDocument/2006/relationships/slide" Target="slides/slide48.xml"/><Relationship Id="rId67" Type="http://schemas.openxmlformats.org/officeDocument/2006/relationships/slide" Target="slides/slide56.xml"/><Relationship Id="rId20" Type="http://schemas.openxmlformats.org/officeDocument/2006/relationships/slide" Target="slides/slide9.xml"/><Relationship Id="rId41" Type="http://schemas.openxmlformats.org/officeDocument/2006/relationships/slide" Target="slides/slide30.xml"/><Relationship Id="rId54" Type="http://schemas.openxmlformats.org/officeDocument/2006/relationships/slide" Target="slides/slide43.xml"/><Relationship Id="rId62" Type="http://schemas.openxmlformats.org/officeDocument/2006/relationships/slide" Target="slides/slide5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slide" Target="slides/slide38.xml"/><Relationship Id="rId57" Type="http://schemas.openxmlformats.org/officeDocument/2006/relationships/slide" Target="slides/slide46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52" Type="http://schemas.openxmlformats.org/officeDocument/2006/relationships/slide" Target="slides/slide41.xml"/><Relationship Id="rId60" Type="http://schemas.openxmlformats.org/officeDocument/2006/relationships/slide" Target="slides/slide49.xml"/><Relationship Id="rId65" Type="http://schemas.openxmlformats.org/officeDocument/2006/relationships/slide" Target="slides/slide54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39" Type="http://schemas.openxmlformats.org/officeDocument/2006/relationships/slide" Target="slides/slide28.xml"/><Relationship Id="rId34" Type="http://schemas.openxmlformats.org/officeDocument/2006/relationships/slide" Target="slides/slide23.xml"/><Relationship Id="rId50" Type="http://schemas.openxmlformats.org/officeDocument/2006/relationships/slide" Target="slides/slide39.xml"/><Relationship Id="rId55" Type="http://schemas.openxmlformats.org/officeDocument/2006/relationships/slide" Target="slides/slide44.xml"/><Relationship Id="rId7" Type="http://schemas.openxmlformats.org/officeDocument/2006/relationships/slideMaster" Target="slideMasters/slideMaster7.xml"/><Relationship Id="rId7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Aft>
                <a:spcPct val="0"/>
              </a:spcAft>
              <a:buClrTx/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Aft>
                <a:spcPct val="0"/>
              </a:spcAft>
              <a:buClrTx/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Aft>
                <a:spcPct val="0"/>
              </a:spcAft>
              <a:buClrTx/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Aft>
                <a:spcPct val="0"/>
              </a:spcAft>
              <a:buClrTx/>
              <a:defRPr sz="1200" b="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AF791FDF-2484-444D-980E-8042C6558D4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1359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Aft>
                <a:spcPct val="0"/>
              </a:spcAft>
              <a:buClrTx/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Aft>
                <a:spcPct val="0"/>
              </a:spcAft>
              <a:buClrTx/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066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Aft>
                <a:spcPct val="0"/>
              </a:spcAft>
              <a:buClrTx/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Aft>
                <a:spcPct val="0"/>
              </a:spcAft>
              <a:buClrTx/>
              <a:defRPr sz="1200" b="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53E62476-12B4-4A4C-8C69-150CE03632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49958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F0FCD76-25EC-446A-9B08-07DA7DFF9DEC}" type="slidenum">
              <a:rPr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716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BE9DA92-000F-485F-9FA2-0CF1BF55BB2B}" type="slidenum">
              <a:rPr lang="ko-KR" altLang="en-US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10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8089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solidFill>
            <a:srgbClr val="FFFFFF"/>
          </a:solidFill>
          <a:ln/>
        </p:spPr>
      </p:sp>
      <p:sp>
        <p:nvSpPr>
          <p:cNvPr id="80900" name="Rectangle 3"/>
          <p:cNvSpPr>
            <a:spLocks noChangeArrowheads="1"/>
          </p:cNvSpPr>
          <p:nvPr>
            <p:ph type="body" idx="1"/>
          </p:nvPr>
        </p:nvSpPr>
        <p:spPr>
          <a:xfrm>
            <a:off x="933450" y="4416425"/>
            <a:ext cx="5143500" cy="41830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771" tIns="48385" rIns="96771" bIns="48385"/>
          <a:lstStyle/>
          <a:p>
            <a:endParaRPr lang="en-US" altLang="ko-KR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DF2108E-35B6-4C05-B7AE-20FBCBFD75B8}" type="slidenum">
              <a:rPr lang="ko-KR" altLang="en-US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11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819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1958CF6-C2BD-4236-9C79-6A0F36B7F832}" type="slidenum">
              <a:rPr lang="ko-KR" altLang="en-US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12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829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8A154B9-5C6C-40DD-8B91-CCE4752FDA17}" type="slidenum">
              <a:rPr lang="ko-KR" altLang="en-US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13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839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88B0ACE-4298-4AB7-9934-06A769923AEC}" type="slidenum">
              <a:rPr lang="ko-KR" altLang="en-US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14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8499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solidFill>
            <a:srgbClr val="FFFFFF"/>
          </a:solidFill>
          <a:ln/>
        </p:spPr>
      </p:sp>
      <p:sp>
        <p:nvSpPr>
          <p:cNvPr id="84996" name="Rectangle 3"/>
          <p:cNvSpPr>
            <a:spLocks noChangeArrowheads="1"/>
          </p:cNvSpPr>
          <p:nvPr>
            <p:ph type="body" idx="1"/>
          </p:nvPr>
        </p:nvSpPr>
        <p:spPr>
          <a:xfrm>
            <a:off x="933450" y="4416425"/>
            <a:ext cx="5143500" cy="41830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771" tIns="48385" rIns="96771" bIns="48385"/>
          <a:lstStyle/>
          <a:p>
            <a:endParaRPr lang="en-US" altLang="ko-KR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793FC5A-DFAC-4F28-9BFF-242848C4C126}" type="slidenum">
              <a:rPr lang="ko-KR" altLang="en-US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15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860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F0E8A0-F325-4180-A78F-669839D80F7B}" type="slidenum">
              <a:rPr lang="ko-KR" altLang="en-US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16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870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2896749-38F1-4727-B03E-5153247E872C}" type="slidenum">
              <a:rPr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17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880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39B11F2-622E-4952-931B-152FED2C0FF3}" type="slidenum">
              <a:rPr lang="ko-KR" altLang="en-US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18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890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B70196C-CD7B-440F-BFC8-4CE14C62DE54}" type="slidenum">
              <a:rPr lang="ko-KR" altLang="en-US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19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9011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solidFill>
            <a:srgbClr val="FFFFFF"/>
          </a:solidFill>
          <a:ln/>
        </p:spPr>
      </p:sp>
      <p:sp>
        <p:nvSpPr>
          <p:cNvPr id="90116" name="Rectangle 3"/>
          <p:cNvSpPr>
            <a:spLocks noChangeArrowheads="1"/>
          </p:cNvSpPr>
          <p:nvPr>
            <p:ph type="body" idx="1"/>
          </p:nvPr>
        </p:nvSpPr>
        <p:spPr>
          <a:xfrm>
            <a:off x="933450" y="4416425"/>
            <a:ext cx="5143500" cy="41830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771" tIns="48385" rIns="96771" bIns="48385"/>
          <a:lstStyle/>
          <a:p>
            <a:endParaRPr lang="en-US" altLang="ko-KR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79F03D5-69BD-4375-B509-5298223EC41A}" type="slidenum">
              <a:rPr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727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6ADEC6A-8537-4C70-BC7D-B4BB7D0FDAC7}" type="slidenum">
              <a:rPr lang="ko-KR" altLang="en-US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20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9113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solidFill>
            <a:srgbClr val="FFFFFF"/>
          </a:solidFill>
          <a:ln/>
        </p:spPr>
      </p:sp>
      <p:sp>
        <p:nvSpPr>
          <p:cNvPr id="91140" name="Rectangle 3"/>
          <p:cNvSpPr>
            <a:spLocks noChangeArrowheads="1"/>
          </p:cNvSpPr>
          <p:nvPr>
            <p:ph type="body" idx="1"/>
          </p:nvPr>
        </p:nvSpPr>
        <p:spPr>
          <a:xfrm>
            <a:off x="933450" y="4416425"/>
            <a:ext cx="5143500" cy="41830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771" tIns="48385" rIns="96771" bIns="48385"/>
          <a:lstStyle/>
          <a:p>
            <a:endParaRPr lang="en-US" altLang="ko-KR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D736028-0F7B-41A6-88DE-07A3E2D9EC1D}" type="slidenum">
              <a:rPr lang="ko-KR" altLang="en-US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21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9216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solidFill>
            <a:srgbClr val="FFFFFF"/>
          </a:solidFill>
          <a:ln/>
        </p:spPr>
      </p:sp>
      <p:sp>
        <p:nvSpPr>
          <p:cNvPr id="92164" name="Rectangle 3"/>
          <p:cNvSpPr>
            <a:spLocks noChangeArrowheads="1"/>
          </p:cNvSpPr>
          <p:nvPr>
            <p:ph type="body" idx="1"/>
          </p:nvPr>
        </p:nvSpPr>
        <p:spPr>
          <a:xfrm>
            <a:off x="933450" y="4416425"/>
            <a:ext cx="5143500" cy="41830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771" tIns="48385" rIns="96771" bIns="48385"/>
          <a:lstStyle/>
          <a:p>
            <a:pPr lvl="1"/>
            <a:endParaRPr lang="ko-KR" altLang="en-US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EEF57DD-8A84-47C2-980A-E03F1C355389}" type="slidenum">
              <a:rPr lang="ko-KR" altLang="en-US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22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9318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solidFill>
            <a:srgbClr val="FFFFFF"/>
          </a:solidFill>
          <a:ln/>
        </p:spPr>
      </p:sp>
      <p:sp>
        <p:nvSpPr>
          <p:cNvPr id="93188" name="Rectangle 3"/>
          <p:cNvSpPr>
            <a:spLocks noChangeArrowheads="1"/>
          </p:cNvSpPr>
          <p:nvPr>
            <p:ph type="body" idx="1"/>
          </p:nvPr>
        </p:nvSpPr>
        <p:spPr>
          <a:xfrm>
            <a:off x="933450" y="4416425"/>
            <a:ext cx="5143500" cy="41830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771" tIns="48385" rIns="96771" bIns="48385"/>
          <a:lstStyle/>
          <a:p>
            <a:pPr lvl="1"/>
            <a:endParaRPr lang="ko-KR" altLang="en-US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CFF7B3A-6BF5-4573-9DBE-7C1C24F61A96}" type="slidenum">
              <a:rPr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23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942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2E60EF5-D1C6-4EFE-A46E-06D1DD6EFF88}" type="slidenum">
              <a:rPr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24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952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544A77-7610-4DE9-9A65-7B7DE718EF0F}" type="slidenum">
              <a:rPr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25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962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F7EC2BF-B9EE-4D65-9FED-1FA62A489D82}" type="slidenum">
              <a:rPr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26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972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C08894F-74FC-40D2-A7B9-D82E06353480}" type="slidenum">
              <a:rPr lang="ko-KR" altLang="en-US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27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983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AEC8170-A0D8-4A0B-892F-2FE14EC34C63}" type="slidenum">
              <a:rPr lang="ko-KR" altLang="en-US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28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993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AD908F3-9D7C-4B9A-886B-2E8AF859EABE}" type="slidenum">
              <a:rPr lang="ko-KR" altLang="en-US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29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10035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solidFill>
            <a:srgbClr val="FFFFFF"/>
          </a:solidFill>
          <a:ln/>
        </p:spPr>
      </p:sp>
      <p:sp>
        <p:nvSpPr>
          <p:cNvPr id="100356" name="Rectangle 3"/>
          <p:cNvSpPr>
            <a:spLocks noChangeArrowheads="1"/>
          </p:cNvSpPr>
          <p:nvPr>
            <p:ph type="body" idx="1"/>
          </p:nvPr>
        </p:nvSpPr>
        <p:spPr>
          <a:xfrm>
            <a:off x="933450" y="4416425"/>
            <a:ext cx="5143500" cy="41830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771" tIns="48385" rIns="96771" bIns="48385"/>
          <a:lstStyle/>
          <a:p>
            <a:endParaRPr lang="en-US" altLang="ko-KR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137EE41-7C2E-4FD3-B8FD-7D7A602D0E57}" type="slidenum">
              <a:rPr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737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5A3120F-5791-42DF-8329-EA189A4FE819}" type="slidenum">
              <a:rPr lang="ko-KR" altLang="en-US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30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1013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2A51918-22E2-4BAB-AA33-9C3B45286203}" type="slidenum">
              <a:rPr lang="ko-KR" altLang="en-US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31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1024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2871595-9213-43F1-8228-20F7E07ED3E9}" type="slidenum">
              <a:rPr lang="ko-KR" altLang="en-US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32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1034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DD71456-47ED-48C4-BEB6-BEBFFEA2E433}" type="slidenum">
              <a:rPr lang="ko-KR" altLang="en-US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33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10445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solidFill>
            <a:srgbClr val="FFFFFF"/>
          </a:solidFill>
          <a:ln/>
        </p:spPr>
      </p:sp>
      <p:sp>
        <p:nvSpPr>
          <p:cNvPr id="104452" name="Rectangle 3"/>
          <p:cNvSpPr>
            <a:spLocks noChangeArrowheads="1"/>
          </p:cNvSpPr>
          <p:nvPr>
            <p:ph type="body" idx="1"/>
          </p:nvPr>
        </p:nvSpPr>
        <p:spPr>
          <a:xfrm>
            <a:off x="933450" y="4416425"/>
            <a:ext cx="5143500" cy="41830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771" tIns="48385" rIns="96771" bIns="48385"/>
          <a:lstStyle/>
          <a:p>
            <a:endParaRPr lang="en-US" altLang="ko-KR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2623763-1859-4E6E-9F3C-3614BB00411B}" type="slidenum">
              <a:rPr lang="ko-KR" altLang="en-US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34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10547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solidFill>
            <a:srgbClr val="FFFFFF"/>
          </a:solidFill>
          <a:ln/>
        </p:spPr>
      </p:sp>
      <p:sp>
        <p:nvSpPr>
          <p:cNvPr id="105476" name="Rectangle 3"/>
          <p:cNvSpPr>
            <a:spLocks noChangeArrowheads="1"/>
          </p:cNvSpPr>
          <p:nvPr>
            <p:ph type="body" idx="1"/>
          </p:nvPr>
        </p:nvSpPr>
        <p:spPr>
          <a:xfrm>
            <a:off x="933450" y="4416425"/>
            <a:ext cx="5143500" cy="41830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771" tIns="48385" rIns="96771" bIns="48385"/>
          <a:lstStyle/>
          <a:p>
            <a:endParaRPr lang="en-US" altLang="ko-KR" smtClean="0">
              <a:latin typeface="Arial" charset="0"/>
              <a:ea typeface="굴림" pitchFamily="50" charset="-127"/>
            </a:endParaRPr>
          </a:p>
          <a:p>
            <a:endParaRPr lang="en-US" altLang="ko-KR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4AFB584-6EE8-44AF-B43C-C78A703627FB}" type="slidenum">
              <a:rPr lang="ko-KR" altLang="en-US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35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1064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4E05256-4968-4FC8-BC0D-B5C9D251F8E4}" type="slidenum">
              <a:rPr lang="ko-KR" altLang="en-US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36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1075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35EFBDE-2D09-46DE-B084-ADF8300BF4D7}" type="slidenum">
              <a:rPr lang="ko-KR" altLang="en-US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37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1085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911B177-087C-4EB5-AA83-4E1F9F283153}" type="slidenum">
              <a:rPr lang="ko-KR" altLang="en-US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38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10957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solidFill>
            <a:srgbClr val="FFFFFF"/>
          </a:solidFill>
          <a:ln/>
        </p:spPr>
      </p:sp>
      <p:sp>
        <p:nvSpPr>
          <p:cNvPr id="109572" name="Rectangle 3"/>
          <p:cNvSpPr>
            <a:spLocks noChangeArrowheads="1"/>
          </p:cNvSpPr>
          <p:nvPr>
            <p:ph type="body" idx="1"/>
          </p:nvPr>
        </p:nvSpPr>
        <p:spPr>
          <a:xfrm>
            <a:off x="933450" y="4416425"/>
            <a:ext cx="5143500" cy="41830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771" tIns="48385" rIns="96771" bIns="48385"/>
          <a:lstStyle/>
          <a:p>
            <a:endParaRPr lang="en-US" altLang="ko-KR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DF1F347-D484-4F50-8747-126638E3CABC}" type="slidenum">
              <a:rPr lang="ko-KR" altLang="en-US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39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11059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solidFill>
            <a:srgbClr val="FFFFFF"/>
          </a:solidFill>
          <a:ln/>
        </p:spPr>
      </p:sp>
      <p:sp>
        <p:nvSpPr>
          <p:cNvPr id="110596" name="Rectangle 3"/>
          <p:cNvSpPr>
            <a:spLocks noChangeArrowheads="1"/>
          </p:cNvSpPr>
          <p:nvPr>
            <p:ph type="body" idx="1"/>
          </p:nvPr>
        </p:nvSpPr>
        <p:spPr>
          <a:xfrm>
            <a:off x="933450" y="4416425"/>
            <a:ext cx="5143500" cy="41830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771" tIns="48385" rIns="96771" bIns="48385"/>
          <a:lstStyle/>
          <a:p>
            <a:endParaRPr lang="en-US" altLang="ko-KR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4410D83-59A4-49BE-9E4F-BFB279C553D5}" type="slidenum">
              <a:rPr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747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D38E561-A5CB-4F1E-82F8-CAE91CC4F764}" type="slidenum">
              <a:rPr lang="ko-KR" altLang="en-US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40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11161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solidFill>
            <a:srgbClr val="FFFFFF"/>
          </a:solidFill>
          <a:ln/>
        </p:spPr>
      </p:sp>
      <p:sp>
        <p:nvSpPr>
          <p:cNvPr id="111620" name="Rectangle 3"/>
          <p:cNvSpPr>
            <a:spLocks noChangeArrowheads="1"/>
          </p:cNvSpPr>
          <p:nvPr>
            <p:ph type="body" idx="1"/>
          </p:nvPr>
        </p:nvSpPr>
        <p:spPr>
          <a:xfrm>
            <a:off x="933450" y="4416425"/>
            <a:ext cx="5143500" cy="41830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771" tIns="48385" rIns="96771" bIns="48385"/>
          <a:lstStyle/>
          <a:p>
            <a:endParaRPr lang="en-US" altLang="ko-KR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FC22204-131F-4E1D-BEE7-E0291D31F606}" type="slidenum">
              <a:rPr lang="ko-KR" altLang="en-US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41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1126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D2A1485-D371-4ADA-B13D-09996347830E}" type="slidenum">
              <a:rPr lang="ko-KR" altLang="en-US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42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1136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u="sng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ED22B76-BD13-4E63-A441-2644AFB0287E}" type="slidenum">
              <a:rPr lang="ko-KR" altLang="en-US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43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1146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EAB4DA8-A7F7-4908-8655-29D446A288EA}" type="slidenum">
              <a:rPr lang="ko-KR" altLang="en-US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44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1157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0C2A214-6162-4CF3-B371-A5CBD2286725}" type="slidenum">
              <a:rPr lang="ko-KR" altLang="en-US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45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1167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ADB122-83D9-4E39-ADEE-ED3DB8FB4441}" type="slidenum">
              <a:rPr lang="ko-KR" altLang="en-US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46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1177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30F6AB1-D046-487D-B92F-73924431696A}" type="slidenum">
              <a:rPr lang="ko-KR" altLang="en-US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47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1187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6B001BB-4006-4416-AFB0-9ACE119F856D}" type="slidenum">
              <a:rPr lang="ko-KR" altLang="en-US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48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11981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solidFill>
            <a:srgbClr val="FFFFFF"/>
          </a:solidFill>
          <a:ln/>
        </p:spPr>
      </p:sp>
      <p:sp>
        <p:nvSpPr>
          <p:cNvPr id="119812" name="Rectangle 3"/>
          <p:cNvSpPr>
            <a:spLocks noChangeArrowheads="1"/>
          </p:cNvSpPr>
          <p:nvPr>
            <p:ph type="body" idx="1"/>
          </p:nvPr>
        </p:nvSpPr>
        <p:spPr>
          <a:xfrm>
            <a:off x="933450" y="4416425"/>
            <a:ext cx="5143500" cy="41830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771" tIns="48385" rIns="96771" bIns="48385"/>
          <a:lstStyle/>
          <a:p>
            <a:endParaRPr lang="en-US" altLang="ko-KR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7CD76A6-2585-44D8-A1CB-540ACBD5B3AA}" type="slidenum">
              <a:rPr lang="ko-KR" altLang="en-US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49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1208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27FAB95-3F29-4108-86CA-8CBE29FD06BC}" type="slidenum">
              <a:rPr lang="ko-KR" altLang="en-US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757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AC185E-A875-4FF8-B3B2-2E8166B5D069}" type="slidenum">
              <a:rPr lang="ko-KR" altLang="en-US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50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1218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BCC3A9D-3C05-4FE1-8127-A002FECFA4B3}" type="slidenum">
              <a:rPr lang="ko-KR" altLang="en-US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51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12288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solidFill>
            <a:srgbClr val="FFFFFF"/>
          </a:solidFill>
          <a:ln/>
        </p:spPr>
      </p:sp>
      <p:sp>
        <p:nvSpPr>
          <p:cNvPr id="122884" name="Rectangle 3"/>
          <p:cNvSpPr>
            <a:spLocks noChangeArrowheads="1"/>
          </p:cNvSpPr>
          <p:nvPr>
            <p:ph type="body" idx="1"/>
          </p:nvPr>
        </p:nvSpPr>
        <p:spPr>
          <a:xfrm>
            <a:off x="933450" y="4416425"/>
            <a:ext cx="5143500" cy="41830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771" tIns="48385" rIns="96771" bIns="48385"/>
          <a:lstStyle/>
          <a:p>
            <a:endParaRPr lang="en-US" altLang="ko-KR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F1B85E7-ECD2-4AB4-9F45-7BE4B6E71DDA}" type="slidenum">
              <a:rPr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52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1239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A138BC1-5B82-4FE2-BF90-0894399FF378}" type="slidenum">
              <a:rPr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53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1249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9E8D7BC-3A03-463E-BFE4-A3BCD6527A19}" type="slidenum">
              <a:rPr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54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1259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6F75FD5-5D9F-41F3-960A-FE250F532896}" type="slidenum">
              <a:rPr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55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1269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1D01A97-680E-4FFA-A452-B31296B904C9}" type="slidenum">
              <a:rPr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56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1280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57F1A84-CBA4-4E50-9EEC-C6BD14D612B2}" type="slidenum">
              <a:rPr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57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1290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B3BA9CC-EE66-4F40-8AEA-CB0ECB80B243}" type="slidenum">
              <a:rPr lang="ko-KR" altLang="en-US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58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1300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7A4286C-9153-4D87-B891-4A3CDF0B124F}" type="slidenum">
              <a:rPr lang="ko-KR" altLang="en-US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6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D084869-9F6B-4B65-AF5D-139F28066F41}" type="slidenum">
              <a:rPr lang="ko-KR" altLang="en-US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solidFill>
            <a:srgbClr val="FFFFFF"/>
          </a:solidFill>
          <a:ln/>
        </p:spPr>
      </p:sp>
      <p:sp>
        <p:nvSpPr>
          <p:cNvPr id="77828" name="Rectangle 3"/>
          <p:cNvSpPr>
            <a:spLocks noChangeArrowheads="1"/>
          </p:cNvSpPr>
          <p:nvPr>
            <p:ph type="body" idx="1"/>
          </p:nvPr>
        </p:nvSpPr>
        <p:spPr>
          <a:xfrm>
            <a:off x="933450" y="4416425"/>
            <a:ext cx="5143500" cy="41830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771" tIns="48385" rIns="96771" bIns="48385"/>
          <a:lstStyle/>
          <a:p>
            <a:endParaRPr lang="en-US" altLang="ko-KR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CEDD27E-3B8D-4F43-BAB5-B2E8DBDD9E42}" type="slidenum">
              <a:rPr lang="ko-KR" altLang="en-US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8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788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u="sng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C0639E8-D874-4EDB-8F3E-C3C36DB47B4D}" type="slidenum">
              <a:rPr lang="ko-KR" altLang="en-US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9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798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8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401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041525"/>
            <a:ext cx="2171700" cy="4435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41525"/>
            <a:ext cx="6362700" cy="4435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CCBED-6A00-4824-859E-784962E99F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15194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69127-337C-4133-9BAD-560A34D2CA5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535444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5D86F-9E6E-4CCB-872B-A6290F9272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220591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A2796-7EBE-4D93-8742-F796D31C00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909232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9243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39243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3E912-4B12-4B92-940C-ECBDC80891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738834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580FD-2F68-4787-9EEC-30312CD6221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243327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D5BA7-3E1D-454C-861A-F31874B09F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665344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9B35D-FD7B-4902-9A65-1469EE78F8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327878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7CB05-7521-4A3B-8E7E-E43C0551F3D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176840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EE00B-9E7F-4987-AD45-6B6106436A5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227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3118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E29FB-1D48-4145-86FB-D129EB26D5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278889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745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DFB40-AA6B-4A6E-A702-BD57C6B39E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226081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3CE66-443D-4FF2-855F-FCCD7DA39C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377248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8ADC2-9343-4DCE-930E-7B7B9DA808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958799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E28E7-A3DD-4B87-9076-EC22AEF4EA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71590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341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11C4F-71F7-45E1-9467-36FD0D0C88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49420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2EB92-432C-4507-835F-3C73EB133C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7673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3CDA4-E355-44B4-8047-64E2217A0C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290901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D8B91-C94F-4DA8-B148-DDC4DC58063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709236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FD987-9F80-4F3C-975E-07FEBFB714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6906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5327F-4AF8-4549-9045-57BE0D14E2D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103673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39B34-1A39-4B4E-96B2-0BBE557F0F1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478220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C0CB5-0544-4E40-AABD-41E7E7F3A1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197773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AF763-FADD-4A59-9084-D8F1F3A514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4295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7C35D-A68D-4413-9A1F-BB6B54E735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6852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0D765-1CD9-4062-81AE-EB64437C17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7782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514600"/>
            <a:ext cx="35814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35814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79547-FC58-4AFE-A3A0-21F473CC50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3290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EC86C-5B9C-4370-996D-E1F9FD606E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8853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385B7-EAD6-4A75-A06E-01D2085331F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9708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71039-AD98-4E9D-870F-B8736924FC2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1596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F8413-A283-4801-AF21-B7C2ACB261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912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31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0171A-CAED-4D98-9D65-C8D751B5C0C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2635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41667-B79D-446F-995A-E5E57A6D09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17260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73750" y="889000"/>
            <a:ext cx="4289425" cy="5397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6999288" y="889000"/>
            <a:ext cx="12720638" cy="5397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59669-541B-47D0-9040-7E3C017E4D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14025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04177-7DB4-411D-93A9-AB28280192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59351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3A5E6-6057-4153-8633-B652BC4456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57098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90692-B719-45C8-9914-BE57105AEC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26434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762000"/>
            <a:ext cx="3810000" cy="209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762000"/>
            <a:ext cx="3810000" cy="209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21BC9-4219-4616-8742-CDB3AF83123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0126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87204-0CE1-4E5D-BDB5-A867B6A070B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74653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E552B-3540-4ECC-BDF6-019E3AF2B37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87781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FD268-D7B0-4950-A406-2B755E69966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071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10193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C3A21-0DF2-4D7C-95F9-F416DAF14CA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53194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7ED8D-1BFE-4CF9-8E02-8C86D0F829B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06588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7B93C-CDD2-4648-A937-F66CF8B2B7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6093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247900" cy="2859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91300" cy="2859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4041E-4DA1-4CA4-A43E-783025AC30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6352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CE12C-2050-4783-8B19-2AC449C1887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04559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35631-730C-49D5-A18C-B9D85727873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27617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81733-CAD9-49DE-AFC4-B15CC860338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78711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255713"/>
            <a:ext cx="3543300" cy="2097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55713"/>
            <a:ext cx="3543300" cy="2097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8DA70-0C8E-491E-96DE-E0CFC8C06F5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59227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1E643-AE7C-4861-9701-0C564EDEF3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3932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B8EDB-BB94-4C88-9455-734C90102D9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18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695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DAF43-B2FC-485A-AD1A-2A146A3F588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70453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E70ED-15A4-4C8E-8077-3481EDC365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88295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F2FF5-8096-4D8A-8BF2-BFC31A13301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544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005A8-7613-4652-BF79-B364FD1B1D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27781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533400"/>
            <a:ext cx="1866900" cy="2819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448300" cy="2819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D256E-F146-41AA-9763-3C04EB71CA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92122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4EA8A-84EA-439A-AD64-97A4DA167D5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22899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4860E-5BD6-45FF-863D-C52A300F68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596042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D22D3-48AB-4A25-BCBA-5B4F4510D6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31660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460375"/>
            <a:ext cx="3695700" cy="1901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460375"/>
            <a:ext cx="3695700" cy="1901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AFD0B-78A4-4B68-A217-215CB2DC42D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74816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D08FB-DC68-4D8F-9763-5AA57B9D6D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147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221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0E3E8-8E28-45D1-9083-7BC0917480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10486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3CD24-AF6B-4309-9AC5-51D7FE039C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59122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E25EE-ABB2-47E5-AAD1-8B51253439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42382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080BF-FD09-47D6-86CF-1A1AD4B0F8E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20793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18B0E-C3C0-48C8-B7EC-82F080DB93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02795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208756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208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474D4-AA5E-44DD-8EED-358173D8F59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39895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1C8BF-7F13-40CF-94AC-5EB28A565D0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17999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EB5A6-91D0-449D-A352-26E0392ABEE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216709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C179A-B1B3-42BD-B881-3169B26D42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54690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320925"/>
            <a:ext cx="3543300" cy="206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2320925"/>
            <a:ext cx="3543300" cy="206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FC5B1-F2F7-4F2F-A312-3A860AD59F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040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9941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6D6CB3-8B7A-4649-9FCB-B62282816F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060199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3E879-347D-4923-80DF-2BE867FCF6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938040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7400D-D496-453E-AC8B-D13140406A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186046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DB4F8-4527-4AC9-B33D-A9151DA79DC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151965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1E534-BC21-4A1A-B2B5-DDC966F620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996992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DA884-2F23-4AAE-855E-53826BD93F4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006346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685800"/>
            <a:ext cx="1943100" cy="3703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5676900" cy="3703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72FA3-C711-45A3-9B19-B6BE4F590EB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686794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B936A-E027-45EC-959A-40BAAC7C5E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8812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01F75-FD3A-4533-A15F-B978DC2CDC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522221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CB0ED-0F54-466C-AD14-0B62A3D2C79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935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20454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467BD-14AA-44EC-ADD0-9252C79057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381519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11E8E-3E86-42C6-973D-25596EAE5A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936558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F4FB4-C407-4A50-9D6F-A5FAE071F9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478145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FEF6C-2258-4BB9-808B-8CEFAB5D9C4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80445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4E662-6B13-4D22-A7A8-9DA5B6A425F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216410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CD057-B25B-412B-8529-69185353FF6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03960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C7E51-49F5-4B35-BC01-4A3B2C07D6F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080564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600200"/>
            <a:ext cx="21717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600200"/>
            <a:ext cx="63627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12D31-EDA3-4A9C-919F-14497DCCB9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979708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28600" y="1600200"/>
            <a:ext cx="8686800" cy="487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368B4-EDAD-4F9A-B3DD-9EDA83112F9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847293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FEFE6-EA1F-40D0-BA74-503BCAB8C0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250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19732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67723-0114-4EAE-83E2-BCA514C4EE3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900435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AB3C0-A10C-48C2-9A2B-83B06C20E7D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330400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62800" y="1166813"/>
            <a:ext cx="914400" cy="2109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166813"/>
            <a:ext cx="914400" cy="2109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475AEC-4ECD-416A-89BF-4AE77ECC0D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25981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870EF-43C8-4B5D-8279-F52D63F1D42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685912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D156B-EB00-4D52-A984-F151B35AF40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863198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09841-D375-4D0A-A8D6-1DAF3FF205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624871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6FC3F-77EA-49D2-A8AC-CEF0FCE185D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388993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BB879-4D19-4F4B-8C73-24E087FDF5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16511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1BDDD-30E6-45E7-AF7F-4C94B574EC9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329079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29650" y="152400"/>
            <a:ext cx="514350" cy="3124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86600" y="152400"/>
            <a:ext cx="1390650" cy="3124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F26F3-3461-427E-A4F2-F7FD9E0D675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144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36787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9A5E8-C632-4B0A-8D17-AF20C5E320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763004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BE5C21-3CED-4DF2-89BD-83E7FB5453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273445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BECB0-F1A6-40E1-8EAA-5DB0C4B8EA7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088132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041525"/>
            <a:ext cx="3581400" cy="283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41525"/>
            <a:ext cx="3581400" cy="283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0CFB1-5F73-46BF-8C55-2BC4302019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746511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769E6-017A-4466-98D1-1542450600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63566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E6476-CB7A-4D7D-8219-BF63B53BAB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912407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3A7BC-5401-4305-AD4F-740810D127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805544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E996E-1B83-446A-B7EF-DD175F4789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033569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FD3CB-3C45-4BA4-AB8C-07CFB599CC5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464413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73766-07B7-486B-9839-DF4733DDA6B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19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 b="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EBC303A5-1700-4715-A09E-08F59BCA10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21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922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8001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9221" name="AutoShape 10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>
              <a:ea typeface="굴림" pitchFamily="50" charset="-127"/>
            </a:endParaRPr>
          </a:p>
        </p:txBody>
      </p:sp>
      <p:sp>
        <p:nvSpPr>
          <p:cNvPr id="9222" name="AutoShape 11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Wingdings" pitchFamily="2" charset="2"/>
        <a:buChar char="§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7713" indent="-290513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Arial" charset="0"/>
        <a:buChar char="–"/>
        <a:defRPr sz="2200" b="1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Arial" charset="0"/>
        <a:buChar char="-"/>
        <a:defRPr sz="2000" b="1">
          <a:solidFill>
            <a:schemeClr val="tx1"/>
          </a:solidFill>
          <a:latin typeface="+mn-lt"/>
        </a:defRPr>
      </a:lvl3pPr>
      <a:lvl4pPr marL="1662113" indent="-290513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Arial" charset="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25000"/>
        </a:spcAft>
        <a:buClr>
          <a:srgbClr val="4F87C6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25000"/>
        </a:spcAft>
        <a:buClr>
          <a:srgbClr val="4F87C6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25000"/>
        </a:spcAft>
        <a:buClr>
          <a:srgbClr val="4F87C6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25000"/>
        </a:spcAft>
        <a:buClr>
          <a:srgbClr val="4F87C6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 b="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679334CB-4047-459E-8B69-889495EDBE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80010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45" name="AutoShape 5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>
              <a:ea typeface="굴림" pitchFamily="50" charset="-127"/>
            </a:endParaRPr>
          </a:p>
        </p:txBody>
      </p:sp>
      <p:sp>
        <p:nvSpPr>
          <p:cNvPr id="10246" name="AutoShape 6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7713" indent="-290513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2200" b="1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3pPr>
      <a:lvl4pPr marL="1662113" indent="-290513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/>
        </p:nvSpPr>
        <p:spPr bwMode="auto">
          <a:xfrm flipV="1">
            <a:off x="0" y="0"/>
            <a:ext cx="9144000" cy="1600200"/>
          </a:xfrm>
          <a:prstGeom prst="rect">
            <a:avLst/>
          </a:prstGeom>
          <a:solidFill>
            <a:srgbClr val="F9F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>
              <a:ea typeface="굴림" pitchFamily="50" charset="-127"/>
            </a:endParaRPr>
          </a:p>
        </p:txBody>
      </p:sp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600200"/>
            <a:ext cx="457200" cy="5257800"/>
          </a:xfrm>
          <a:prstGeom prst="rect">
            <a:avLst/>
          </a:prstGeom>
          <a:solidFill>
            <a:srgbClr val="A0CE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>
              <a:ea typeface="굴림" pitchFamily="50" charset="-127"/>
            </a:endParaRPr>
          </a:p>
        </p:txBody>
      </p:sp>
      <p:sp>
        <p:nvSpPr>
          <p:cNvPr id="1028" name="Line 11"/>
          <p:cNvSpPr>
            <a:spLocks noChangeShapeType="1"/>
          </p:cNvSpPr>
          <p:nvPr/>
        </p:nvSpPr>
        <p:spPr bwMode="auto">
          <a:xfrm flipH="1">
            <a:off x="0" y="1600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6999288" y="889000"/>
            <a:ext cx="17162463" cy="1390650"/>
          </a:xfrm>
          <a:prstGeom prst="rect">
            <a:avLst/>
          </a:prstGeom>
          <a:solidFill>
            <a:srgbClr val="FDC382"/>
          </a:solidFill>
          <a:ln>
            <a:noFill/>
          </a:ln>
          <a:effectLst>
            <a:outerShdw dist="63500" dir="2212194" algn="ctr" rotWithShape="0">
              <a:srgbClr val="5F5F5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182880" tIns="0" rIns="18288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514600"/>
            <a:ext cx="73152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41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 b="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988D326D-E6A3-40E4-AE54-E2E93F186AF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2" name="AutoShape 14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>
              <a:ea typeface="굴림" pitchFamily="50" charset="-127"/>
            </a:endParaRPr>
          </a:p>
        </p:txBody>
      </p:sp>
      <p:sp>
        <p:nvSpPr>
          <p:cNvPr id="1033" name="AutoShape 15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itchFamily="34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itchFamily="34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itchFamily="34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itchFamily="34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ctr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•"/>
        <a:defRPr sz="6000" b="1">
          <a:solidFill>
            <a:srgbClr val="4F87C6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–"/>
        <a:defRPr sz="4000" b="1" i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95000"/>
        </a:lnSpc>
        <a:spcBef>
          <a:spcPct val="0"/>
        </a:spcBef>
        <a:spcAft>
          <a:spcPct val="20000"/>
        </a:spcAft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95000"/>
        </a:lnSpc>
        <a:spcBef>
          <a:spcPct val="0"/>
        </a:spcBef>
        <a:spcAft>
          <a:spcPct val="20000"/>
        </a:spcAft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95000"/>
        </a:lnSpc>
        <a:spcBef>
          <a:spcPct val="0"/>
        </a:spcBef>
        <a:spcAft>
          <a:spcPct val="20000"/>
        </a:spcAft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95000"/>
        </a:lnSpc>
        <a:spcBef>
          <a:spcPct val="0"/>
        </a:spcBef>
        <a:spcAft>
          <a:spcPct val="2000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A0C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 flipV="1">
            <a:off x="0" y="0"/>
            <a:ext cx="9144000" cy="457200"/>
          </a:xfrm>
          <a:prstGeom prst="rect">
            <a:avLst/>
          </a:prstGeom>
          <a:solidFill>
            <a:srgbClr val="F9F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>
              <a:ea typeface="굴림" pitchFamily="50" charset="-127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7200"/>
            <a:ext cx="914400" cy="6400800"/>
          </a:xfrm>
          <a:prstGeom prst="rect">
            <a:avLst/>
          </a:prstGeom>
          <a:solidFill>
            <a:srgbClr val="F0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>
              <a:ea typeface="굴림" pitchFamily="50" charset="-127"/>
            </a:endParaRP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 flipH="1">
            <a:off x="0" y="457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762000"/>
            <a:ext cx="7772400" cy="209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89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 b="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8B9EBD77-61FA-4C5B-85D9-B3AE0DF279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2056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F0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>
              <a:ea typeface="굴림" pitchFamily="50" charset="-127"/>
            </a:endParaRPr>
          </a:p>
        </p:txBody>
      </p:sp>
      <p:sp>
        <p:nvSpPr>
          <p:cNvPr id="2057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F0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Font typeface="Times" pitchFamily="50" charset="0"/>
        <a:buChar char="•"/>
        <a:defRPr sz="2800" b="1" i="1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4607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Arial" charset="0"/>
        <a:buChar char="—"/>
        <a:defRPr sz="2200" b="1">
          <a:solidFill>
            <a:schemeClr val="tx1"/>
          </a:solidFill>
          <a:latin typeface="+mn-lt"/>
        </a:defRPr>
      </a:lvl2pPr>
      <a:lvl3pPr marL="3030538" indent="-117475" algn="l" rtl="0" eaLnBrk="0" fontAlgn="base" hangingPunct="0">
        <a:spcBef>
          <a:spcPct val="20000"/>
        </a:spcBef>
        <a:spcAft>
          <a:spcPct val="0"/>
        </a:spcAft>
        <a:buFont typeface="Times" pitchFamily="50" charset="0"/>
        <a:buChar char="•"/>
        <a:defRPr sz="2000">
          <a:solidFill>
            <a:schemeClr val="tx1"/>
          </a:solidFill>
          <a:latin typeface="+mn-lt"/>
        </a:defRPr>
      </a:lvl3pPr>
      <a:lvl4pPr marL="3373438" indent="-228600" algn="l" rtl="0" eaLnBrk="0" fontAlgn="base" hangingPunct="0">
        <a:spcBef>
          <a:spcPct val="20000"/>
        </a:spcBef>
        <a:spcAft>
          <a:spcPct val="0"/>
        </a:spcAft>
        <a:buFont typeface="Times" pitchFamily="50" charset="0"/>
        <a:buChar char="–"/>
        <a:defRPr sz="2000">
          <a:solidFill>
            <a:schemeClr val="tx1"/>
          </a:solidFill>
          <a:latin typeface="+mn-lt"/>
        </a:defRPr>
      </a:lvl4pPr>
      <a:lvl5pPr marL="3716338" indent="-228600" algn="l" rtl="0" eaLnBrk="0" fontAlgn="base" hangingPunct="0">
        <a:spcBef>
          <a:spcPct val="20000"/>
        </a:spcBef>
        <a:spcAft>
          <a:spcPct val="0"/>
        </a:spcAft>
        <a:buFont typeface="Times" pitchFamily="50" charset="0"/>
        <a:buChar char="•"/>
        <a:defRPr sz="2000">
          <a:solidFill>
            <a:schemeClr val="tx1"/>
          </a:solidFill>
          <a:latin typeface="+mn-lt"/>
        </a:defRPr>
      </a:lvl5pPr>
      <a:lvl6pPr marL="4173538" indent="-228600" algn="l" rtl="0" fontAlgn="base">
        <a:spcBef>
          <a:spcPct val="20000"/>
        </a:spcBef>
        <a:spcAft>
          <a:spcPct val="0"/>
        </a:spcAft>
        <a:buFont typeface="Times" pitchFamily="50" charset="0"/>
        <a:buChar char="•"/>
        <a:defRPr sz="2000">
          <a:solidFill>
            <a:schemeClr val="tx1"/>
          </a:solidFill>
          <a:latin typeface="+mn-lt"/>
        </a:defRPr>
      </a:lvl6pPr>
      <a:lvl7pPr marL="4630738" indent="-228600" algn="l" rtl="0" fontAlgn="base">
        <a:spcBef>
          <a:spcPct val="20000"/>
        </a:spcBef>
        <a:spcAft>
          <a:spcPct val="0"/>
        </a:spcAft>
        <a:buFont typeface="Times" pitchFamily="50" charset="0"/>
        <a:buChar char="•"/>
        <a:defRPr sz="2000">
          <a:solidFill>
            <a:schemeClr val="tx1"/>
          </a:solidFill>
          <a:latin typeface="+mn-lt"/>
        </a:defRPr>
      </a:lvl7pPr>
      <a:lvl8pPr marL="5087938" indent="-228600" algn="l" rtl="0" fontAlgn="base">
        <a:spcBef>
          <a:spcPct val="20000"/>
        </a:spcBef>
        <a:spcAft>
          <a:spcPct val="0"/>
        </a:spcAft>
        <a:buFont typeface="Times" pitchFamily="50" charset="0"/>
        <a:buChar char="•"/>
        <a:defRPr sz="2000">
          <a:solidFill>
            <a:schemeClr val="tx1"/>
          </a:solidFill>
          <a:latin typeface="+mn-lt"/>
        </a:defRPr>
      </a:lvl8pPr>
      <a:lvl9pPr marL="5545138" indent="-228600" algn="l" rtl="0" fontAlgn="base">
        <a:spcBef>
          <a:spcPct val="20000"/>
        </a:spcBef>
        <a:spcAft>
          <a:spcPct val="0"/>
        </a:spcAft>
        <a:buFont typeface="Times" pitchFamily="50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 flipH="1">
            <a:off x="152400" y="457200"/>
            <a:ext cx="8991600" cy="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55713"/>
            <a:ext cx="7239000" cy="209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 b="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DF64B5F4-970A-4E84-A926-913039BD07D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07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3078" name="Line 9"/>
          <p:cNvSpPr>
            <a:spLocks noChangeShapeType="1"/>
          </p:cNvSpPr>
          <p:nvPr/>
        </p:nvSpPr>
        <p:spPr bwMode="auto">
          <a:xfrm flipH="1" flipV="1">
            <a:off x="685800" y="76200"/>
            <a:ext cx="0" cy="678180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3079" name="AutoShape 14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>
              <a:ea typeface="굴림" pitchFamily="50" charset="-127"/>
            </a:endParaRPr>
          </a:p>
        </p:txBody>
      </p:sp>
      <p:sp>
        <p:nvSpPr>
          <p:cNvPr id="3080" name="AutoShape 15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9pPr>
    </p:titleStyle>
    <p:bodyStyle>
      <a:lvl1pPr marL="282575" indent="-282575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lr>
          <a:srgbClr val="4E87C6"/>
        </a:buClr>
        <a:buFont typeface="Wingdings" pitchFamily="2" charset="2"/>
        <a:buChar char="§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868363" indent="-30162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Arial" charset="0"/>
        <a:buChar char="–"/>
        <a:defRPr sz="2200" b="1">
          <a:solidFill>
            <a:srgbClr val="000000"/>
          </a:solidFill>
          <a:latin typeface="+mn-lt"/>
        </a:defRPr>
      </a:lvl2pPr>
      <a:lvl3pPr marL="1211263" indent="-228600" algn="l" rtl="0" eaLnBrk="0" fontAlgn="base" hangingPunct="0">
        <a:spcBef>
          <a:spcPct val="20000"/>
        </a:spcBef>
        <a:spcAft>
          <a:spcPct val="0"/>
        </a:spcAft>
        <a:buFont typeface="Times" pitchFamily="50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itchFamily="50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itchFamily="50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" pitchFamily="50" charset="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" pitchFamily="50" charset="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" pitchFamily="50" charset="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" pitchFamily="50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460375"/>
            <a:ext cx="7543800" cy="1901825"/>
          </a:xfrm>
          <a:prstGeom prst="rect">
            <a:avLst/>
          </a:prstGeom>
          <a:solidFill>
            <a:srgbClr val="FFF7EB"/>
          </a:solidFill>
          <a:ln w="12700">
            <a:solidFill>
              <a:srgbClr val="F9A75E"/>
            </a:solidFill>
            <a:miter lim="800000"/>
            <a:headEnd/>
            <a:tailEnd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 b="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8F9C411D-CA28-4F71-993D-18EE3E64396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00" name="Picture 7" descr="Picture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0375"/>
            <a:ext cx="609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10"/>
          <p:cNvSpPr>
            <a:spLocks noChangeArrowheads="1"/>
          </p:cNvSpPr>
          <p:nvPr userDrawn="1"/>
        </p:nvSpPr>
        <p:spPr bwMode="auto">
          <a:xfrm>
            <a:off x="0" y="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>
              <a:ea typeface="굴림" pitchFamily="50" charset="-127"/>
            </a:endParaRPr>
          </a:p>
        </p:txBody>
      </p:sp>
      <p:sp>
        <p:nvSpPr>
          <p:cNvPr id="4102" name="AutoShape 13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>
              <a:ea typeface="굴림" pitchFamily="50" charset="-127"/>
            </a:endParaRPr>
          </a:p>
        </p:txBody>
      </p:sp>
      <p:sp>
        <p:nvSpPr>
          <p:cNvPr id="4103" name="AutoShape 14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9pPr>
    </p:titleStyle>
    <p:bodyStyle>
      <a:lvl1pPr marL="798513" indent="-7985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rgbClr val="4E87C6"/>
        </a:buClr>
        <a:buFont typeface="Wingdings" pitchFamily="2" charset="2"/>
        <a:buChar char="•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1712913" indent="-7985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Font typeface="Arial" charset="0"/>
        <a:buChar char="–"/>
        <a:defRPr sz="2000" b="1">
          <a:solidFill>
            <a:srgbClr val="000000"/>
          </a:solidFill>
          <a:latin typeface="+mn-lt"/>
        </a:defRPr>
      </a:lvl2pPr>
      <a:lvl3pPr marL="3711575" indent="-228600" algn="l" rtl="0" eaLnBrk="0" fontAlgn="base" hangingPunct="0">
        <a:spcBef>
          <a:spcPct val="0"/>
        </a:spcBef>
        <a:spcAft>
          <a:spcPct val="0"/>
        </a:spcAft>
        <a:buFont typeface="Times" pitchFamily="50" charset="0"/>
        <a:buChar char="•"/>
        <a:defRPr sz="2000">
          <a:solidFill>
            <a:schemeClr val="tx1"/>
          </a:solidFill>
          <a:latin typeface="+mn-lt"/>
        </a:defRPr>
      </a:lvl3pPr>
      <a:lvl4pPr marL="4054475" indent="-228600" algn="l" rtl="0" eaLnBrk="0" fontAlgn="base" hangingPunct="0">
        <a:spcBef>
          <a:spcPct val="0"/>
        </a:spcBef>
        <a:spcAft>
          <a:spcPct val="0"/>
        </a:spcAft>
        <a:buFont typeface="Times" pitchFamily="50" charset="0"/>
        <a:buChar char="–"/>
        <a:defRPr sz="2000">
          <a:solidFill>
            <a:schemeClr val="tx1"/>
          </a:solidFill>
          <a:latin typeface="+mn-lt"/>
        </a:defRPr>
      </a:lvl4pPr>
      <a:lvl5pPr marL="4397375" indent="-228600" algn="l" rtl="0" eaLnBrk="0" fontAlgn="base" hangingPunct="0">
        <a:spcBef>
          <a:spcPct val="0"/>
        </a:spcBef>
        <a:spcAft>
          <a:spcPct val="0"/>
        </a:spcAft>
        <a:buFont typeface="Times" pitchFamily="50" charset="0"/>
        <a:buChar char="»"/>
        <a:defRPr sz="2000">
          <a:solidFill>
            <a:schemeClr val="tx1"/>
          </a:solidFill>
          <a:latin typeface="+mn-lt"/>
        </a:defRPr>
      </a:lvl5pPr>
      <a:lvl6pPr marL="4854575" indent="-228600" algn="l" rtl="0" fontAlgn="base">
        <a:spcBef>
          <a:spcPct val="0"/>
        </a:spcBef>
        <a:spcAft>
          <a:spcPct val="0"/>
        </a:spcAft>
        <a:buFont typeface="Times" pitchFamily="50" charset="0"/>
        <a:defRPr sz="2000">
          <a:solidFill>
            <a:schemeClr val="tx1"/>
          </a:solidFill>
          <a:latin typeface="+mn-lt"/>
        </a:defRPr>
      </a:lvl6pPr>
      <a:lvl7pPr marL="5311775" indent="-228600" algn="l" rtl="0" fontAlgn="base">
        <a:spcBef>
          <a:spcPct val="0"/>
        </a:spcBef>
        <a:spcAft>
          <a:spcPct val="0"/>
        </a:spcAft>
        <a:buFont typeface="Times" pitchFamily="50" charset="0"/>
        <a:defRPr sz="2000">
          <a:solidFill>
            <a:schemeClr val="tx1"/>
          </a:solidFill>
          <a:latin typeface="+mn-lt"/>
        </a:defRPr>
      </a:lvl7pPr>
      <a:lvl8pPr marL="5768975" indent="-228600" algn="l" rtl="0" fontAlgn="base">
        <a:spcBef>
          <a:spcPct val="0"/>
        </a:spcBef>
        <a:spcAft>
          <a:spcPct val="0"/>
        </a:spcAft>
        <a:buFont typeface="Times" pitchFamily="50" charset="0"/>
        <a:defRPr sz="2000">
          <a:solidFill>
            <a:schemeClr val="tx1"/>
          </a:solidFill>
          <a:latin typeface="+mn-lt"/>
        </a:defRPr>
      </a:lvl8pPr>
      <a:lvl9pPr marL="6226175" indent="-228600" algn="l" rtl="0" fontAlgn="base">
        <a:spcBef>
          <a:spcPct val="0"/>
        </a:spcBef>
        <a:spcAft>
          <a:spcPct val="0"/>
        </a:spcAft>
        <a:buFont typeface="Times" pitchFamily="50" charset="0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 b="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C5687865-295C-48E6-8210-DCE6AAC1CA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5124" name="AutoShape 6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>
              <a:ea typeface="굴림" pitchFamily="50" charset="-127"/>
            </a:endParaRPr>
          </a:p>
        </p:txBody>
      </p:sp>
      <p:sp>
        <p:nvSpPr>
          <p:cNvPr id="5125" name="AutoShape 7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>
              <a:ea typeface="굴림" pitchFamily="50" charset="-127"/>
            </a:endParaRPr>
          </a:p>
        </p:txBody>
      </p:sp>
      <p:sp>
        <p:nvSpPr>
          <p:cNvPr id="5126" name="Line 8"/>
          <p:cNvSpPr>
            <a:spLocks noChangeShapeType="1"/>
          </p:cNvSpPr>
          <p:nvPr userDrawn="1"/>
        </p:nvSpPr>
        <p:spPr bwMode="auto">
          <a:xfrm>
            <a:off x="914400" y="16002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127" name="Line 9"/>
          <p:cNvSpPr>
            <a:spLocks noChangeShapeType="1"/>
          </p:cNvSpPr>
          <p:nvPr userDrawn="1"/>
        </p:nvSpPr>
        <p:spPr bwMode="auto">
          <a:xfrm>
            <a:off x="0" y="58674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1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2320925"/>
            <a:ext cx="7239000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4635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2200" b="1">
          <a:solidFill>
            <a:srgbClr val="000000"/>
          </a:solidFill>
          <a:latin typeface="+mn-lt"/>
        </a:defRPr>
      </a:lvl2pPr>
      <a:lvl3pPr marL="9144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3pPr>
      <a:lvl4pPr marL="13779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2000" b="1">
          <a:solidFill>
            <a:schemeClr val="tx1"/>
          </a:solidFill>
          <a:latin typeface="+mn-lt"/>
        </a:defRPr>
      </a:lvl4pPr>
      <a:lvl5pPr marL="18288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»"/>
        <a:defRPr sz="2000" b="1">
          <a:solidFill>
            <a:schemeClr val="tx1"/>
          </a:solidFill>
          <a:latin typeface="+mn-lt"/>
        </a:defRPr>
      </a:lvl5pPr>
      <a:lvl6pPr marL="2286000" algn="l" rtl="0" fontAlgn="base">
        <a:spcBef>
          <a:spcPct val="0"/>
        </a:spcBef>
        <a:spcAft>
          <a:spcPct val="25000"/>
        </a:spcAft>
        <a:buClr>
          <a:schemeClr val="tx1"/>
        </a:buClr>
        <a:defRPr sz="2000" b="1">
          <a:solidFill>
            <a:schemeClr val="tx1"/>
          </a:solidFill>
          <a:latin typeface="+mn-lt"/>
        </a:defRPr>
      </a:lvl6pPr>
      <a:lvl7pPr marL="2743200" algn="l" rtl="0" fontAlgn="base">
        <a:spcBef>
          <a:spcPct val="0"/>
        </a:spcBef>
        <a:spcAft>
          <a:spcPct val="25000"/>
        </a:spcAft>
        <a:buClr>
          <a:schemeClr val="tx1"/>
        </a:buClr>
        <a:defRPr sz="2000" b="1">
          <a:solidFill>
            <a:schemeClr val="tx1"/>
          </a:solidFill>
          <a:latin typeface="+mn-lt"/>
        </a:defRPr>
      </a:lvl7pPr>
      <a:lvl8pPr marL="3200400" algn="l" rtl="0" fontAlgn="base">
        <a:spcBef>
          <a:spcPct val="0"/>
        </a:spcBef>
        <a:spcAft>
          <a:spcPct val="25000"/>
        </a:spcAft>
        <a:buClr>
          <a:schemeClr val="tx1"/>
        </a:buClr>
        <a:defRPr sz="2000" b="1">
          <a:solidFill>
            <a:schemeClr val="tx1"/>
          </a:solidFill>
          <a:latin typeface="+mn-lt"/>
        </a:defRPr>
      </a:lvl8pPr>
      <a:lvl9pPr marL="3657600" algn="l" rtl="0" fontAlgn="base">
        <a:spcBef>
          <a:spcPct val="0"/>
        </a:spcBef>
        <a:spcAft>
          <a:spcPct val="25000"/>
        </a:spcAft>
        <a:buClr>
          <a:schemeClr val="tx1"/>
        </a:buClr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 b="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56B76395-A993-48D7-B6F9-A2800F9380C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6148" name="AutoShape 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>
              <a:ea typeface="굴림" pitchFamily="50" charset="-127"/>
            </a:endParaRPr>
          </a:p>
        </p:txBody>
      </p:sp>
      <p:sp>
        <p:nvSpPr>
          <p:cNvPr id="6149" name="AutoShape 1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>
              <a:ea typeface="굴림" pitchFamily="50" charset="-127"/>
            </a:endParaRPr>
          </a:p>
        </p:txBody>
      </p:sp>
      <p:sp>
        <p:nvSpPr>
          <p:cNvPr id="6150" name="Rectangle 11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</a:pPr>
            <a:r>
              <a:rPr lang="en-US" altLang="ko-KR" sz="1200" b="0">
                <a:solidFill>
                  <a:schemeClr val="tx1"/>
                </a:solidFill>
                <a:ea typeface="굴림" pitchFamily="50" charset="-127"/>
                <a:sym typeface="Symbol" pitchFamily="18" charset="2"/>
              </a:rPr>
              <a:t></a:t>
            </a:r>
            <a:r>
              <a:rPr lang="en-US" altLang="ko-KR" sz="1200" b="0">
                <a:solidFill>
                  <a:srgbClr val="000000"/>
                </a:solidFill>
                <a:ea typeface="굴림" pitchFamily="50" charset="-127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hf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itchFamily="34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itchFamily="34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>
          <a:solidFill>
            <a:srgbClr val="4E87C6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3000" b="1" i="1">
          <a:solidFill>
            <a:srgbClr val="4E87C6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>
          <a:solidFill>
            <a:srgbClr val="4E87C6"/>
          </a:solidFill>
          <a:latin typeface="+mn-lt"/>
        </a:defRPr>
      </a:lvl3pPr>
      <a:lvl4pPr marL="16002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3000" b="1" i="1">
          <a:solidFill>
            <a:srgbClr val="4E87C6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»"/>
        <a:defRPr sz="3000" b="1" i="1">
          <a:solidFill>
            <a:srgbClr val="4E87C6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62800" y="1166813"/>
            <a:ext cx="1981200" cy="210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86600" y="152400"/>
            <a:ext cx="2057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 b="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DD031BA8-F704-42CA-A30E-65D77AD1392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41313" algn="l"/>
                <a:tab pos="741363" algn="l"/>
              </a:tabLst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tabLst>
                <a:tab pos="341313" algn="l"/>
                <a:tab pos="741363" algn="l"/>
              </a:tabLst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tabLst>
                <a:tab pos="341313" algn="l"/>
                <a:tab pos="741363" algn="l"/>
              </a:tabLst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tabLst>
                <a:tab pos="341313" algn="l"/>
                <a:tab pos="741363" algn="l"/>
              </a:tabLst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tabLst>
                <a:tab pos="341313" algn="l"/>
                <a:tab pos="741363" algn="l"/>
              </a:tabLst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tabLst>
                <a:tab pos="341313" algn="l"/>
                <a:tab pos="741363" algn="l"/>
              </a:tabLst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tabLst>
                <a:tab pos="341313" algn="l"/>
                <a:tab pos="741363" algn="l"/>
              </a:tabLst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tabLst>
                <a:tab pos="341313" algn="l"/>
                <a:tab pos="741363" algn="l"/>
              </a:tabLst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tabLst>
                <a:tab pos="341313" algn="l"/>
                <a:tab pos="741363" algn="l"/>
              </a:tabLst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ko-KR" sz="1200" b="0">
                <a:solidFill>
                  <a:schemeClr val="tx1"/>
                </a:solidFill>
                <a:ea typeface="굴림" pitchFamily="50" charset="-127"/>
                <a:sym typeface="Symbol" pitchFamily="18" charset="2"/>
              </a:rPr>
              <a:t></a:t>
            </a:r>
            <a:r>
              <a:rPr lang="en-US" altLang="ko-KR" sz="1200" b="0">
                <a:solidFill>
                  <a:schemeClr val="tx1"/>
                </a:solidFill>
                <a:ea typeface="굴림" pitchFamily="50" charset="-127"/>
              </a:rPr>
              <a:t> 2008 Pearson Education, Inc.  All rights reserved.</a:t>
            </a:r>
          </a:p>
        </p:txBody>
      </p:sp>
      <p:sp>
        <p:nvSpPr>
          <p:cNvPr id="7174" name="AutoShape 8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458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>
              <a:ea typeface="굴림" pitchFamily="50" charset="-127"/>
            </a:endParaRPr>
          </a:p>
        </p:txBody>
      </p:sp>
      <p:sp>
        <p:nvSpPr>
          <p:cNvPr id="7175" name="AutoShape 9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077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600"/>
        </a:spcAft>
        <a:buChar char="•"/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115888" indent="-1588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pitchFamily="18" charset="0"/>
        </a:defRPr>
      </a:lvl2pPr>
      <a:lvl3pPr marL="463550" indent="450850" algn="l" rtl="0" eaLnBrk="0" fontAlgn="base" hangingPunct="0">
        <a:spcBef>
          <a:spcPct val="20000"/>
        </a:spcBef>
        <a:spcAft>
          <a:spcPct val="0"/>
        </a:spcAft>
        <a:buChar char="•"/>
        <a:defRPr sz="2000" b="1" i="1">
          <a:solidFill>
            <a:schemeClr val="tx1"/>
          </a:solidFill>
          <a:latin typeface="Times New Roman" pitchFamily="18" charset="0"/>
        </a:defRPr>
      </a:lvl3pPr>
      <a:lvl4pPr marL="682625" indent="688975" algn="l" rtl="0" eaLnBrk="0" fontAlgn="base" hangingPunct="0">
        <a:spcBef>
          <a:spcPct val="20000"/>
        </a:spcBef>
        <a:spcAft>
          <a:spcPct val="0"/>
        </a:spcAft>
        <a:buChar char="–"/>
        <a:defRPr sz="2000" b="1" i="1">
          <a:solidFill>
            <a:schemeClr val="tx1"/>
          </a:solidFill>
          <a:latin typeface="Times New Roman" pitchFamily="18" charset="0"/>
        </a:defRPr>
      </a:lvl4pPr>
      <a:lvl5pPr marL="863600" indent="965200" algn="l" rtl="0" eaLnBrk="0" fontAlgn="base" hangingPunct="0">
        <a:spcBef>
          <a:spcPct val="20000"/>
        </a:spcBef>
        <a:spcAft>
          <a:spcPct val="0"/>
        </a:spcAft>
        <a:buChar char="»"/>
        <a:defRPr sz="2000" b="1" i="1">
          <a:solidFill>
            <a:schemeClr val="tx1"/>
          </a:solidFill>
          <a:latin typeface="Times New Roman" pitchFamily="18" charset="0"/>
        </a:defRPr>
      </a:lvl5pPr>
      <a:lvl6pPr marL="1320800" algn="l" rtl="0" fontAlgn="base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6pPr>
      <a:lvl7pPr marL="1778000" algn="l" rtl="0" fontAlgn="base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7pPr>
      <a:lvl8pPr marL="2235200" algn="l" rtl="0" fontAlgn="base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8pPr>
      <a:lvl9pPr marL="2692400" algn="l" rtl="0" fontAlgn="base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 b="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FFA57C8E-8B3E-43C2-A579-85D9AB945F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19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041525"/>
            <a:ext cx="73152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8197" name="AutoShape 10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>
              <a:ea typeface="굴림" pitchFamily="50" charset="-127"/>
            </a:endParaRPr>
          </a:p>
        </p:txBody>
      </p:sp>
      <p:sp>
        <p:nvSpPr>
          <p:cNvPr id="8198" name="AutoShape 11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>
              <a:ea typeface="굴림" pitchFamily="50" charset="-127"/>
            </a:endParaRPr>
          </a:p>
        </p:txBody>
      </p:sp>
      <p:sp>
        <p:nvSpPr>
          <p:cNvPr id="8199" name="Rectangle 12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</a:pPr>
            <a:r>
              <a:rPr lang="en-US" altLang="ko-KR" sz="1200" b="0">
                <a:solidFill>
                  <a:schemeClr val="tx1"/>
                </a:solidFill>
                <a:ea typeface="굴림" pitchFamily="50" charset="-127"/>
                <a:sym typeface="Symbol" pitchFamily="18" charset="2"/>
              </a:rPr>
              <a:t></a:t>
            </a:r>
            <a:r>
              <a:rPr lang="en-US" altLang="ko-KR" sz="1200" b="0">
                <a:solidFill>
                  <a:srgbClr val="000000"/>
                </a:solidFill>
                <a:ea typeface="굴림" pitchFamily="50" charset="-127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itchFamily="34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>
          <a:solidFill>
            <a:srgbClr val="4E87C6"/>
          </a:solidFill>
          <a:latin typeface="+mn-lt"/>
          <a:ea typeface="+mn-ea"/>
          <a:cs typeface="+mn-cs"/>
        </a:defRPr>
      </a:lvl1pPr>
      <a:lvl2pPr marL="4635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3000" b="1" i="1">
          <a:solidFill>
            <a:srgbClr val="4E87C6"/>
          </a:solidFill>
          <a:latin typeface="+mn-lt"/>
        </a:defRPr>
      </a:lvl2pPr>
      <a:lvl3pPr marL="9144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>
          <a:solidFill>
            <a:srgbClr val="4E87C6"/>
          </a:solidFill>
          <a:latin typeface="+mn-lt"/>
        </a:defRPr>
      </a:lvl3pPr>
      <a:lvl4pPr marL="13779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3000" b="1" i="1">
          <a:solidFill>
            <a:srgbClr val="4E87C6"/>
          </a:solidFill>
          <a:latin typeface="+mn-lt"/>
        </a:defRPr>
      </a:lvl4pPr>
      <a:lvl5pPr marL="18288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»"/>
        <a:defRPr sz="3000" b="1" i="1">
          <a:solidFill>
            <a:srgbClr val="4E87C6"/>
          </a:solidFill>
          <a:latin typeface="+mn-lt"/>
        </a:defRPr>
      </a:lvl5pPr>
      <a:lvl6pPr marL="22860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6pPr>
      <a:lvl7pPr marL="27432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7pPr>
      <a:lvl8pPr marL="32004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8pPr>
      <a:lvl9pPr marL="36576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1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11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1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1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1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1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1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9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1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1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1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1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4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1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5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1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6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1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7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1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8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1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9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1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0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1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13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2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lnSpc>
                <a:spcPct val="95000"/>
              </a:lnSpc>
              <a:spcAft>
                <a:spcPct val="20000"/>
              </a:spcAft>
              <a:buChar char="•"/>
              <a:defRPr sz="6000" b="1">
                <a:solidFill>
                  <a:srgbClr val="4F87C6"/>
                </a:solidFill>
                <a:latin typeface="Arial" charset="0"/>
              </a:defRPr>
            </a:lvl1pPr>
            <a:lvl2pPr marL="742950" indent="-285750" algn="ctr" eaLnBrk="0" hangingPunct="0">
              <a:lnSpc>
                <a:spcPct val="95000"/>
              </a:lnSpc>
              <a:spcAft>
                <a:spcPct val="20000"/>
              </a:spcAft>
              <a:buChar char="–"/>
              <a:defRPr sz="40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5000"/>
              </a:lnSpc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95000"/>
              </a:lnSpc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95000"/>
              </a:lnSpc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fld id="{BE1F3AF7-B80F-4125-BA58-08F37DF1F3D7}" type="slidenum">
              <a:rPr lang="en-US" altLang="ko-KR" sz="1200" b="0" smtClean="0">
                <a:solidFill>
                  <a:schemeClr val="tx1"/>
                </a:solidFill>
                <a:ea typeface="굴림" pitchFamily="50" charset="-127"/>
              </a:rPr>
              <a:pPr algn="r" eaLnBrk="1" hangingPunct="1"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t>1</a:t>
            </a:fld>
            <a:endParaRPr lang="en-US" altLang="ko-KR" sz="1200" b="0" smtClean="0">
              <a:solidFill>
                <a:schemeClr val="tx1"/>
              </a:solidFill>
              <a:ea typeface="굴림" pitchFamily="50" charset="-127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25488" y="889000"/>
            <a:ext cx="1720850" cy="139065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22</a:t>
            </a: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3478213"/>
            <a:ext cx="7315200" cy="18478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ko-KR" smtClean="0">
                <a:ea typeface="굴림" pitchFamily="50" charset="-127"/>
              </a:rPr>
              <a:t>Database:              SQL &amp; MySQL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22.3  </a:t>
            </a:r>
            <a:r>
              <a:rPr lang="en-US" altLang="ko-KR" smtClean="0">
                <a:ea typeface="굴림" pitchFamily="50" charset="-127"/>
              </a:rPr>
              <a:t>Relational Database Overview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b="0" smtClean="0">
                <a:ea typeface="굴림" pitchFamily="50" charset="-127"/>
              </a:rPr>
              <a:t>Authors table</a:t>
            </a:r>
          </a:p>
          <a:p>
            <a:pPr lvl="1"/>
            <a:r>
              <a:rPr lang="en-US" altLang="ko-KR" sz="2500" b="0" smtClean="0">
                <a:ea typeface="굴림" pitchFamily="50" charset="-127"/>
              </a:rPr>
              <a:t>Consists of three columns</a:t>
            </a:r>
          </a:p>
          <a:p>
            <a:pPr lvl="2"/>
            <a:r>
              <a:rPr lang="en-US" altLang="ko-KR" sz="2400" b="0" smtClean="0">
                <a:ea typeface="굴림" pitchFamily="50" charset="-127"/>
              </a:rPr>
              <a:t>author’s unique ID number, first name, last name</a:t>
            </a:r>
          </a:p>
        </p:txBody>
      </p:sp>
      <p:graphicFrame>
        <p:nvGraphicFramePr>
          <p:cNvPr id="20484" name="Object 2"/>
          <p:cNvGraphicFramePr>
            <a:graphicFrameLocks noChangeAspect="1"/>
          </p:cNvGraphicFramePr>
          <p:nvPr/>
        </p:nvGraphicFramePr>
        <p:xfrm>
          <a:off x="688975" y="3206750"/>
          <a:ext cx="7932738" cy="263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Document" r:id="rId4" imgW="7002772" imgH="2328627" progId="Word.Document.8">
                  <p:embed/>
                </p:oleObj>
              </mc:Choice>
              <mc:Fallback>
                <p:oleObj name="Document" r:id="rId4" imgW="7002772" imgH="232862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3206750"/>
                        <a:ext cx="7932738" cy="263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22.3  </a:t>
            </a:r>
            <a:r>
              <a:rPr lang="en-US" altLang="ko-KR" smtClean="0">
                <a:ea typeface="굴림" pitchFamily="50" charset="-127"/>
              </a:rPr>
              <a:t>Relational Database Overview</a:t>
            </a:r>
          </a:p>
        </p:txBody>
      </p:sp>
      <p:graphicFrame>
        <p:nvGraphicFramePr>
          <p:cNvPr id="21507" name="Object 2"/>
          <p:cNvGraphicFramePr>
            <a:graphicFrameLocks noChangeAspect="1"/>
          </p:cNvGraphicFramePr>
          <p:nvPr/>
        </p:nvGraphicFramePr>
        <p:xfrm>
          <a:off x="2505075" y="1590675"/>
          <a:ext cx="4168775" cy="390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Document" r:id="rId4" imgW="4182158" imgH="3922265" progId="Word.Document.8">
                  <p:embed/>
                </p:oleObj>
              </mc:Choice>
              <mc:Fallback>
                <p:oleObj name="Document" r:id="rId4" imgW="4182158" imgH="392226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1590675"/>
                        <a:ext cx="4168775" cy="3906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22.3  </a:t>
            </a:r>
            <a:r>
              <a:rPr lang="en-US" altLang="ko-KR" smtClean="0">
                <a:ea typeface="굴림" pitchFamily="50" charset="-127"/>
              </a:rPr>
              <a:t>Relational Database Overview</a:t>
            </a:r>
          </a:p>
        </p:txBody>
      </p:sp>
      <p:graphicFrame>
        <p:nvGraphicFramePr>
          <p:cNvPr id="22531" name="Object 2"/>
          <p:cNvGraphicFramePr>
            <a:graphicFrameLocks noChangeAspect="1"/>
          </p:cNvGraphicFramePr>
          <p:nvPr/>
        </p:nvGraphicFramePr>
        <p:xfrm>
          <a:off x="1449388" y="3016250"/>
          <a:ext cx="6043612" cy="166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Document" r:id="rId4" imgW="6069094" imgH="1672868" progId="Word.Document.8">
                  <p:embed/>
                </p:oleObj>
              </mc:Choice>
              <mc:Fallback>
                <p:oleObj name="Document" r:id="rId4" imgW="6069094" imgH="167286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3016250"/>
                        <a:ext cx="6043612" cy="166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3"/>
          <p:cNvGraphicFramePr>
            <a:graphicFrameLocks noChangeAspect="1"/>
          </p:cNvGraphicFramePr>
          <p:nvPr/>
        </p:nvGraphicFramePr>
        <p:xfrm>
          <a:off x="1449388" y="4773613"/>
          <a:ext cx="6043612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Document" r:id="rId6" imgW="6069094" imgH="1317276" progId="Word.Document.8">
                  <p:embed/>
                </p:oleObj>
              </mc:Choice>
              <mc:Fallback>
                <p:oleObj name="Document" r:id="rId6" imgW="6069094" imgH="131727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4773613"/>
                        <a:ext cx="6043612" cy="130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2400">
                <a:solidFill>
                  <a:schemeClr val="tx1"/>
                </a:solidFill>
                <a:ea typeface="굴림" pitchFamily="50" charset="-127"/>
              </a:rPr>
              <a:t>Publishers</a:t>
            </a:r>
            <a:r>
              <a:rPr lang="en-US" altLang="ko-KR" sz="2400" b="0">
                <a:solidFill>
                  <a:schemeClr val="tx1"/>
                </a:solidFill>
                <a:ea typeface="굴림" pitchFamily="50" charset="-127"/>
              </a:rPr>
              <a:t> table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ko-KR" sz="2400" b="0">
                <a:solidFill>
                  <a:schemeClr val="tx1"/>
                </a:solidFill>
                <a:ea typeface="굴림" pitchFamily="50" charset="-127"/>
              </a:rPr>
              <a:t>Consists of two columns</a:t>
            </a:r>
          </a:p>
          <a:p>
            <a:pPr lvl="2" eaLnBrk="1" hangingPunct="1">
              <a:spcBef>
                <a:spcPct val="20000"/>
              </a:spcBef>
            </a:pPr>
            <a:r>
              <a:rPr lang="en-US" altLang="ko-KR" sz="2400" b="0">
                <a:ea typeface="굴림" pitchFamily="50" charset="-127"/>
              </a:rPr>
              <a:t>publisher’s unique ID and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ChangeArrowheads="1"/>
          </p:cNvSpPr>
          <p:nvPr/>
        </p:nvSpPr>
        <p:spPr bwMode="auto">
          <a:xfrm>
            <a:off x="685800" y="1219200"/>
            <a:ext cx="8153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2400">
                <a:solidFill>
                  <a:schemeClr val="tx1"/>
                </a:solidFill>
                <a:ea typeface="굴림" pitchFamily="50" charset="-127"/>
              </a:rPr>
              <a:t>AuthorISBN</a:t>
            </a:r>
            <a:r>
              <a:rPr lang="en-US" altLang="ko-KR" sz="2400" b="0">
                <a:solidFill>
                  <a:schemeClr val="tx1"/>
                </a:solidFill>
                <a:ea typeface="굴림" pitchFamily="50" charset="-127"/>
              </a:rPr>
              <a:t> table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ko-KR" sz="2400" b="0">
                <a:solidFill>
                  <a:schemeClr val="tx1"/>
                </a:solidFill>
                <a:ea typeface="굴림" pitchFamily="50" charset="-127"/>
              </a:rPr>
              <a:t>Consists of two columns</a:t>
            </a:r>
          </a:p>
          <a:p>
            <a:pPr lvl="2" eaLnBrk="1" hangingPunct="1">
              <a:spcBef>
                <a:spcPct val="20000"/>
              </a:spcBef>
            </a:pPr>
            <a:r>
              <a:rPr lang="en-US" altLang="ko-KR" sz="2400" b="0">
                <a:ea typeface="굴림" pitchFamily="50" charset="-127"/>
              </a:rPr>
              <a:t>ISBN numbers for each book and the authors’ ID numbers</a:t>
            </a:r>
          </a:p>
          <a:p>
            <a:pPr lvl="2" eaLnBrk="1" hangingPunct="1">
              <a:spcBef>
                <a:spcPct val="20000"/>
              </a:spcBef>
            </a:pPr>
            <a:endParaRPr lang="en-US" altLang="ko-KR" sz="2400" b="0">
              <a:ea typeface="굴림" pitchFamily="50" charset="-127"/>
            </a:endParaRPr>
          </a:p>
          <a:p>
            <a:pPr lvl="2" eaLnBrk="1" hangingPunct="1">
              <a:spcBef>
                <a:spcPct val="20000"/>
              </a:spcBef>
            </a:pPr>
            <a:endParaRPr lang="en-US" altLang="ko-KR" sz="2400" b="0">
              <a:ea typeface="굴림" pitchFamily="50" charset="-127"/>
            </a:endParaRPr>
          </a:p>
          <a:p>
            <a:pPr lvl="2" eaLnBrk="1" hangingPunct="1">
              <a:spcBef>
                <a:spcPct val="20000"/>
              </a:spcBef>
            </a:pPr>
            <a:endParaRPr lang="en-US" altLang="ko-KR" sz="2400" b="0">
              <a:ea typeface="굴림" pitchFamily="50" charset="-127"/>
            </a:endParaRPr>
          </a:p>
          <a:p>
            <a:pPr lvl="2" eaLnBrk="1" hangingPunct="1">
              <a:spcBef>
                <a:spcPct val="20000"/>
              </a:spcBef>
            </a:pPr>
            <a:endParaRPr lang="en-US" altLang="ko-KR" sz="2400" b="0">
              <a:ea typeface="굴림" pitchFamily="50" charset="-127"/>
            </a:endParaRP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ko-KR" sz="2400" b="0">
                <a:solidFill>
                  <a:schemeClr val="tx1"/>
                </a:solidFill>
                <a:ea typeface="굴림" pitchFamily="50" charset="-127"/>
              </a:rPr>
              <a:t>Helps associate the names of the authors with the titles of their books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22.3  </a:t>
            </a:r>
            <a:r>
              <a:rPr lang="en-US" altLang="ko-KR" smtClean="0">
                <a:ea typeface="굴림" pitchFamily="50" charset="-127"/>
              </a:rPr>
              <a:t>Relational Database Overview</a:t>
            </a:r>
          </a:p>
        </p:txBody>
      </p:sp>
      <p:graphicFrame>
        <p:nvGraphicFramePr>
          <p:cNvPr id="23556" name="Object 2"/>
          <p:cNvGraphicFramePr>
            <a:graphicFrameLocks noChangeAspect="1"/>
          </p:cNvGraphicFramePr>
          <p:nvPr/>
        </p:nvGraphicFramePr>
        <p:xfrm>
          <a:off x="1377950" y="3122613"/>
          <a:ext cx="648335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Document" r:id="rId4" imgW="6768902" imgH="2288317" progId="Word.Document.8">
                  <p:embed/>
                </p:oleObj>
              </mc:Choice>
              <mc:Fallback>
                <p:oleObj name="Document" r:id="rId4" imgW="6768902" imgH="228831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3122613"/>
                        <a:ext cx="6483350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22.3  </a:t>
            </a:r>
            <a:r>
              <a:rPr lang="en-US" altLang="ko-KR" smtClean="0">
                <a:ea typeface="굴림" pitchFamily="50" charset="-127"/>
              </a:rPr>
              <a:t>Relational Database Overview</a:t>
            </a:r>
          </a:p>
        </p:txBody>
      </p:sp>
      <p:graphicFrame>
        <p:nvGraphicFramePr>
          <p:cNvPr id="24579" name="Object 2"/>
          <p:cNvGraphicFramePr>
            <a:graphicFrameLocks noChangeAspect="1"/>
          </p:cNvGraphicFramePr>
          <p:nvPr/>
        </p:nvGraphicFramePr>
        <p:xfrm>
          <a:off x="1905000" y="1219200"/>
          <a:ext cx="5054600" cy="507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문서" r:id="rId4" imgW="5056632" imgH="5074920" progId="Word.Document.8">
                  <p:embed/>
                </p:oleObj>
              </mc:Choice>
              <mc:Fallback>
                <p:oleObj name="문서" r:id="rId4" imgW="5056632" imgH="50749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219200"/>
                        <a:ext cx="5054600" cy="507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22.3  </a:t>
            </a:r>
            <a:r>
              <a:rPr lang="en-US" altLang="ko-KR" smtClean="0">
                <a:ea typeface="굴림" pitchFamily="50" charset="-127"/>
              </a:rPr>
              <a:t>Relational Database Overview</a:t>
            </a:r>
          </a:p>
        </p:txBody>
      </p:sp>
      <p:graphicFrame>
        <p:nvGraphicFramePr>
          <p:cNvPr id="25603" name="Object 2"/>
          <p:cNvGraphicFramePr>
            <a:graphicFrameLocks noChangeAspect="1"/>
          </p:cNvGraphicFramePr>
          <p:nvPr/>
        </p:nvGraphicFramePr>
        <p:xfrm>
          <a:off x="985838" y="3657600"/>
          <a:ext cx="7302500" cy="298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Document" r:id="rId4" imgW="7521323" imgH="3076163" progId="Word.Document.8">
                  <p:embed/>
                </p:oleObj>
              </mc:Choice>
              <mc:Fallback>
                <p:oleObj name="Document" r:id="rId4" imgW="7521323" imgH="307616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3657600"/>
                        <a:ext cx="7302500" cy="29813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2400">
                <a:solidFill>
                  <a:schemeClr val="tx1"/>
                </a:solidFill>
                <a:ea typeface="굴림" pitchFamily="50" charset="-127"/>
              </a:rPr>
              <a:t>Titles</a:t>
            </a:r>
            <a:r>
              <a:rPr lang="en-US" altLang="ko-KR" sz="2400" b="0">
                <a:solidFill>
                  <a:schemeClr val="tx1"/>
                </a:solidFill>
                <a:ea typeface="굴림" pitchFamily="50" charset="-127"/>
              </a:rPr>
              <a:t> table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ko-KR" sz="2400" b="0">
                <a:solidFill>
                  <a:schemeClr val="tx1"/>
                </a:solidFill>
                <a:ea typeface="굴림" pitchFamily="50" charset="-127"/>
              </a:rPr>
              <a:t>Consists of eight columns</a:t>
            </a:r>
          </a:p>
          <a:p>
            <a:pPr lvl="2" eaLnBrk="1" hangingPunct="1">
              <a:spcBef>
                <a:spcPct val="20000"/>
              </a:spcBef>
            </a:pPr>
            <a:r>
              <a:rPr lang="en-US" altLang="ko-KR" sz="2400" b="0">
                <a:ea typeface="굴림" pitchFamily="50" charset="-127"/>
              </a:rPr>
              <a:t>ISBN number, title, edition number, copyright year, description, publisher’s ID, the name of a file containing an image of the book cover, and price.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22.3  </a:t>
            </a:r>
            <a:r>
              <a:rPr lang="en-US" altLang="ko-KR" smtClean="0">
                <a:ea typeface="굴림" pitchFamily="50" charset="-127"/>
              </a:rPr>
              <a:t>Relational Database Overview</a:t>
            </a:r>
          </a:p>
        </p:txBody>
      </p:sp>
      <p:graphicFrame>
        <p:nvGraphicFramePr>
          <p:cNvPr id="26627" name="Object 2"/>
          <p:cNvGraphicFramePr>
            <a:graphicFrameLocks noChangeAspect="1"/>
          </p:cNvGraphicFramePr>
          <p:nvPr/>
        </p:nvGraphicFramePr>
        <p:xfrm>
          <a:off x="687388" y="1301750"/>
          <a:ext cx="7651750" cy="506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Document" r:id="rId4" imgW="7838075" imgH="5188123" progId="Word.Document.8">
                  <p:embed/>
                </p:oleObj>
              </mc:Choice>
              <mc:Fallback>
                <p:oleObj name="Document" r:id="rId4" imgW="7838075" imgH="518812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1301750"/>
                        <a:ext cx="7651750" cy="506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fld id="{B39E9B37-7CF7-491F-8FCE-42B67806F7F5}" type="slidenum">
              <a:rPr lang="en-US" altLang="ko-KR" sz="1200" b="0" smtClean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pPr eaLnBrk="1" hangingPunct="1">
                <a:buFontTx/>
                <a:buNone/>
              </a:pPr>
              <a:t>17</a:t>
            </a:fld>
            <a:endParaRPr lang="en-US" altLang="ko-KR" sz="1200" b="0" smtClean="0">
              <a:solidFill>
                <a:schemeClr val="tx1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z="3200" smtClean="0">
                <a:ea typeface="굴림" pitchFamily="50" charset="-127"/>
              </a:rPr>
              <a:t>22.3 Relational Database Overview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b="0" smtClean="0">
                <a:ea typeface="굴림" pitchFamily="50" charset="-127"/>
              </a:rPr>
              <a:t>An entity-relationship (ER) diagram shows the database tables and the relationships among them.</a:t>
            </a:r>
          </a:p>
          <a:p>
            <a:pPr eaLnBrk="1" hangingPunct="1"/>
            <a:r>
              <a:rPr lang="en-US" altLang="ko-KR" sz="2400" b="0" smtClean="0">
                <a:ea typeface="굴림" pitchFamily="50" charset="-127"/>
              </a:rPr>
              <a:t>Every row must have a primary-key value, and that value must be unique in the table</a:t>
            </a:r>
          </a:p>
          <a:p>
            <a:pPr lvl="1" eaLnBrk="1" hangingPunct="1"/>
            <a:r>
              <a:rPr lang="en-US" altLang="ko-KR" sz="2400" b="0" smtClean="0">
                <a:ea typeface="굴림" pitchFamily="50" charset="-127"/>
              </a:rPr>
              <a:t>This is known as the Rule of Entity Integrity.</a:t>
            </a:r>
          </a:p>
          <a:p>
            <a:pPr eaLnBrk="1" hangingPunct="1"/>
            <a:r>
              <a:rPr lang="en-US" altLang="ko-KR" sz="2400" b="0" smtClean="0">
                <a:ea typeface="굴림" pitchFamily="50" charset="-127"/>
              </a:rPr>
              <a:t>An infinity symbol (</a:t>
            </a:r>
            <a:r>
              <a:rPr lang="en-US" altLang="ko-KR" sz="2400" b="0" smtClean="0">
                <a:ea typeface="굴림" pitchFamily="50" charset="-127"/>
                <a:cs typeface="Times New Roman" pitchFamily="18" charset="0"/>
              </a:rPr>
              <a:t>∞</a:t>
            </a:r>
            <a:r>
              <a:rPr lang="en-US" altLang="ko-KR" sz="2400" b="0" smtClean="0">
                <a:ea typeface="굴림" pitchFamily="50" charset="-127"/>
              </a:rPr>
              <a:t>) indicates a one-to-many relationship, in which an entry from a table can have an arbitrary number of entries in another table.</a:t>
            </a:r>
          </a:p>
          <a:p>
            <a:pPr eaLnBrk="1" hangingPunct="1"/>
            <a:r>
              <a:rPr lang="en-US" altLang="ko-KR" sz="2400" b="0" smtClean="0">
                <a:ea typeface="굴림" pitchFamily="50" charset="-127"/>
              </a:rPr>
              <a:t>A many-to-many relationship indicates that multiple entries can be related between tables.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22.3  </a:t>
            </a:r>
            <a:r>
              <a:rPr lang="en-US" altLang="ko-KR" smtClean="0">
                <a:ea typeface="굴림" pitchFamily="50" charset="-127"/>
              </a:rPr>
              <a:t>Relational Database Overview</a:t>
            </a:r>
          </a:p>
        </p:txBody>
      </p:sp>
      <p:pic>
        <p:nvPicPr>
          <p:cNvPr id="28675" name="Picture 3" descr="relationshi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8915400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304800" y="1447800"/>
            <a:ext cx="6096000" cy="40005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2000" b="0">
                <a:solidFill>
                  <a:srgbClr val="275AFF"/>
                </a:solidFill>
                <a:ea typeface="굴림" pitchFamily="50" charset="-127"/>
              </a:rPr>
              <a:t>Relationships among the tables in the Books database </a:t>
            </a:r>
          </a:p>
        </p:txBody>
      </p:sp>
      <p:sp>
        <p:nvSpPr>
          <p:cNvPr id="28677" name="AutoShape 6"/>
          <p:cNvSpPr>
            <a:spLocks/>
          </p:cNvSpPr>
          <p:nvPr/>
        </p:nvSpPr>
        <p:spPr bwMode="auto">
          <a:xfrm>
            <a:off x="2124075" y="1905000"/>
            <a:ext cx="5543550" cy="406400"/>
          </a:xfrm>
          <a:prstGeom prst="borderCallout2">
            <a:avLst>
              <a:gd name="adj1" fmla="val 28125"/>
              <a:gd name="adj2" fmla="val -1375"/>
              <a:gd name="adj3" fmla="val 28125"/>
              <a:gd name="adj4" fmla="val -7301"/>
              <a:gd name="adj5" fmla="val 231639"/>
              <a:gd name="adj6" fmla="val -1956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2000" b="0">
                <a:solidFill>
                  <a:srgbClr val="275AFF"/>
                </a:solidFill>
                <a:ea typeface="굴림" pitchFamily="50" charset="-127"/>
              </a:rPr>
              <a:t>The header line in each table is the</a:t>
            </a:r>
            <a:r>
              <a:rPr lang="en-US" altLang="ko-KR" sz="2000">
                <a:solidFill>
                  <a:srgbClr val="275AFF"/>
                </a:solidFill>
                <a:ea typeface="굴림" pitchFamily="50" charset="-127"/>
              </a:rPr>
              <a:t> t</a:t>
            </a:r>
            <a:r>
              <a:rPr lang="en-US" altLang="ko-KR" sz="2000" b="0">
                <a:solidFill>
                  <a:srgbClr val="275AFF"/>
                </a:solidFill>
                <a:ea typeface="굴림" pitchFamily="50" charset="-127"/>
              </a:rPr>
              <a:t>able’s name</a:t>
            </a:r>
          </a:p>
        </p:txBody>
      </p:sp>
      <p:sp>
        <p:nvSpPr>
          <p:cNvPr id="28678" name="AutoShape 7"/>
          <p:cNvSpPr>
            <a:spLocks/>
          </p:cNvSpPr>
          <p:nvPr/>
        </p:nvSpPr>
        <p:spPr bwMode="auto">
          <a:xfrm>
            <a:off x="3635375" y="4581525"/>
            <a:ext cx="5508625" cy="406400"/>
          </a:xfrm>
          <a:prstGeom prst="borderCallout2">
            <a:avLst>
              <a:gd name="adj1" fmla="val 28125"/>
              <a:gd name="adj2" fmla="val -1384"/>
              <a:gd name="adj3" fmla="val 28125"/>
              <a:gd name="adj4" fmla="val -4583"/>
              <a:gd name="adj5" fmla="val -387889"/>
              <a:gd name="adj6" fmla="val -11181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2000" b="0">
                <a:solidFill>
                  <a:srgbClr val="275AFF"/>
                </a:solidFill>
                <a:ea typeface="굴림" pitchFamily="50" charset="-127"/>
              </a:rPr>
              <a:t>The column in bold contains the table’s primary key</a:t>
            </a:r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685800" y="5105400"/>
            <a:ext cx="7772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ko-KR" sz="2400" b="0">
                <a:solidFill>
                  <a:schemeClr val="tx1"/>
                </a:solidFill>
                <a:ea typeface="굴림" pitchFamily="50" charset="-127"/>
              </a:rPr>
              <a:t>Every row must have a value in the primary key, and the value must be unique</a:t>
            </a:r>
          </a:p>
          <a:p>
            <a:pPr lvl="1" eaLnBrk="1" hangingPunct="1">
              <a:buFontTx/>
              <a:buChar char="•"/>
            </a:pPr>
            <a:r>
              <a:rPr lang="en-US" altLang="ko-KR" sz="2400" b="0">
                <a:solidFill>
                  <a:schemeClr val="tx1"/>
                </a:solidFill>
                <a:ea typeface="굴림" pitchFamily="50" charset="-127"/>
              </a:rPr>
              <a:t>Known as the </a:t>
            </a:r>
            <a:r>
              <a:rPr lang="en-US" altLang="ko-KR" sz="2400">
                <a:solidFill>
                  <a:schemeClr val="tx1"/>
                </a:solidFill>
                <a:ea typeface="굴림" pitchFamily="50" charset="-127"/>
              </a:rPr>
              <a:t>Rule of Entity Integrity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22.3  </a:t>
            </a:r>
            <a:r>
              <a:rPr lang="en-US" altLang="ko-KR" smtClean="0">
                <a:ea typeface="굴림" pitchFamily="50" charset="-127"/>
              </a:rPr>
              <a:t>Relational Database Overview</a:t>
            </a:r>
          </a:p>
        </p:txBody>
      </p:sp>
      <p:pic>
        <p:nvPicPr>
          <p:cNvPr id="29699" name="Picture 3" descr="relationshi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915400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685800" y="4572000"/>
            <a:ext cx="7772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ko-KR" sz="2400">
                <a:solidFill>
                  <a:schemeClr val="tx1"/>
                </a:solidFill>
                <a:ea typeface="굴림" pitchFamily="50" charset="-127"/>
              </a:rPr>
              <a:t>AuthorISBN</a:t>
            </a:r>
            <a:r>
              <a:rPr lang="en-US" altLang="ko-KR" sz="2400" b="0">
                <a:solidFill>
                  <a:schemeClr val="tx1"/>
                </a:solidFill>
                <a:ea typeface="굴림" pitchFamily="50" charset="-127"/>
              </a:rPr>
              <a:t> table </a:t>
            </a:r>
          </a:p>
          <a:p>
            <a:pPr lvl="1" eaLnBrk="1" hangingPunct="1">
              <a:buFontTx/>
              <a:buChar char="•"/>
            </a:pPr>
            <a:r>
              <a:rPr lang="en-US" altLang="ko-KR" sz="2400" b="0">
                <a:solidFill>
                  <a:schemeClr val="tx1"/>
                </a:solidFill>
                <a:ea typeface="굴림" pitchFamily="50" charset="-127"/>
              </a:rPr>
              <a:t>Contains two columns whose names are bold</a:t>
            </a:r>
          </a:p>
          <a:p>
            <a:pPr lvl="2" eaLnBrk="1" hangingPunct="1"/>
            <a:r>
              <a:rPr lang="en-US" altLang="ko-KR" sz="2400" b="0">
                <a:ea typeface="굴림" pitchFamily="50" charset="-127"/>
              </a:rPr>
              <a:t>Indicates that these two columns form a c</a:t>
            </a:r>
            <a:r>
              <a:rPr lang="en-US" altLang="ko-KR" sz="2400" b="0" i="1">
                <a:ea typeface="굴림" pitchFamily="50" charset="-127"/>
              </a:rPr>
              <a:t>omposite primary key</a:t>
            </a:r>
          </a:p>
        </p:txBody>
      </p:sp>
      <p:sp>
        <p:nvSpPr>
          <p:cNvPr id="29701" name="AutoShape 8"/>
          <p:cNvSpPr>
            <a:spLocks/>
          </p:cNvSpPr>
          <p:nvPr/>
        </p:nvSpPr>
        <p:spPr bwMode="auto">
          <a:xfrm>
            <a:off x="6142038" y="5849938"/>
            <a:ext cx="2987675" cy="1016000"/>
          </a:xfrm>
          <a:prstGeom prst="borderCallout2">
            <a:avLst>
              <a:gd name="adj1" fmla="val 11250"/>
              <a:gd name="adj2" fmla="val -2551"/>
              <a:gd name="adj3" fmla="val 11250"/>
              <a:gd name="adj4" fmla="val -26463"/>
              <a:gd name="adj5" fmla="val -309690"/>
              <a:gd name="adj6" fmla="val -28588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2000" b="0">
                <a:solidFill>
                  <a:srgbClr val="275AFF"/>
                </a:solidFill>
                <a:ea typeface="굴림" pitchFamily="50" charset="-127"/>
              </a:rPr>
              <a:t>Each row must have a unique </a:t>
            </a:r>
            <a:r>
              <a:rPr lang="en-US" altLang="ko-KR" sz="2000">
                <a:solidFill>
                  <a:srgbClr val="275AFF"/>
                </a:solidFill>
                <a:ea typeface="굴림" pitchFamily="50" charset="-127"/>
              </a:rPr>
              <a:t>authorID</a:t>
            </a:r>
            <a:r>
              <a:rPr lang="en-US" altLang="ko-KR" sz="2000" b="0">
                <a:solidFill>
                  <a:srgbClr val="275AFF"/>
                </a:solidFill>
                <a:ea typeface="굴림" pitchFamily="50" charset="-127"/>
              </a:rPr>
              <a:t> and </a:t>
            </a:r>
            <a:r>
              <a:rPr lang="en-US" altLang="ko-KR" sz="2000">
                <a:solidFill>
                  <a:srgbClr val="275AFF"/>
                </a:solidFill>
                <a:ea typeface="굴림" pitchFamily="50" charset="-127"/>
              </a:rPr>
              <a:t>isbn</a:t>
            </a:r>
            <a:r>
              <a:rPr lang="en-US" altLang="ko-KR" sz="2000" b="0">
                <a:solidFill>
                  <a:srgbClr val="275AFF"/>
                </a:solidFill>
                <a:ea typeface="굴림" pitchFamily="50" charset="-127"/>
              </a:rPr>
              <a:t> combination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5000"/>
              </a:lnSpc>
              <a:spcAft>
                <a:spcPct val="20000"/>
              </a:spcAft>
              <a:buFont typeface="Times" pitchFamily="50" charset="0"/>
              <a:buChar char="•"/>
              <a:defRPr sz="28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lnSpc>
                <a:spcPct val="95000"/>
              </a:lnSpc>
              <a:spcAft>
                <a:spcPct val="30000"/>
              </a:spcAft>
              <a:buFont typeface="Arial" charset="0"/>
              <a:buChar char="—"/>
              <a:defRPr sz="2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0"/>
              </a:spcAft>
              <a:buFont typeface="Times" pitchFamily="50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0"/>
              </a:spcAft>
              <a:buFont typeface="Times" pitchFamily="50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0"/>
              </a:spcAft>
              <a:buFont typeface="Times" pitchFamily="50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50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50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50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50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fld id="{3C18892D-8CC5-4EFF-9B17-C06952FC3C7A}" type="slidenum">
              <a:rPr lang="en-US" altLang="ko-KR" sz="1200" b="0" i="0" smtClean="0">
                <a:latin typeface="Arial" charset="0"/>
                <a:ea typeface="굴림" pitchFamily="50" charset="-127"/>
              </a:rPr>
              <a:pPr eaLnBrk="1" hangingPunct="1"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t>2</a:t>
            </a:fld>
            <a:endParaRPr lang="en-US" altLang="ko-KR" sz="1200" b="0" i="0" smtClean="0">
              <a:latin typeface="Arial" charset="0"/>
              <a:ea typeface="굴림" pitchFamily="50" charset="-127"/>
            </a:endParaRP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762000"/>
            <a:ext cx="7772400" cy="5940425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buFont typeface="Times" pitchFamily="50" charset="0"/>
              <a:buNone/>
            </a:pPr>
            <a:r>
              <a:rPr lang="en-US" altLang="ko-KR" smtClean="0">
                <a:ea typeface="굴림" pitchFamily="50" charset="-127"/>
              </a:rPr>
              <a:t>It is a capital mistake to theorize</a:t>
            </a:r>
            <a:br>
              <a:rPr lang="en-US" altLang="ko-KR" smtClean="0">
                <a:ea typeface="굴림" pitchFamily="50" charset="-127"/>
              </a:rPr>
            </a:br>
            <a:r>
              <a:rPr lang="en-US" altLang="ko-KR" smtClean="0">
                <a:ea typeface="굴림" pitchFamily="50" charset="-127"/>
              </a:rPr>
              <a:t>before one has data.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ko-KR" smtClean="0">
                <a:ea typeface="굴림" pitchFamily="50" charset="-127"/>
              </a:rPr>
              <a:t>Arthur Conan Doyle</a:t>
            </a:r>
          </a:p>
          <a:p>
            <a:pPr marL="0" indent="0" eaLnBrk="1" hangingPunct="1">
              <a:lnSpc>
                <a:spcPct val="100000"/>
              </a:lnSpc>
              <a:buFont typeface="Times" pitchFamily="50" charset="0"/>
              <a:buNone/>
            </a:pPr>
            <a:r>
              <a:rPr lang="en-US" altLang="ko-KR" smtClean="0">
                <a:ea typeface="굴림" pitchFamily="50" charset="-127"/>
              </a:rPr>
              <a:t>Now go, write it before them in a table,</a:t>
            </a:r>
            <a:br>
              <a:rPr lang="en-US" altLang="ko-KR" smtClean="0">
                <a:ea typeface="굴림" pitchFamily="50" charset="-127"/>
              </a:rPr>
            </a:br>
            <a:r>
              <a:rPr lang="en-US" altLang="ko-KR" smtClean="0">
                <a:ea typeface="굴림" pitchFamily="50" charset="-127"/>
              </a:rPr>
              <a:t>and note it in a book, that it may be for</a:t>
            </a:r>
            <a:br>
              <a:rPr lang="en-US" altLang="ko-KR" smtClean="0">
                <a:ea typeface="굴림" pitchFamily="50" charset="-127"/>
              </a:rPr>
            </a:br>
            <a:r>
              <a:rPr lang="en-US" altLang="ko-KR" smtClean="0">
                <a:ea typeface="굴림" pitchFamily="50" charset="-127"/>
              </a:rPr>
              <a:t>the time to come for ever and ever.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ko-KR" smtClean="0">
                <a:ea typeface="굴림" pitchFamily="50" charset="-127"/>
              </a:rPr>
              <a:t>The Holy Bible, Isaiah 30:8 </a:t>
            </a:r>
          </a:p>
          <a:p>
            <a:pPr marL="0" indent="0" eaLnBrk="1" hangingPunct="1">
              <a:lnSpc>
                <a:spcPct val="100000"/>
              </a:lnSpc>
              <a:buFont typeface="Times" pitchFamily="50" charset="0"/>
              <a:buNone/>
            </a:pPr>
            <a:r>
              <a:rPr lang="en-US" altLang="ko-KR" smtClean="0">
                <a:ea typeface="굴림" pitchFamily="50" charset="-127"/>
              </a:rPr>
              <a:t>Get your facts first, and then you can</a:t>
            </a:r>
            <a:br>
              <a:rPr lang="en-US" altLang="ko-KR" smtClean="0">
                <a:ea typeface="굴림" pitchFamily="50" charset="-127"/>
              </a:rPr>
            </a:br>
            <a:r>
              <a:rPr lang="en-US" altLang="ko-KR" smtClean="0">
                <a:ea typeface="굴림" pitchFamily="50" charset="-127"/>
              </a:rPr>
              <a:t>distort them as much as you please.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Mark Twain</a:t>
            </a:r>
          </a:p>
          <a:p>
            <a:pPr marL="0" indent="0" eaLnBrk="1" hangingPunct="1">
              <a:lnSpc>
                <a:spcPct val="100000"/>
              </a:lnSpc>
              <a:buFont typeface="Times" pitchFamily="50" charset="0"/>
              <a:buNone/>
            </a:pPr>
            <a:r>
              <a:rPr lang="en-US" altLang="ko-KR" smtClean="0">
                <a:ea typeface="굴림" pitchFamily="50" charset="-127"/>
              </a:rPr>
              <a:t>I like two kinds of men:</a:t>
            </a:r>
            <a:br>
              <a:rPr lang="en-US" altLang="ko-KR" smtClean="0">
                <a:ea typeface="굴림" pitchFamily="50" charset="-127"/>
              </a:rPr>
            </a:br>
            <a:r>
              <a:rPr lang="en-US" altLang="ko-KR" smtClean="0">
                <a:ea typeface="굴림" pitchFamily="50" charset="-127"/>
              </a:rPr>
              <a:t>domestic and foreign.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Mae West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22.3  </a:t>
            </a:r>
            <a:r>
              <a:rPr lang="en-US" altLang="ko-KR" smtClean="0">
                <a:ea typeface="굴림" pitchFamily="50" charset="-127"/>
              </a:rPr>
              <a:t>Relational Database Overview</a:t>
            </a:r>
          </a:p>
        </p:txBody>
      </p:sp>
      <p:pic>
        <p:nvPicPr>
          <p:cNvPr id="30723" name="Picture 3" descr="relationshi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915400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85800" y="5157788"/>
            <a:ext cx="81534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ko-KR" sz="2400" b="0">
                <a:solidFill>
                  <a:schemeClr val="tx1"/>
                </a:solidFill>
                <a:ea typeface="굴림" pitchFamily="50" charset="-127"/>
              </a:rPr>
              <a:t>Note the line that links the </a:t>
            </a:r>
            <a:r>
              <a:rPr lang="en-US" altLang="ko-KR" sz="2400">
                <a:solidFill>
                  <a:schemeClr val="tx1"/>
                </a:solidFill>
                <a:ea typeface="굴림" pitchFamily="50" charset="-127"/>
              </a:rPr>
              <a:t>PublisherID</a:t>
            </a:r>
            <a:r>
              <a:rPr lang="en-US" altLang="ko-KR" sz="2400" b="0">
                <a:solidFill>
                  <a:schemeClr val="tx1"/>
                </a:solidFill>
                <a:ea typeface="굴림" pitchFamily="50" charset="-127"/>
              </a:rPr>
              <a:t> field in </a:t>
            </a:r>
            <a:r>
              <a:rPr lang="en-US" altLang="ko-KR" sz="2400">
                <a:solidFill>
                  <a:schemeClr val="tx1"/>
                </a:solidFill>
                <a:ea typeface="굴림" pitchFamily="50" charset="-127"/>
              </a:rPr>
              <a:t>Publishers</a:t>
            </a:r>
            <a:r>
              <a:rPr lang="en-US" altLang="ko-KR" sz="2400" b="0">
                <a:solidFill>
                  <a:schemeClr val="tx1"/>
                </a:solidFill>
                <a:ea typeface="굴림" pitchFamily="50" charset="-127"/>
              </a:rPr>
              <a:t> table to </a:t>
            </a:r>
            <a:r>
              <a:rPr lang="en-US" altLang="ko-KR" sz="2400">
                <a:solidFill>
                  <a:schemeClr val="tx1"/>
                </a:solidFill>
                <a:ea typeface="굴림" pitchFamily="50" charset="-127"/>
              </a:rPr>
              <a:t>publisherID</a:t>
            </a:r>
            <a:r>
              <a:rPr lang="en-US" altLang="ko-KR" sz="2400" b="0">
                <a:solidFill>
                  <a:schemeClr val="tx1"/>
                </a:solidFill>
                <a:ea typeface="굴림" pitchFamily="50" charset="-127"/>
              </a:rPr>
              <a:t> field in </a:t>
            </a:r>
            <a:r>
              <a:rPr lang="en-US" altLang="ko-KR" sz="2400">
                <a:solidFill>
                  <a:schemeClr val="tx1"/>
                </a:solidFill>
                <a:ea typeface="굴림" pitchFamily="50" charset="-127"/>
              </a:rPr>
              <a:t>Titles</a:t>
            </a:r>
            <a:r>
              <a:rPr lang="en-US" altLang="ko-KR" sz="2400" b="0">
                <a:solidFill>
                  <a:schemeClr val="tx1"/>
                </a:solidFill>
                <a:ea typeface="굴림" pitchFamily="50" charset="-127"/>
              </a:rPr>
              <a:t> table</a:t>
            </a:r>
          </a:p>
          <a:p>
            <a:pPr lvl="1" eaLnBrk="1" hangingPunct="1">
              <a:buFontTx/>
              <a:buChar char="•"/>
            </a:pPr>
            <a:r>
              <a:rPr lang="en-US" altLang="ko-KR" sz="2400" b="0">
                <a:solidFill>
                  <a:schemeClr val="tx1"/>
                </a:solidFill>
                <a:ea typeface="굴림" pitchFamily="50" charset="-127"/>
              </a:rPr>
              <a:t>In </a:t>
            </a:r>
            <a:r>
              <a:rPr lang="en-US" altLang="ko-KR" sz="2400">
                <a:solidFill>
                  <a:schemeClr val="tx1"/>
                </a:solidFill>
                <a:ea typeface="굴림" pitchFamily="50" charset="-127"/>
              </a:rPr>
              <a:t>Titles</a:t>
            </a:r>
            <a:r>
              <a:rPr lang="en-US" altLang="ko-KR" sz="2400" b="0">
                <a:solidFill>
                  <a:schemeClr val="tx1"/>
                </a:solidFill>
                <a:ea typeface="굴림" pitchFamily="50" charset="-127"/>
              </a:rPr>
              <a:t> table, </a:t>
            </a:r>
            <a:r>
              <a:rPr lang="en-US" altLang="ko-KR" sz="2400">
                <a:solidFill>
                  <a:schemeClr val="tx1"/>
                </a:solidFill>
                <a:ea typeface="굴림" pitchFamily="50" charset="-127"/>
              </a:rPr>
              <a:t>publisherID</a:t>
            </a:r>
            <a:r>
              <a:rPr lang="en-US" altLang="ko-KR" sz="2400" b="0">
                <a:solidFill>
                  <a:schemeClr val="tx1"/>
                </a:solidFill>
                <a:ea typeface="굴림" pitchFamily="50" charset="-127"/>
              </a:rPr>
              <a:t> field is a </a:t>
            </a:r>
            <a:r>
              <a:rPr lang="en-US" altLang="ko-KR" sz="2400" b="0" i="1">
                <a:solidFill>
                  <a:schemeClr val="tx1"/>
                </a:solidFill>
                <a:ea typeface="굴림" pitchFamily="50" charset="-127"/>
              </a:rPr>
              <a:t>foreign key</a:t>
            </a:r>
          </a:p>
        </p:txBody>
      </p:sp>
      <p:sp>
        <p:nvSpPr>
          <p:cNvPr id="30725" name="AutoShape 5"/>
          <p:cNvSpPr>
            <a:spLocks/>
          </p:cNvSpPr>
          <p:nvPr/>
        </p:nvSpPr>
        <p:spPr bwMode="auto">
          <a:xfrm>
            <a:off x="3741738" y="1085850"/>
            <a:ext cx="4862512" cy="430213"/>
          </a:xfrm>
          <a:prstGeom prst="borderCallout2">
            <a:avLst>
              <a:gd name="adj1" fmla="val 26569"/>
              <a:gd name="adj2" fmla="val -1565"/>
              <a:gd name="adj3" fmla="val 26569"/>
              <a:gd name="adj4" fmla="val -15019"/>
              <a:gd name="adj5" fmla="val 392991"/>
              <a:gd name="adj6" fmla="val -28468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2000" b="0">
                <a:solidFill>
                  <a:srgbClr val="275AFF"/>
                </a:solidFill>
                <a:ea typeface="굴림" pitchFamily="50" charset="-127"/>
              </a:rPr>
              <a:t>Represents the relationships among the tables</a:t>
            </a:r>
          </a:p>
        </p:txBody>
      </p:sp>
      <p:sp>
        <p:nvSpPr>
          <p:cNvPr id="30726" name="AutoShape 6"/>
          <p:cNvSpPr>
            <a:spLocks/>
          </p:cNvSpPr>
          <p:nvPr/>
        </p:nvSpPr>
        <p:spPr bwMode="auto">
          <a:xfrm>
            <a:off x="2987675" y="3968750"/>
            <a:ext cx="6156325" cy="935038"/>
          </a:xfrm>
          <a:prstGeom prst="borderCallout2">
            <a:avLst>
              <a:gd name="adj1" fmla="val 12222"/>
              <a:gd name="adj2" fmla="val -1236"/>
              <a:gd name="adj3" fmla="val 12222"/>
              <a:gd name="adj4" fmla="val -5699"/>
              <a:gd name="adj5" fmla="val -112903"/>
              <a:gd name="adj6" fmla="val -10236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2000" b="0">
                <a:solidFill>
                  <a:srgbClr val="275AFF"/>
                </a:solidFill>
                <a:ea typeface="굴림" pitchFamily="50" charset="-127"/>
              </a:rPr>
              <a:t>Indicates a one-to-many relationship; Implies that every publisher in </a:t>
            </a:r>
            <a:r>
              <a:rPr lang="en-US" altLang="ko-KR" sz="2000">
                <a:solidFill>
                  <a:srgbClr val="275AFF"/>
                </a:solidFill>
                <a:ea typeface="굴림" pitchFamily="50" charset="-127"/>
              </a:rPr>
              <a:t>Publishers</a:t>
            </a:r>
            <a:r>
              <a:rPr lang="en-US" altLang="ko-KR" sz="2000" b="0">
                <a:solidFill>
                  <a:srgbClr val="275AFF"/>
                </a:solidFill>
                <a:ea typeface="굴림" pitchFamily="50" charset="-127"/>
              </a:rPr>
              <a:t> table can have a large number of books in </a:t>
            </a:r>
            <a:r>
              <a:rPr lang="en-US" altLang="ko-KR" sz="2000">
                <a:solidFill>
                  <a:srgbClr val="275AFF"/>
                </a:solidFill>
                <a:ea typeface="굴림" pitchFamily="50" charset="-127"/>
              </a:rPr>
              <a:t>Titles</a:t>
            </a:r>
            <a:r>
              <a:rPr lang="en-US" altLang="ko-KR" sz="2000" b="0">
                <a:solidFill>
                  <a:srgbClr val="275AFF"/>
                </a:solidFill>
                <a:ea typeface="굴림" pitchFamily="50" charset="-127"/>
              </a:rPr>
              <a:t>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22.3  </a:t>
            </a:r>
            <a:r>
              <a:rPr lang="en-US" altLang="ko-KR" smtClean="0">
                <a:ea typeface="굴림" pitchFamily="50" charset="-127"/>
              </a:rPr>
              <a:t>Relational Database Overview</a:t>
            </a:r>
          </a:p>
        </p:txBody>
      </p:sp>
      <p:pic>
        <p:nvPicPr>
          <p:cNvPr id="31747" name="Picture 3" descr="relationshi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915400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304800" y="4343400"/>
            <a:ext cx="8839200" cy="2514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en-US" altLang="ko-KR" sz="2400" b="0">
                <a:solidFill>
                  <a:schemeClr val="tx1"/>
                </a:solidFill>
                <a:ea typeface="굴림" pitchFamily="50" charset="-127"/>
              </a:rPr>
              <a:t>Foreign key</a:t>
            </a:r>
          </a:p>
          <a:p>
            <a:pPr lvl="1" eaLnBrk="1" hangingPunct="1">
              <a:spcAft>
                <a:spcPct val="0"/>
              </a:spcAft>
              <a:buFontTx/>
              <a:buChar char="•"/>
            </a:pPr>
            <a:r>
              <a:rPr lang="en-US" altLang="ko-KR" sz="2400" b="0">
                <a:solidFill>
                  <a:schemeClr val="tx1"/>
                </a:solidFill>
                <a:ea typeface="굴림" pitchFamily="50" charset="-127"/>
              </a:rPr>
              <a:t>A column (or set of columns) that must match </a:t>
            </a:r>
            <a:r>
              <a:rPr lang="en-US" altLang="ko-KR" sz="2400" b="0" i="1">
                <a:solidFill>
                  <a:schemeClr val="tx1"/>
                </a:solidFill>
                <a:ea typeface="굴림" pitchFamily="50" charset="-127"/>
              </a:rPr>
              <a:t>primary key</a:t>
            </a:r>
            <a:r>
              <a:rPr lang="en-US" altLang="ko-KR" sz="2400" b="0">
                <a:solidFill>
                  <a:schemeClr val="tx1"/>
                </a:solidFill>
                <a:ea typeface="굴림" pitchFamily="50" charset="-127"/>
              </a:rPr>
              <a:t> of another table</a:t>
            </a:r>
          </a:p>
          <a:p>
            <a:pPr lvl="1" eaLnBrk="1" hangingPunct="1">
              <a:spcAft>
                <a:spcPct val="0"/>
              </a:spcAft>
              <a:buFontTx/>
              <a:buChar char="•"/>
            </a:pPr>
            <a:r>
              <a:rPr lang="en-US" altLang="ko-KR" sz="2400" b="0">
                <a:solidFill>
                  <a:schemeClr val="tx1"/>
                </a:solidFill>
                <a:ea typeface="굴림" pitchFamily="50" charset="-127"/>
              </a:rPr>
              <a:t>Enables information from multiple tables to be joined together</a:t>
            </a:r>
            <a:endParaRPr lang="en-US" altLang="ko-KR" sz="2400">
              <a:solidFill>
                <a:schemeClr val="tx1"/>
              </a:solidFill>
              <a:ea typeface="굴림" pitchFamily="50" charset="-127"/>
            </a:endParaRPr>
          </a:p>
          <a:p>
            <a:pPr eaLnBrk="1" hangingPunct="1">
              <a:spcAft>
                <a:spcPct val="0"/>
              </a:spcAft>
            </a:pPr>
            <a:r>
              <a:rPr lang="en-US" altLang="ko-KR" sz="2400" b="0">
                <a:solidFill>
                  <a:schemeClr val="tx1"/>
                </a:solidFill>
                <a:ea typeface="굴림" pitchFamily="50" charset="-127"/>
              </a:rPr>
              <a:t>Every </a:t>
            </a:r>
            <a:r>
              <a:rPr lang="en-US" altLang="ko-KR" sz="2400" b="0" i="1">
                <a:solidFill>
                  <a:schemeClr val="tx1"/>
                </a:solidFill>
                <a:ea typeface="굴림" pitchFamily="50" charset="-127"/>
              </a:rPr>
              <a:t>foreign key</a:t>
            </a:r>
            <a:r>
              <a:rPr lang="en-US" altLang="ko-KR" sz="2400" b="0">
                <a:solidFill>
                  <a:schemeClr val="tx1"/>
                </a:solidFill>
                <a:ea typeface="굴림" pitchFamily="50" charset="-127"/>
              </a:rPr>
              <a:t> value must appear in another table’s </a:t>
            </a:r>
            <a:r>
              <a:rPr lang="en-US" altLang="ko-KR" sz="2400" b="0" i="1">
                <a:solidFill>
                  <a:schemeClr val="tx1"/>
                </a:solidFill>
                <a:ea typeface="굴림" pitchFamily="50" charset="-127"/>
              </a:rPr>
              <a:t>primary key</a:t>
            </a:r>
            <a:r>
              <a:rPr lang="en-US" altLang="ko-KR" sz="2400" b="0">
                <a:solidFill>
                  <a:schemeClr val="tx1"/>
                </a:solidFill>
                <a:ea typeface="굴림" pitchFamily="50" charset="-127"/>
              </a:rPr>
              <a:t> </a:t>
            </a:r>
          </a:p>
          <a:p>
            <a:pPr lvl="1" eaLnBrk="1" hangingPunct="1">
              <a:spcAft>
                <a:spcPct val="0"/>
              </a:spcAft>
              <a:buFontTx/>
              <a:buChar char="•"/>
            </a:pPr>
            <a:r>
              <a:rPr lang="en-US" altLang="ko-KR" sz="2400" b="0">
                <a:solidFill>
                  <a:schemeClr val="tx1"/>
                </a:solidFill>
                <a:ea typeface="굴림" pitchFamily="50" charset="-127"/>
              </a:rPr>
              <a:t>Known as the </a:t>
            </a:r>
            <a:r>
              <a:rPr lang="en-US" altLang="ko-KR" sz="2400">
                <a:solidFill>
                  <a:schemeClr val="tx1"/>
                </a:solidFill>
                <a:ea typeface="굴림" pitchFamily="50" charset="-127"/>
              </a:rPr>
              <a:t>Rule of Referential Integrity</a:t>
            </a:r>
          </a:p>
        </p:txBody>
      </p:sp>
      <p:sp>
        <p:nvSpPr>
          <p:cNvPr id="31749" name="AutoShape 7"/>
          <p:cNvSpPr>
            <a:spLocks/>
          </p:cNvSpPr>
          <p:nvPr/>
        </p:nvSpPr>
        <p:spPr bwMode="auto">
          <a:xfrm>
            <a:off x="4953000" y="3886200"/>
            <a:ext cx="1490663" cy="430213"/>
          </a:xfrm>
          <a:prstGeom prst="borderCallout2">
            <a:avLst>
              <a:gd name="adj1" fmla="val 26569"/>
              <a:gd name="adj2" fmla="val -5111"/>
              <a:gd name="adj3" fmla="val 26569"/>
              <a:gd name="adj4" fmla="val -48241"/>
              <a:gd name="adj5" fmla="val -212546"/>
              <a:gd name="adj6" fmla="val -91801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2000" b="0">
                <a:solidFill>
                  <a:srgbClr val="275AFF"/>
                </a:solidFill>
                <a:ea typeface="굴림" pitchFamily="50" charset="-127"/>
              </a:rPr>
              <a:t>Foreign 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22.3  </a:t>
            </a:r>
            <a:r>
              <a:rPr lang="en-US" altLang="ko-KR" smtClean="0">
                <a:ea typeface="굴림" pitchFamily="50" charset="-127"/>
              </a:rPr>
              <a:t>Relational Database Overview</a:t>
            </a:r>
          </a:p>
        </p:txBody>
      </p:sp>
      <p:pic>
        <p:nvPicPr>
          <p:cNvPr id="32771" name="Picture 3" descr="relationshi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915400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04800" y="4343400"/>
            <a:ext cx="8839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en-US" altLang="ko-KR" sz="2400" b="0">
                <a:solidFill>
                  <a:schemeClr val="tx1"/>
                </a:solidFill>
                <a:ea typeface="굴림" pitchFamily="50" charset="-127"/>
              </a:rPr>
              <a:t>The line between tables</a:t>
            </a:r>
          </a:p>
          <a:p>
            <a:pPr lvl="1" eaLnBrk="1" hangingPunct="1">
              <a:spcAft>
                <a:spcPct val="0"/>
              </a:spcAft>
              <a:buFontTx/>
              <a:buChar char="•"/>
            </a:pPr>
            <a:r>
              <a:rPr lang="en-US" altLang="ko-KR" sz="2400" b="0">
                <a:solidFill>
                  <a:schemeClr val="tx1"/>
                </a:solidFill>
                <a:ea typeface="굴림" pitchFamily="50" charset="-127"/>
              </a:rPr>
              <a:t>Represents the link between the </a:t>
            </a:r>
            <a:r>
              <a:rPr lang="en-US" altLang="ko-KR" sz="2400" b="0" i="1">
                <a:solidFill>
                  <a:schemeClr val="tx1"/>
                </a:solidFill>
                <a:ea typeface="굴림" pitchFamily="50" charset="-127"/>
              </a:rPr>
              <a:t>foreign key</a:t>
            </a:r>
            <a:r>
              <a:rPr lang="en-US" altLang="ko-KR" sz="2400" b="0">
                <a:solidFill>
                  <a:schemeClr val="tx1"/>
                </a:solidFill>
                <a:ea typeface="굴림" pitchFamily="50" charset="-127"/>
              </a:rPr>
              <a:t> in one table and the </a:t>
            </a:r>
            <a:r>
              <a:rPr lang="en-US" altLang="ko-KR" sz="2400" b="0" i="1">
                <a:solidFill>
                  <a:schemeClr val="tx1"/>
                </a:solidFill>
                <a:ea typeface="굴림" pitchFamily="50" charset="-127"/>
              </a:rPr>
              <a:t>primary key</a:t>
            </a:r>
            <a:r>
              <a:rPr lang="en-US" altLang="ko-KR" sz="2400" b="0">
                <a:solidFill>
                  <a:schemeClr val="tx1"/>
                </a:solidFill>
                <a:ea typeface="굴림" pitchFamily="50" charset="-127"/>
              </a:rPr>
              <a:t> in another table</a:t>
            </a:r>
          </a:p>
          <a:p>
            <a:pPr eaLnBrk="1" hangingPunct="1">
              <a:spcAft>
                <a:spcPct val="0"/>
              </a:spcAft>
            </a:pPr>
            <a:r>
              <a:rPr lang="en-US" altLang="ko-KR" sz="2400" b="0">
                <a:solidFill>
                  <a:schemeClr val="tx1"/>
                </a:solidFill>
                <a:ea typeface="굴림" pitchFamily="50" charset="-127"/>
              </a:rPr>
              <a:t>The sole purpose of the </a:t>
            </a:r>
            <a:r>
              <a:rPr lang="en-US" altLang="ko-KR" sz="2400">
                <a:solidFill>
                  <a:schemeClr val="tx1"/>
                </a:solidFill>
                <a:ea typeface="굴림" pitchFamily="50" charset="-127"/>
              </a:rPr>
              <a:t>AuthorISBN</a:t>
            </a:r>
            <a:r>
              <a:rPr lang="en-US" altLang="ko-KR" sz="2400" b="0">
                <a:solidFill>
                  <a:schemeClr val="tx1"/>
                </a:solidFill>
                <a:ea typeface="굴림" pitchFamily="50" charset="-127"/>
              </a:rPr>
              <a:t> table </a:t>
            </a:r>
          </a:p>
          <a:p>
            <a:pPr lvl="1" eaLnBrk="1" hangingPunct="1">
              <a:spcAft>
                <a:spcPct val="0"/>
              </a:spcAft>
              <a:buFontTx/>
              <a:buChar char="•"/>
            </a:pPr>
            <a:r>
              <a:rPr lang="en-US" altLang="ko-KR" sz="2400" b="0">
                <a:solidFill>
                  <a:schemeClr val="tx1"/>
                </a:solidFill>
                <a:ea typeface="굴림" pitchFamily="50" charset="-127"/>
              </a:rPr>
              <a:t>Is to represent a many-to-many relationship between the </a:t>
            </a:r>
            <a:r>
              <a:rPr lang="en-US" altLang="ko-KR" sz="2400">
                <a:solidFill>
                  <a:schemeClr val="tx1"/>
                </a:solidFill>
                <a:ea typeface="굴림" pitchFamily="50" charset="-127"/>
              </a:rPr>
              <a:t>Authors</a:t>
            </a:r>
            <a:r>
              <a:rPr lang="en-US" altLang="ko-KR" sz="2400" b="0">
                <a:solidFill>
                  <a:schemeClr val="tx1"/>
                </a:solidFill>
                <a:ea typeface="굴림" pitchFamily="50" charset="-127"/>
              </a:rPr>
              <a:t> and </a:t>
            </a:r>
            <a:r>
              <a:rPr lang="en-US" altLang="ko-KR" sz="2400">
                <a:solidFill>
                  <a:schemeClr val="tx1"/>
                </a:solidFill>
                <a:ea typeface="굴림" pitchFamily="50" charset="-127"/>
              </a:rPr>
              <a:t>Titles</a:t>
            </a:r>
            <a:r>
              <a:rPr lang="en-US" altLang="ko-KR" sz="2400" b="0">
                <a:solidFill>
                  <a:schemeClr val="tx1"/>
                </a:solidFill>
                <a:ea typeface="굴림" pitchFamily="50" charset="-127"/>
              </a:rPr>
              <a:t> tables</a:t>
            </a:r>
          </a:p>
        </p:txBody>
      </p:sp>
      <p:sp>
        <p:nvSpPr>
          <p:cNvPr id="32773" name="AutoShape 5"/>
          <p:cNvSpPr>
            <a:spLocks/>
          </p:cNvSpPr>
          <p:nvPr/>
        </p:nvSpPr>
        <p:spPr bwMode="auto">
          <a:xfrm>
            <a:off x="6115050" y="3729038"/>
            <a:ext cx="2974975" cy="668337"/>
          </a:xfrm>
          <a:prstGeom prst="borderCallout2">
            <a:avLst>
              <a:gd name="adj1" fmla="val 17102"/>
              <a:gd name="adj2" fmla="val -2560"/>
              <a:gd name="adj3" fmla="val 17102"/>
              <a:gd name="adj4" fmla="val -9500"/>
              <a:gd name="adj5" fmla="val -294537"/>
              <a:gd name="adj6" fmla="val -16435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2000" b="0">
                <a:solidFill>
                  <a:srgbClr val="275AFF"/>
                </a:solidFill>
                <a:ea typeface="굴림" pitchFamily="50" charset="-127"/>
              </a:rPr>
              <a:t>Links information in </a:t>
            </a:r>
            <a:r>
              <a:rPr lang="en-US" altLang="ko-KR" sz="2000">
                <a:solidFill>
                  <a:srgbClr val="275AFF"/>
                </a:solidFill>
                <a:ea typeface="굴림" pitchFamily="50" charset="-127"/>
              </a:rPr>
              <a:t>Titles</a:t>
            </a:r>
            <a:r>
              <a:rPr lang="en-US" altLang="ko-KR" sz="2000" b="0">
                <a:solidFill>
                  <a:srgbClr val="275AFF"/>
                </a:solidFill>
                <a:ea typeface="굴림" pitchFamily="50" charset="-127"/>
              </a:rPr>
              <a:t> and </a:t>
            </a:r>
            <a:r>
              <a:rPr lang="en-US" altLang="ko-KR" sz="2000">
                <a:solidFill>
                  <a:srgbClr val="275AFF"/>
                </a:solidFill>
                <a:ea typeface="굴림" pitchFamily="50" charset="-127"/>
              </a:rPr>
              <a:t>Authors</a:t>
            </a:r>
            <a:r>
              <a:rPr lang="en-US" altLang="ko-KR" sz="2000" b="0">
                <a:solidFill>
                  <a:srgbClr val="275AFF"/>
                </a:solidFill>
                <a:ea typeface="굴림" pitchFamily="50" charset="-127"/>
              </a:rPr>
              <a:t> 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fld id="{8BEBDA37-3D8F-47C0-8A9C-383AF53844CA}" type="slidenum">
              <a:rPr lang="en-US" altLang="ko-KR" sz="1200" b="0" smtClean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pPr eaLnBrk="1" hangingPunct="1">
                <a:lnSpc>
                  <a:spcPct val="100000"/>
                </a:lnSpc>
                <a:buFontTx/>
                <a:buNone/>
              </a:pPr>
              <a:t>23</a:t>
            </a:fld>
            <a:endParaRPr lang="en-US" altLang="ko-KR" sz="1200" b="0" smtClean="0">
              <a:solidFill>
                <a:schemeClr val="tx1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Common Programming Error 22.1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473325"/>
            <a:ext cx="6691313" cy="17637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ko-KR" smtClean="0">
                <a:ea typeface="굴림" pitchFamily="50" charset="-127"/>
              </a:rPr>
              <a:t>Not providing a value for every column in</a:t>
            </a:r>
            <a:br>
              <a:rPr lang="en-US" altLang="ko-KR" smtClean="0">
                <a:ea typeface="굴림" pitchFamily="50" charset="-127"/>
              </a:rPr>
            </a:br>
            <a:r>
              <a:rPr lang="en-US" altLang="ko-KR" smtClean="0">
                <a:ea typeface="굴림" pitchFamily="50" charset="-127"/>
              </a:rPr>
              <a:t>a primary key breaks the Rule of Entity Integrity and causes the DBMS to report</a:t>
            </a:r>
            <a:br>
              <a:rPr lang="en-US" altLang="ko-KR" smtClean="0">
                <a:ea typeface="굴림" pitchFamily="50" charset="-127"/>
              </a:rPr>
            </a:br>
            <a:r>
              <a:rPr lang="en-US" altLang="ko-KR" smtClean="0">
                <a:ea typeface="굴림" pitchFamily="50" charset="-127"/>
              </a:rPr>
              <a:t>an error.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fld id="{583B1439-AD2E-4A34-A850-564B0EB8EC5A}" type="slidenum">
              <a:rPr lang="en-US" altLang="ko-KR" sz="1200" b="0" smtClean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pPr eaLnBrk="1" hangingPunct="1">
                <a:lnSpc>
                  <a:spcPct val="100000"/>
                </a:lnSpc>
                <a:buFontTx/>
                <a:buNone/>
              </a:pPr>
              <a:t>24</a:t>
            </a:fld>
            <a:endParaRPr lang="en-US" altLang="ko-KR" sz="1200" b="0" smtClean="0">
              <a:solidFill>
                <a:schemeClr val="tx1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Common Programming Error 22.2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681288"/>
            <a:ext cx="6615113" cy="1346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ko-KR" smtClean="0">
                <a:ea typeface="굴림" pitchFamily="50" charset="-127"/>
              </a:rPr>
              <a:t>Providing the same value for the primary key in multiple rows causes the DBMS to report an error.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C0C63690-19AE-4171-9243-E10995C119B7}" type="slidenum">
              <a:rPr lang="en-US" altLang="ko-KR" sz="1200" b="0" smtClean="0">
                <a:solidFill>
                  <a:schemeClr val="tx1"/>
                </a:solidFill>
                <a:ea typeface="굴림" pitchFamily="50" charset="-127"/>
              </a:rPr>
              <a:pPr eaLnBrk="1" hangingPunct="1"/>
              <a:t>25</a:t>
            </a:fld>
            <a:endParaRPr lang="en-US" altLang="ko-KR" sz="1200" b="0" smtClean="0">
              <a:solidFill>
                <a:schemeClr val="tx1"/>
              </a:solidFill>
              <a:ea typeface="굴림" pitchFamily="50" charset="-127"/>
            </a:endParaRP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227013" y="5638800"/>
            <a:ext cx="86836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anchor="ctr"/>
          <a:lstStyle>
            <a:lvl1pPr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</a:pPr>
            <a:r>
              <a:rPr lang="en-US" altLang="ko-KR">
                <a:solidFill>
                  <a:srgbClr val="4D99FF"/>
                </a:solidFill>
                <a:ea typeface="굴림" pitchFamily="50" charset="-127"/>
              </a:rPr>
              <a:t>Fig. 22.9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 | </a:t>
            </a:r>
            <a:r>
              <a:rPr lang="en-US" altLang="ko-KR" b="0">
                <a:solidFill>
                  <a:srgbClr val="000000"/>
                </a:solidFill>
                <a:ea typeface="굴림" pitchFamily="50" charset="-127"/>
              </a:rPr>
              <a:t>Table relationships in the </a:t>
            </a:r>
            <a:r>
              <a:rPr lang="en-US" altLang="ko-KR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Lucida Console" pitchFamily="49" charset="0"/>
              </a:rPr>
              <a:t>books</a:t>
            </a:r>
            <a:r>
              <a:rPr lang="en-US" altLang="ko-KR" b="0">
                <a:solidFill>
                  <a:srgbClr val="000000"/>
                </a:solidFill>
                <a:ea typeface="굴림" pitchFamily="50" charset="-127"/>
              </a:rPr>
              <a:t> database. </a:t>
            </a:r>
          </a:p>
        </p:txBody>
      </p:sp>
      <p:pic>
        <p:nvPicPr>
          <p:cNvPr id="35844" name="Picture 3" descr="AAEMYUB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2397125"/>
            <a:ext cx="7877175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7876" name="Text Box 4"/>
          <p:cNvSpPr txBox="1">
            <a:spLocks noChangeArrowheads="1"/>
          </p:cNvSpPr>
          <p:nvPr/>
        </p:nvSpPr>
        <p:spPr bwMode="auto">
          <a:xfrm>
            <a:off x="2743200" y="1219200"/>
            <a:ext cx="1676400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ko-KR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Primary keys</a:t>
            </a:r>
          </a:p>
        </p:txBody>
      </p:sp>
      <p:sp>
        <p:nvSpPr>
          <p:cNvPr id="847877" name="Line 5"/>
          <p:cNvSpPr>
            <a:spLocks noChangeShapeType="1"/>
          </p:cNvSpPr>
          <p:nvPr/>
        </p:nvSpPr>
        <p:spPr bwMode="auto">
          <a:xfrm flipH="1">
            <a:off x="1905000" y="1600200"/>
            <a:ext cx="1524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47878" name="Line 6"/>
          <p:cNvSpPr>
            <a:spLocks noChangeShapeType="1"/>
          </p:cNvSpPr>
          <p:nvPr/>
        </p:nvSpPr>
        <p:spPr bwMode="auto">
          <a:xfrm>
            <a:off x="3429000" y="1600200"/>
            <a:ext cx="609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47879" name="Line 7"/>
          <p:cNvSpPr>
            <a:spLocks noChangeShapeType="1"/>
          </p:cNvSpPr>
          <p:nvPr/>
        </p:nvSpPr>
        <p:spPr bwMode="auto">
          <a:xfrm>
            <a:off x="3429000" y="1600200"/>
            <a:ext cx="1447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47880" name="Line 8"/>
          <p:cNvSpPr>
            <a:spLocks noChangeShapeType="1"/>
          </p:cNvSpPr>
          <p:nvPr/>
        </p:nvSpPr>
        <p:spPr bwMode="auto">
          <a:xfrm>
            <a:off x="3429000" y="1600200"/>
            <a:ext cx="3810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47881" name="Text Box 9"/>
          <p:cNvSpPr txBox="1">
            <a:spLocks noChangeArrowheads="1"/>
          </p:cNvSpPr>
          <p:nvPr/>
        </p:nvSpPr>
        <p:spPr bwMode="auto">
          <a:xfrm>
            <a:off x="4953000" y="1066800"/>
            <a:ext cx="1676400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ko-KR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Foreign keys</a:t>
            </a:r>
          </a:p>
        </p:txBody>
      </p:sp>
      <p:sp>
        <p:nvSpPr>
          <p:cNvPr id="847882" name="Line 10"/>
          <p:cNvSpPr>
            <a:spLocks noChangeShapeType="1"/>
          </p:cNvSpPr>
          <p:nvPr/>
        </p:nvSpPr>
        <p:spPr bwMode="auto">
          <a:xfrm flipH="1">
            <a:off x="4876800" y="14478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47884" name="Text Box 12"/>
          <p:cNvSpPr txBox="1">
            <a:spLocks noChangeArrowheads="1"/>
          </p:cNvSpPr>
          <p:nvPr/>
        </p:nvSpPr>
        <p:spPr bwMode="auto">
          <a:xfrm>
            <a:off x="1676400" y="457200"/>
            <a:ext cx="16764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ko-KR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One-to-many relationship</a:t>
            </a:r>
          </a:p>
        </p:txBody>
      </p:sp>
      <p:sp>
        <p:nvSpPr>
          <p:cNvPr id="847885" name="Line 13"/>
          <p:cNvSpPr>
            <a:spLocks noChangeShapeType="1"/>
          </p:cNvSpPr>
          <p:nvPr/>
        </p:nvSpPr>
        <p:spPr bwMode="auto">
          <a:xfrm>
            <a:off x="2362200" y="1066800"/>
            <a:ext cx="7620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47886" name="Text Box 14"/>
          <p:cNvSpPr txBox="1">
            <a:spLocks noChangeArrowheads="1"/>
          </p:cNvSpPr>
          <p:nvPr/>
        </p:nvSpPr>
        <p:spPr bwMode="auto">
          <a:xfrm>
            <a:off x="6477000" y="304800"/>
            <a:ext cx="19812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ko-KR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One-to-many relationship</a:t>
            </a:r>
          </a:p>
        </p:txBody>
      </p:sp>
      <p:sp>
        <p:nvSpPr>
          <p:cNvPr id="847887" name="Line 15"/>
          <p:cNvSpPr>
            <a:spLocks noChangeShapeType="1"/>
          </p:cNvSpPr>
          <p:nvPr/>
        </p:nvSpPr>
        <p:spPr bwMode="auto">
          <a:xfrm flipH="1">
            <a:off x="5943600" y="914400"/>
            <a:ext cx="13716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47888" name="Text Box 16"/>
          <p:cNvSpPr txBox="1">
            <a:spLocks noChangeArrowheads="1"/>
          </p:cNvSpPr>
          <p:nvPr/>
        </p:nvSpPr>
        <p:spPr bwMode="auto">
          <a:xfrm>
            <a:off x="3962400" y="4953000"/>
            <a:ext cx="16764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 b="1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ko-KR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Many-to-many relationship</a:t>
            </a:r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 rot="10572917">
            <a:off x="2778125" y="3821113"/>
            <a:ext cx="1955800" cy="1146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 rot="10572917" flipH="1">
            <a:off x="4735513" y="3865563"/>
            <a:ext cx="1700212" cy="981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47891" name="Line 19"/>
          <p:cNvSpPr>
            <a:spLocks noChangeShapeType="1"/>
          </p:cNvSpPr>
          <p:nvPr/>
        </p:nvSpPr>
        <p:spPr bwMode="auto">
          <a:xfrm flipH="1">
            <a:off x="5105400" y="1447800"/>
            <a:ext cx="5334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7876" grpId="0" animBg="1"/>
      <p:bldP spid="847877" grpId="0" animBg="1"/>
      <p:bldP spid="847878" grpId="0" animBg="1"/>
      <p:bldP spid="847879" grpId="0" animBg="1"/>
      <p:bldP spid="847880" grpId="0" animBg="1"/>
      <p:bldP spid="847881" grpId="0" animBg="1"/>
      <p:bldP spid="847882" grpId="0" animBg="1"/>
      <p:bldP spid="847884" grpId="0" animBg="1"/>
      <p:bldP spid="847885" grpId="0" animBg="1"/>
      <p:bldP spid="847886" grpId="0" animBg="1"/>
      <p:bldP spid="847887" grpId="0" animBg="1"/>
      <p:bldP spid="847888" grpId="0" animBg="1"/>
      <p:bldP spid="84789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fld id="{0E0D7B43-DDCB-4973-BA51-77A8822DDA63}" type="slidenum">
              <a:rPr lang="en-US" altLang="ko-KR" sz="1200" b="0" smtClean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pPr eaLnBrk="1" hangingPunct="1">
                <a:lnSpc>
                  <a:spcPct val="100000"/>
                </a:lnSpc>
                <a:buFontTx/>
                <a:buNone/>
              </a:pPr>
              <a:t>26</a:t>
            </a:fld>
            <a:endParaRPr lang="en-US" altLang="ko-KR" sz="1200" b="0" smtClean="0">
              <a:solidFill>
                <a:schemeClr val="tx1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Common Programming Error 22.3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473325"/>
            <a:ext cx="7239000" cy="17637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ko-KR" smtClean="0">
                <a:ea typeface="굴림" pitchFamily="50" charset="-127"/>
              </a:rPr>
              <a:t>Providing a foreign-key value that does not appear as a primary-key value in another table breaks the Rule of Referential Integrity and causes the DBMS to report an error.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22.4  </a:t>
            </a:r>
            <a:r>
              <a:rPr lang="en-US" altLang="ko-KR" smtClean="0">
                <a:ea typeface="굴림" pitchFamily="50" charset="-127"/>
              </a:rPr>
              <a:t>SQL (Structured Query Language) </a:t>
            </a:r>
          </a:p>
        </p:txBody>
      </p:sp>
      <p:graphicFrame>
        <p:nvGraphicFramePr>
          <p:cNvPr id="37891" name="Object 2"/>
          <p:cNvGraphicFramePr>
            <a:graphicFrameLocks noChangeAspect="1"/>
          </p:cNvGraphicFramePr>
          <p:nvPr/>
        </p:nvGraphicFramePr>
        <p:xfrm>
          <a:off x="1371600" y="1447800"/>
          <a:ext cx="6084888" cy="472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Document" r:id="rId4" imgW="6083808" imgH="4722876" progId="Word.Document.8">
                  <p:embed/>
                </p:oleObj>
              </mc:Choice>
              <mc:Fallback>
                <p:oleObj name="Document" r:id="rId4" imgW="6083808" imgH="472287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6084888" cy="472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22.4.1 </a:t>
            </a:r>
            <a:r>
              <a:rPr lang="en-US" altLang="ko-KR" smtClean="0">
                <a:ea typeface="굴림" pitchFamily="50" charset="-127"/>
              </a:rPr>
              <a:t>Basic </a:t>
            </a:r>
            <a:r>
              <a:rPr lang="en-US" altLang="ko-KR" smtClean="0">
                <a:latin typeface="Lucida Console" pitchFamily="49" charset="0"/>
                <a:ea typeface="굴림" pitchFamily="50" charset="-127"/>
                <a:cs typeface="Times New Roman" pitchFamily="18" charset="0"/>
              </a:rPr>
              <a:t>SELECT</a:t>
            </a:r>
            <a:r>
              <a:rPr lang="en-US" altLang="ko-KR" smtClean="0">
                <a:ea typeface="굴림" pitchFamily="50" charset="-127"/>
              </a:rPr>
              <a:t> Query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ko-KR" sz="2400" b="0" smtClean="0">
                <a:ea typeface="굴림" pitchFamily="50" charset="-127"/>
              </a:rPr>
              <a:t>A typical SQL query </a:t>
            </a:r>
          </a:p>
          <a:p>
            <a:pPr lvl="1">
              <a:lnSpc>
                <a:spcPct val="140000"/>
              </a:lnSpc>
            </a:pPr>
            <a:r>
              <a:rPr lang="en-US" altLang="ko-KR" b="0" smtClean="0">
                <a:ea typeface="굴림" pitchFamily="50" charset="-127"/>
              </a:rPr>
              <a:t>Selects information from one or more tables in a database</a:t>
            </a:r>
          </a:p>
          <a:p>
            <a:pPr lvl="2">
              <a:lnSpc>
                <a:spcPct val="140000"/>
              </a:lnSpc>
            </a:pPr>
            <a:r>
              <a:rPr lang="en-US" altLang="ko-KR" sz="2400" b="0" smtClean="0">
                <a:ea typeface="굴림" pitchFamily="50" charset="-127"/>
              </a:rPr>
              <a:t>Selections are specified by the SELECT keyword</a:t>
            </a:r>
          </a:p>
          <a:p>
            <a:pPr>
              <a:lnSpc>
                <a:spcPct val="140000"/>
              </a:lnSpc>
            </a:pPr>
            <a:r>
              <a:rPr lang="en-US" altLang="ko-KR" sz="2400" b="0" smtClean="0">
                <a:ea typeface="굴림" pitchFamily="50" charset="-127"/>
              </a:rPr>
              <a:t>The simplest format of SELECT</a:t>
            </a:r>
          </a:p>
          <a:p>
            <a:pPr lvl="1">
              <a:lnSpc>
                <a:spcPct val="140000"/>
              </a:lnSpc>
            </a:pPr>
            <a:r>
              <a:rPr lang="en-US" altLang="ko-KR" b="0" smtClean="0">
                <a:solidFill>
                  <a:schemeClr val="hlink"/>
                </a:solidFill>
                <a:ea typeface="굴림" pitchFamily="50" charset="-127"/>
              </a:rPr>
              <a:t>SELECT * FROM </a:t>
            </a:r>
            <a:r>
              <a:rPr lang="en-US" altLang="ko-KR" b="0" i="1" smtClean="0">
                <a:solidFill>
                  <a:schemeClr val="hlink"/>
                </a:solidFill>
                <a:ea typeface="굴림" pitchFamily="50" charset="-127"/>
              </a:rPr>
              <a:t>tableName</a:t>
            </a:r>
          </a:p>
          <a:p>
            <a:pPr lvl="2">
              <a:lnSpc>
                <a:spcPct val="140000"/>
              </a:lnSpc>
            </a:pPr>
            <a:r>
              <a:rPr lang="en-US" altLang="ko-KR" sz="2400" b="0" smtClean="0">
                <a:ea typeface="굴림" pitchFamily="50" charset="-127"/>
              </a:rPr>
              <a:t>* indicates that all the columns from the </a:t>
            </a:r>
            <a:r>
              <a:rPr lang="en-US" altLang="ko-KR" sz="2400" b="0" i="1" smtClean="0">
                <a:ea typeface="굴림" pitchFamily="50" charset="-127"/>
              </a:rPr>
              <a:t>tableName</a:t>
            </a:r>
            <a:r>
              <a:rPr lang="en-US" altLang="ko-KR" sz="2400" b="0" smtClean="0">
                <a:ea typeface="굴림" pitchFamily="50" charset="-127"/>
              </a:rPr>
              <a:t> table should be selected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22.4.1 </a:t>
            </a:r>
            <a:r>
              <a:rPr lang="en-US" altLang="ko-KR" smtClean="0">
                <a:ea typeface="굴림" pitchFamily="50" charset="-127"/>
              </a:rPr>
              <a:t>Basic </a:t>
            </a:r>
            <a:r>
              <a:rPr lang="en-US" altLang="ko-KR" smtClean="0">
                <a:latin typeface="Lucida Console" pitchFamily="49" charset="0"/>
                <a:ea typeface="굴림" pitchFamily="50" charset="-127"/>
                <a:cs typeface="Times New Roman" pitchFamily="18" charset="0"/>
              </a:rPr>
              <a:t>SELECT</a:t>
            </a:r>
            <a:r>
              <a:rPr lang="en-US" altLang="ko-KR" smtClean="0">
                <a:ea typeface="굴림" pitchFamily="50" charset="-127"/>
              </a:rPr>
              <a:t> Query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30000"/>
              </a:lnSpc>
            </a:pPr>
            <a:r>
              <a:rPr lang="en-US" altLang="ko-KR" sz="2500" b="0" smtClean="0">
                <a:ea typeface="굴림" pitchFamily="50" charset="-127"/>
              </a:rPr>
              <a:t>E.g., Selects only the columns </a:t>
            </a:r>
            <a:r>
              <a:rPr lang="en-US" altLang="ko-KR" sz="2500" smtClean="0">
                <a:ea typeface="굴림" pitchFamily="50" charset="-127"/>
              </a:rPr>
              <a:t>authorID</a:t>
            </a:r>
            <a:r>
              <a:rPr lang="en-US" altLang="ko-KR" sz="2500" b="0" smtClean="0">
                <a:ea typeface="굴림" pitchFamily="50" charset="-127"/>
              </a:rPr>
              <a:t> and </a:t>
            </a:r>
            <a:r>
              <a:rPr lang="en-US" altLang="ko-KR" sz="2500" smtClean="0">
                <a:ea typeface="굴림" pitchFamily="50" charset="-127"/>
              </a:rPr>
              <a:t>lastName</a:t>
            </a:r>
            <a:r>
              <a:rPr lang="en-US" altLang="ko-KR" sz="2500" b="0" smtClean="0">
                <a:ea typeface="굴림" pitchFamily="50" charset="-127"/>
              </a:rPr>
              <a:t> in the </a:t>
            </a:r>
            <a:r>
              <a:rPr lang="en-US" altLang="ko-KR" sz="2500" smtClean="0">
                <a:ea typeface="굴림" pitchFamily="50" charset="-127"/>
              </a:rPr>
              <a:t>Authors</a:t>
            </a:r>
            <a:r>
              <a:rPr lang="en-US" altLang="ko-KR" sz="2500" b="0" smtClean="0">
                <a:ea typeface="굴림" pitchFamily="50" charset="-127"/>
              </a:rPr>
              <a:t> table</a:t>
            </a:r>
          </a:p>
          <a:p>
            <a:pPr lvl="2">
              <a:lnSpc>
                <a:spcPct val="130000"/>
              </a:lnSpc>
            </a:pPr>
            <a:r>
              <a:rPr lang="en-US" altLang="ko-KR" sz="2400" b="0" smtClean="0">
                <a:solidFill>
                  <a:schemeClr val="accent2"/>
                </a:solidFill>
                <a:ea typeface="굴림" pitchFamily="50" charset="-127"/>
              </a:rPr>
              <a:t>SELECT authorID, lastName FROM Authors</a:t>
            </a:r>
          </a:p>
        </p:txBody>
      </p:sp>
      <p:graphicFrame>
        <p:nvGraphicFramePr>
          <p:cNvPr id="39940" name="Object 2"/>
          <p:cNvGraphicFramePr>
            <a:graphicFrameLocks noChangeAspect="1"/>
          </p:cNvGraphicFramePr>
          <p:nvPr/>
        </p:nvGraphicFramePr>
        <p:xfrm>
          <a:off x="1600200" y="3276600"/>
          <a:ext cx="6110288" cy="183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문서" r:id="rId4" imgW="6187440" imgH="2063496" progId="Word.Document.8">
                  <p:embed/>
                </p:oleObj>
              </mc:Choice>
              <mc:Fallback>
                <p:oleObj name="문서" r:id="rId4" imgW="6187440" imgH="206349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76600"/>
                        <a:ext cx="6110288" cy="183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5000"/>
              </a:lnSpc>
              <a:spcAft>
                <a:spcPct val="20000"/>
              </a:spcAft>
              <a:buClr>
                <a:srgbClr val="4E87C6"/>
              </a:buClr>
              <a:buFont typeface="Wingdings" pitchFamily="2" charset="2"/>
              <a:buChar char="§"/>
              <a:defRPr sz="2800"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5000"/>
              </a:lnSpc>
              <a:spcAft>
                <a:spcPct val="30000"/>
              </a:spcAft>
              <a:buFont typeface="Arial" charset="0"/>
              <a:buChar char="–"/>
              <a:defRPr sz="2200"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0"/>
              </a:spcAft>
              <a:buFont typeface="Times" pitchFamily="50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0"/>
              </a:spcAft>
              <a:buFont typeface="Times" pitchFamily="50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0"/>
              </a:spcAft>
              <a:buFont typeface="Times" pitchFamily="50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50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50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50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50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fld id="{B1C97B4E-C396-4537-B07D-EF9F022031F0}" type="slidenum">
              <a:rPr lang="en-US" altLang="ko-KR" sz="1200" b="0" smtClean="0">
                <a:solidFill>
                  <a:schemeClr val="tx1"/>
                </a:solidFill>
                <a:ea typeface="굴림" pitchFamily="50" charset="-127"/>
              </a:rPr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3</a:t>
            </a:fld>
            <a:endParaRPr lang="en-US" altLang="ko-KR" sz="1200" b="0" smtClean="0">
              <a:solidFill>
                <a:schemeClr val="tx1"/>
              </a:solidFill>
              <a:ea typeface="굴림" pitchFamily="50" charset="-127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ea typeface="굴림" pitchFamily="50" charset="-127"/>
              </a:rPr>
              <a:t>OBJECTIVES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255713"/>
            <a:ext cx="7742238" cy="3302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b="0" smtClean="0">
                <a:ea typeface="Times New Roman" pitchFamily="18" charset="0"/>
                <a:cs typeface="Goudy Sans Book" pitchFamily="34" charset="0"/>
              </a:rPr>
              <a:t>In this chapter you will learn: </a:t>
            </a:r>
          </a:p>
          <a:p>
            <a:pPr eaLnBrk="1" hangingPunct="1"/>
            <a:r>
              <a:rPr lang="en-US" altLang="ko-KR" b="0" smtClean="0">
                <a:ea typeface="Times New Roman" pitchFamily="18" charset="0"/>
                <a:cs typeface="Goudy Sans Book" pitchFamily="34" charset="0"/>
              </a:rPr>
              <a:t>Relational database concepts.</a:t>
            </a:r>
          </a:p>
          <a:p>
            <a:pPr eaLnBrk="1" hangingPunct="1"/>
            <a:r>
              <a:rPr lang="en-US" altLang="ko-KR" b="0" smtClean="0">
                <a:ea typeface="Times New Roman" pitchFamily="18" charset="0"/>
                <a:cs typeface="Goudy Sans Book" pitchFamily="34" charset="0"/>
              </a:rPr>
              <a:t>To use Structured Query Language (SQL)</a:t>
            </a:r>
            <a:br>
              <a:rPr lang="en-US" altLang="ko-KR" b="0" smtClean="0">
                <a:ea typeface="Times New Roman" pitchFamily="18" charset="0"/>
                <a:cs typeface="Goudy Sans Book" pitchFamily="34" charset="0"/>
              </a:rPr>
            </a:br>
            <a:r>
              <a:rPr lang="en-US" altLang="ko-KR" b="0" smtClean="0">
                <a:ea typeface="Times New Roman" pitchFamily="18" charset="0"/>
                <a:cs typeface="Goudy Sans Book" pitchFamily="34" charset="0"/>
              </a:rPr>
              <a:t>to retrieve data from and manipulate data</a:t>
            </a:r>
            <a:br>
              <a:rPr lang="en-US" altLang="ko-KR" b="0" smtClean="0">
                <a:ea typeface="Times New Roman" pitchFamily="18" charset="0"/>
                <a:cs typeface="Goudy Sans Book" pitchFamily="34" charset="0"/>
              </a:rPr>
            </a:br>
            <a:r>
              <a:rPr lang="en-US" altLang="ko-KR" b="0" smtClean="0">
                <a:ea typeface="Times New Roman" pitchFamily="18" charset="0"/>
                <a:cs typeface="Goudy Sans Book" pitchFamily="34" charset="0"/>
              </a:rPr>
              <a:t>in a database.</a:t>
            </a:r>
          </a:p>
          <a:p>
            <a:pPr eaLnBrk="1" hangingPunct="1"/>
            <a:r>
              <a:rPr lang="en-US" altLang="ko-KR" b="0" smtClean="0">
                <a:ea typeface="Times New Roman" pitchFamily="18" charset="0"/>
                <a:cs typeface="Goudy Sans Book" pitchFamily="34" charset="0"/>
              </a:rPr>
              <a:t>To install and configure MySQL.</a:t>
            </a:r>
          </a:p>
          <a:p>
            <a:pPr eaLnBrk="1" hangingPunct="1"/>
            <a:r>
              <a:rPr lang="en-US" altLang="ko-KR" b="0" smtClean="0">
                <a:ea typeface="Times New Roman" pitchFamily="18" charset="0"/>
                <a:cs typeface="Goudy Sans Book" pitchFamily="34" charset="0"/>
              </a:rPr>
              <a:t>To create a MySQL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22.4.2 </a:t>
            </a:r>
            <a:r>
              <a:rPr lang="en-US" altLang="ko-KR" smtClean="0">
                <a:latin typeface="Lucida Console" pitchFamily="49" charset="0"/>
                <a:ea typeface="굴림" pitchFamily="50" charset="-127"/>
                <a:cs typeface="Times New Roman" pitchFamily="18" charset="0"/>
              </a:rPr>
              <a:t>WHERE</a:t>
            </a:r>
            <a:r>
              <a:rPr lang="en-US" altLang="ko-KR" smtClean="0">
                <a:ea typeface="굴림" pitchFamily="50" charset="-127"/>
              </a:rPr>
              <a:t> Clause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153400" cy="5257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2400" b="0" smtClean="0">
                <a:ea typeface="굴림" pitchFamily="50" charset="-127"/>
              </a:rPr>
              <a:t>Optional </a:t>
            </a:r>
            <a:r>
              <a:rPr lang="en-US" altLang="ko-KR" sz="2400" smtClean="0">
                <a:ea typeface="굴림" pitchFamily="50" charset="-127"/>
              </a:rPr>
              <a:t>WHERE</a:t>
            </a:r>
            <a:r>
              <a:rPr lang="en-US" altLang="ko-KR" sz="2400" b="0" smtClean="0">
                <a:ea typeface="굴림" pitchFamily="50" charset="-127"/>
              </a:rPr>
              <a:t> clause</a:t>
            </a:r>
          </a:p>
          <a:p>
            <a:pPr lvl="1">
              <a:lnSpc>
                <a:spcPct val="110000"/>
              </a:lnSpc>
            </a:pPr>
            <a:r>
              <a:rPr lang="en-US" altLang="ko-KR" b="0" smtClean="0">
                <a:ea typeface="굴림" pitchFamily="50" charset="-127"/>
              </a:rPr>
              <a:t>Specifies selection criteria for a query</a:t>
            </a:r>
          </a:p>
          <a:p>
            <a:pPr>
              <a:lnSpc>
                <a:spcPct val="110000"/>
              </a:lnSpc>
            </a:pPr>
            <a:r>
              <a:rPr lang="en-US" altLang="ko-KR" sz="2400" b="0" smtClean="0">
                <a:ea typeface="굴림" pitchFamily="50" charset="-127"/>
              </a:rPr>
              <a:t>Simplest format of a query that includes selection criteria</a:t>
            </a:r>
          </a:p>
          <a:p>
            <a:pPr lvl="1">
              <a:lnSpc>
                <a:spcPct val="110000"/>
              </a:lnSpc>
            </a:pPr>
            <a:r>
              <a:rPr lang="en-US" altLang="ko-KR" b="0" smtClean="0">
                <a:solidFill>
                  <a:schemeClr val="hlink"/>
                </a:solidFill>
                <a:ea typeface="굴림" pitchFamily="50" charset="-127"/>
              </a:rPr>
              <a:t>SELECT </a:t>
            </a:r>
            <a:r>
              <a:rPr lang="en-US" altLang="ko-KR" b="0" i="1" smtClean="0">
                <a:solidFill>
                  <a:schemeClr val="hlink"/>
                </a:solidFill>
                <a:ea typeface="굴림" pitchFamily="50" charset="-127"/>
              </a:rPr>
              <a:t>columnName1</a:t>
            </a:r>
            <a:r>
              <a:rPr lang="en-US" altLang="ko-KR" b="0" smtClean="0">
                <a:solidFill>
                  <a:schemeClr val="hlink"/>
                </a:solidFill>
                <a:ea typeface="굴림" pitchFamily="50" charset="-127"/>
              </a:rPr>
              <a:t>, </a:t>
            </a:r>
            <a:r>
              <a:rPr lang="en-US" altLang="ko-KR" b="0" i="1" smtClean="0">
                <a:solidFill>
                  <a:schemeClr val="hlink"/>
                </a:solidFill>
                <a:ea typeface="굴림" pitchFamily="50" charset="-127"/>
              </a:rPr>
              <a:t>columnName2</a:t>
            </a:r>
            <a:r>
              <a:rPr lang="en-US" altLang="ko-KR" b="0" smtClean="0">
                <a:solidFill>
                  <a:schemeClr val="hlink"/>
                </a:solidFill>
                <a:ea typeface="굴림" pitchFamily="50" charset="-127"/>
              </a:rPr>
              <a:t>, … 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ko-KR" b="0" smtClean="0">
                <a:solidFill>
                  <a:schemeClr val="hlink"/>
                </a:solidFill>
                <a:ea typeface="굴림" pitchFamily="50" charset="-127"/>
              </a:rPr>
              <a:t>        FROM </a:t>
            </a:r>
            <a:r>
              <a:rPr lang="en-US" altLang="ko-KR" b="0" i="1" smtClean="0">
                <a:solidFill>
                  <a:schemeClr val="hlink"/>
                </a:solidFill>
                <a:ea typeface="굴림" pitchFamily="50" charset="-127"/>
              </a:rPr>
              <a:t>tableName</a:t>
            </a:r>
            <a:r>
              <a:rPr lang="en-US" altLang="ko-KR" b="0" smtClean="0">
                <a:solidFill>
                  <a:schemeClr val="hlink"/>
                </a:solidFill>
                <a:ea typeface="굴림" pitchFamily="50" charset="-127"/>
              </a:rPr>
              <a:t> 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ko-KR" b="0" smtClean="0">
                <a:solidFill>
                  <a:schemeClr val="hlink"/>
                </a:solidFill>
                <a:ea typeface="굴림" pitchFamily="50" charset="-127"/>
              </a:rPr>
              <a:t>        WHERE </a:t>
            </a:r>
            <a:r>
              <a:rPr lang="en-US" altLang="ko-KR" b="0" i="1" smtClean="0">
                <a:solidFill>
                  <a:schemeClr val="hlink"/>
                </a:solidFill>
                <a:ea typeface="굴림" pitchFamily="50" charset="-127"/>
              </a:rPr>
              <a:t>criteria</a:t>
            </a:r>
          </a:p>
          <a:p>
            <a:pPr lvl="1">
              <a:lnSpc>
                <a:spcPct val="110000"/>
              </a:lnSpc>
            </a:pPr>
            <a:r>
              <a:rPr lang="en-US" altLang="ko-KR" b="0" smtClean="0">
                <a:ea typeface="굴림" pitchFamily="50" charset="-127"/>
              </a:rPr>
              <a:t>E.g., Selects the title, editionNumber and copyright columns from Titles in which copyright date is more recent than 1999 </a:t>
            </a:r>
          </a:p>
          <a:p>
            <a:pPr lvl="2">
              <a:lnSpc>
                <a:spcPct val="110000"/>
              </a:lnSpc>
            </a:pPr>
            <a:r>
              <a:rPr lang="en-US" altLang="ko-KR" sz="2400" b="0" smtClean="0">
                <a:solidFill>
                  <a:schemeClr val="hlink"/>
                </a:solidFill>
                <a:ea typeface="굴림" pitchFamily="50" charset="-127"/>
              </a:rPr>
              <a:t>SELECT title, editionNumber, copyright 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ko-KR" sz="2400" b="0" smtClean="0">
                <a:solidFill>
                  <a:schemeClr val="hlink"/>
                </a:solidFill>
                <a:ea typeface="굴림" pitchFamily="50" charset="-127"/>
              </a:rPr>
              <a:t>     FROM Titles</a:t>
            </a:r>
            <a:r>
              <a:rPr lang="en-US" altLang="ko-KR" sz="2400" b="0" smtClean="0">
                <a:ea typeface="굴림" pitchFamily="50" charset="-127"/>
              </a:rPr>
              <a:t> </a:t>
            </a:r>
            <a:r>
              <a:rPr lang="en-US" altLang="ko-KR" sz="2400" b="0" smtClean="0">
                <a:solidFill>
                  <a:schemeClr val="bg2"/>
                </a:solidFill>
                <a:ea typeface="굴림" pitchFamily="50" charset="-127"/>
              </a:rPr>
              <a:t>WHERE</a:t>
            </a:r>
            <a:r>
              <a:rPr lang="en-US" altLang="ko-KR" sz="2400" b="0" smtClean="0">
                <a:ea typeface="굴림" pitchFamily="50" charset="-127"/>
              </a:rPr>
              <a:t> </a:t>
            </a:r>
            <a:r>
              <a:rPr lang="en-US" altLang="ko-KR" sz="2400" b="0" smtClean="0">
                <a:solidFill>
                  <a:schemeClr val="bg2"/>
                </a:solidFill>
                <a:ea typeface="굴림" pitchFamily="50" charset="-127"/>
              </a:rPr>
              <a:t>copyright &gt; 1999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22.4.2 </a:t>
            </a:r>
            <a:r>
              <a:rPr lang="en-US" altLang="ko-KR" smtClean="0">
                <a:latin typeface="Lucida Console" pitchFamily="49" charset="0"/>
                <a:ea typeface="굴림" pitchFamily="50" charset="-127"/>
                <a:cs typeface="Times New Roman" pitchFamily="18" charset="0"/>
              </a:rPr>
              <a:t>WHERE</a:t>
            </a:r>
            <a:r>
              <a:rPr lang="en-US" altLang="ko-KR" smtClean="0">
                <a:ea typeface="굴림" pitchFamily="50" charset="-127"/>
              </a:rPr>
              <a:t> Clause</a:t>
            </a:r>
          </a:p>
        </p:txBody>
      </p:sp>
      <p:graphicFrame>
        <p:nvGraphicFramePr>
          <p:cNvPr id="41987" name="Object 2"/>
          <p:cNvGraphicFramePr>
            <a:graphicFrameLocks noChangeAspect="1"/>
          </p:cNvGraphicFramePr>
          <p:nvPr/>
        </p:nvGraphicFramePr>
        <p:xfrm>
          <a:off x="990600" y="1143000"/>
          <a:ext cx="7159625" cy="505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Document" r:id="rId4" imgW="7159752" imgH="5055108" progId="Word.Document.8">
                  <p:embed/>
                </p:oleObj>
              </mc:Choice>
              <mc:Fallback>
                <p:oleObj name="Document" r:id="rId4" imgW="7159752" imgH="505510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143000"/>
                        <a:ext cx="7159625" cy="505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22.4.2 </a:t>
            </a:r>
            <a:r>
              <a:rPr lang="en-US" altLang="ko-KR" smtClean="0">
                <a:latin typeface="Lucida Console" pitchFamily="49" charset="0"/>
                <a:ea typeface="굴림" pitchFamily="50" charset="-127"/>
                <a:cs typeface="Times New Roman" pitchFamily="18" charset="0"/>
              </a:rPr>
              <a:t>WHERE</a:t>
            </a:r>
            <a:r>
              <a:rPr lang="en-US" altLang="ko-KR" smtClean="0">
                <a:ea typeface="굴림" pitchFamily="50" charset="-127"/>
              </a:rPr>
              <a:t> Clause</a:t>
            </a:r>
          </a:p>
        </p:txBody>
      </p:sp>
      <p:graphicFrame>
        <p:nvGraphicFramePr>
          <p:cNvPr id="43011" name="Object 2"/>
          <p:cNvGraphicFramePr>
            <a:graphicFrameLocks noChangeAspect="1"/>
          </p:cNvGraphicFramePr>
          <p:nvPr/>
        </p:nvGraphicFramePr>
        <p:xfrm>
          <a:off x="1447800" y="1600200"/>
          <a:ext cx="6084888" cy="337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Document" r:id="rId4" imgW="6083808" imgH="3369564" progId="Word.Document.8">
                  <p:embed/>
                </p:oleObj>
              </mc:Choice>
              <mc:Fallback>
                <p:oleObj name="Document" r:id="rId4" imgW="6083808" imgH="336956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00200"/>
                        <a:ext cx="6084888" cy="337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22.4.2 </a:t>
            </a:r>
            <a:r>
              <a:rPr lang="en-US" altLang="ko-KR" smtClean="0">
                <a:latin typeface="Lucida Console" pitchFamily="49" charset="0"/>
                <a:ea typeface="굴림" pitchFamily="50" charset="-127"/>
                <a:cs typeface="Times New Roman" pitchFamily="18" charset="0"/>
              </a:rPr>
              <a:t>WHERE</a:t>
            </a:r>
            <a:r>
              <a:rPr lang="en-US" altLang="ko-KR" smtClean="0">
                <a:ea typeface="굴림" pitchFamily="50" charset="-127"/>
              </a:rPr>
              <a:t> Clause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153400" cy="5257800"/>
          </a:xfrm>
        </p:spPr>
        <p:txBody>
          <a:bodyPr/>
          <a:lstStyle/>
          <a:p>
            <a:r>
              <a:rPr lang="en-US" altLang="ko-KR" sz="2400" b="0" smtClean="0">
                <a:ea typeface="굴림" pitchFamily="50" charset="-127"/>
              </a:rPr>
              <a:t>WHERE clause can contain operator LIKE</a:t>
            </a:r>
          </a:p>
          <a:p>
            <a:pPr lvl="1"/>
            <a:r>
              <a:rPr lang="en-US" altLang="ko-KR" b="0" smtClean="0">
                <a:ea typeface="굴림" pitchFamily="50" charset="-127"/>
              </a:rPr>
              <a:t>LIKE</a:t>
            </a:r>
          </a:p>
          <a:p>
            <a:pPr lvl="2"/>
            <a:r>
              <a:rPr lang="en-US" altLang="ko-KR" sz="2400" b="0" smtClean="0">
                <a:ea typeface="굴림" pitchFamily="50" charset="-127"/>
              </a:rPr>
              <a:t>Used for pattern matching </a:t>
            </a:r>
          </a:p>
          <a:p>
            <a:pPr lvl="2"/>
            <a:r>
              <a:rPr lang="en-US" altLang="ko-KR" sz="2400" b="0" smtClean="0">
                <a:ea typeface="굴림" pitchFamily="50" charset="-127"/>
              </a:rPr>
              <a:t>E.g., locates the data for all authors whose last names start with the letter D </a:t>
            </a:r>
          </a:p>
          <a:p>
            <a:pPr lvl="3"/>
            <a:r>
              <a:rPr lang="en-US" altLang="ko-KR" sz="2400" b="0" smtClean="0">
                <a:solidFill>
                  <a:schemeClr val="hlink"/>
                </a:solidFill>
                <a:ea typeface="굴림" pitchFamily="50" charset="-127"/>
              </a:rPr>
              <a:t>SELECT authorID, firstName, lastName    FROM Authors WHERE lastName</a:t>
            </a:r>
            <a:r>
              <a:rPr lang="en-US" altLang="ko-KR" sz="2400" b="0" smtClean="0">
                <a:solidFill>
                  <a:schemeClr val="bg2"/>
                </a:solidFill>
                <a:ea typeface="굴림" pitchFamily="50" charset="-127"/>
              </a:rPr>
              <a:t> LIKE ‘D%’</a:t>
            </a:r>
          </a:p>
          <a:p>
            <a:pPr lvl="4"/>
            <a:endParaRPr lang="en-US" altLang="ko-KR" sz="2400" b="0" smtClean="0">
              <a:ea typeface="굴림" pitchFamily="50" charset="-127"/>
            </a:endParaRPr>
          </a:p>
          <a:p>
            <a:pPr lvl="4"/>
            <a:endParaRPr lang="en-US" altLang="ko-KR" sz="2400" b="0" smtClean="0">
              <a:ea typeface="굴림" pitchFamily="50" charset="-127"/>
            </a:endParaRPr>
          </a:p>
          <a:p>
            <a:pPr lvl="4"/>
            <a:endParaRPr lang="en-US" altLang="ko-KR" sz="2400" b="0" smtClean="0">
              <a:ea typeface="굴림" pitchFamily="50" charset="-127"/>
            </a:endParaRPr>
          </a:p>
        </p:txBody>
      </p:sp>
      <p:graphicFrame>
        <p:nvGraphicFramePr>
          <p:cNvPr id="44036" name="Object 2"/>
          <p:cNvGraphicFramePr>
            <a:graphicFrameLocks noChangeAspect="1"/>
          </p:cNvGraphicFramePr>
          <p:nvPr/>
        </p:nvGraphicFramePr>
        <p:xfrm>
          <a:off x="1524000" y="4495800"/>
          <a:ext cx="7208838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Document" r:id="rId4" imgW="7208520" imgH="1158240" progId="Word.Document.8">
                  <p:embed/>
                </p:oleObj>
              </mc:Choice>
              <mc:Fallback>
                <p:oleObj name="Document" r:id="rId4" imgW="7208520" imgH="115824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95800"/>
                        <a:ext cx="7208838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AutoShape 6"/>
          <p:cNvSpPr>
            <a:spLocks/>
          </p:cNvSpPr>
          <p:nvPr/>
        </p:nvSpPr>
        <p:spPr bwMode="auto">
          <a:xfrm>
            <a:off x="762000" y="6019800"/>
            <a:ext cx="5965825" cy="668338"/>
          </a:xfrm>
          <a:prstGeom prst="borderCallout2">
            <a:avLst>
              <a:gd name="adj1" fmla="val 17102"/>
              <a:gd name="adj2" fmla="val 101356"/>
              <a:gd name="adj3" fmla="val 5421"/>
              <a:gd name="adj4" fmla="val 104866"/>
              <a:gd name="adj5" fmla="val -300681"/>
              <a:gd name="adj6" fmla="val 10681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2000" b="0">
                <a:solidFill>
                  <a:srgbClr val="275AFF"/>
                </a:solidFill>
                <a:ea typeface="굴림" pitchFamily="50" charset="-127"/>
              </a:rPr>
              <a:t>The % character indicates that any number of characters can appear after the letter D in the lastName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22.4.2 </a:t>
            </a:r>
            <a:r>
              <a:rPr lang="en-US" altLang="ko-KR" smtClean="0">
                <a:latin typeface="Lucida Console" pitchFamily="49" charset="0"/>
                <a:ea typeface="굴림" pitchFamily="50" charset="-127"/>
                <a:cs typeface="Times New Roman" pitchFamily="18" charset="0"/>
              </a:rPr>
              <a:t>WHERE</a:t>
            </a:r>
            <a:r>
              <a:rPr lang="en-US" altLang="ko-KR" smtClean="0">
                <a:ea typeface="굴림" pitchFamily="50" charset="-127"/>
              </a:rPr>
              <a:t> Clause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153400" cy="5257800"/>
          </a:xfrm>
        </p:spPr>
        <p:txBody>
          <a:bodyPr/>
          <a:lstStyle/>
          <a:p>
            <a:pPr lvl="1">
              <a:lnSpc>
                <a:spcPct val="120000"/>
              </a:lnSpc>
            </a:pPr>
            <a:r>
              <a:rPr lang="en-US" altLang="ko-KR" b="0" smtClean="0">
                <a:ea typeface="굴림" pitchFamily="50" charset="-127"/>
              </a:rPr>
              <a:t>LIKE (continued)</a:t>
            </a:r>
          </a:p>
          <a:p>
            <a:pPr lvl="2">
              <a:lnSpc>
                <a:spcPct val="120000"/>
              </a:lnSpc>
            </a:pPr>
            <a:r>
              <a:rPr lang="en-US" altLang="ko-KR" sz="2400" b="0" smtClean="0">
                <a:ea typeface="굴림" pitchFamily="50" charset="-127"/>
              </a:rPr>
              <a:t>E.g., Locates the rows of all authors whose last names start with any character, followed by the letter i, followed by any number of additional characters </a:t>
            </a:r>
          </a:p>
          <a:p>
            <a:pPr lvl="3">
              <a:lnSpc>
                <a:spcPct val="120000"/>
              </a:lnSpc>
            </a:pPr>
            <a:r>
              <a:rPr lang="en-US" altLang="ko-KR" sz="2400" b="0" smtClean="0">
                <a:solidFill>
                  <a:schemeClr val="hlink"/>
                </a:solidFill>
                <a:ea typeface="굴림" pitchFamily="50" charset="-127"/>
              </a:rPr>
              <a:t>SELECT authorID, firstName, lastName   FROM Authors WHERE lastName</a:t>
            </a:r>
            <a:r>
              <a:rPr lang="en-US" altLang="ko-KR" sz="2400" b="0" smtClean="0">
                <a:solidFill>
                  <a:schemeClr val="bg2"/>
                </a:solidFill>
                <a:ea typeface="굴림" pitchFamily="50" charset="-127"/>
              </a:rPr>
              <a:t> LIKE ‘_i%’</a:t>
            </a:r>
          </a:p>
          <a:p>
            <a:pPr lvl="3">
              <a:lnSpc>
                <a:spcPct val="120000"/>
              </a:lnSpc>
            </a:pPr>
            <a:r>
              <a:rPr lang="en-US" altLang="ko-KR" sz="2400" b="0" smtClean="0">
                <a:ea typeface="굴림" pitchFamily="50" charset="-127"/>
              </a:rPr>
              <a:t>_: specifies a single wildcard character</a:t>
            </a:r>
          </a:p>
        </p:txBody>
      </p:sp>
      <p:graphicFrame>
        <p:nvGraphicFramePr>
          <p:cNvPr id="45060" name="Object 2"/>
          <p:cNvGraphicFramePr>
            <a:graphicFrameLocks noChangeAspect="1"/>
          </p:cNvGraphicFramePr>
          <p:nvPr/>
        </p:nvGraphicFramePr>
        <p:xfrm>
          <a:off x="914400" y="4648200"/>
          <a:ext cx="7697788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문서" r:id="rId4" imgW="7912608" imgH="1575816" progId="Word.Document.8">
                  <p:embed/>
                </p:oleObj>
              </mc:Choice>
              <mc:Fallback>
                <p:oleObj name="문서" r:id="rId4" imgW="7912608" imgH="157581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648200"/>
                        <a:ext cx="7697788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22.4.3 </a:t>
            </a:r>
            <a:r>
              <a:rPr lang="en-US" altLang="ko-KR" smtClean="0">
                <a:latin typeface="Lucida Console" pitchFamily="49" charset="0"/>
                <a:ea typeface="굴림" pitchFamily="50" charset="-127"/>
                <a:cs typeface="Times New Roman" pitchFamily="18" charset="0"/>
              </a:rPr>
              <a:t>ORDER</a:t>
            </a:r>
            <a:r>
              <a:rPr lang="en-US" altLang="ko-KR" smtClean="0">
                <a:ea typeface="굴림" pitchFamily="50" charset="-127"/>
              </a:rPr>
              <a:t> </a:t>
            </a:r>
            <a:r>
              <a:rPr lang="en-US" altLang="ko-KR" smtClean="0">
                <a:latin typeface="Lucida Console" pitchFamily="49" charset="0"/>
                <a:ea typeface="굴림" pitchFamily="50" charset="-127"/>
              </a:rPr>
              <a:t>BY</a:t>
            </a:r>
            <a:r>
              <a:rPr lang="en-US" altLang="ko-KR" smtClean="0">
                <a:ea typeface="굴림" pitchFamily="50" charset="-127"/>
              </a:rPr>
              <a:t> Clause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410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2400" b="0" smtClean="0">
                <a:ea typeface="굴림" pitchFamily="50" charset="-127"/>
              </a:rPr>
              <a:t>Optional ORDER By clause </a:t>
            </a:r>
          </a:p>
          <a:p>
            <a:pPr lvl="1">
              <a:lnSpc>
                <a:spcPct val="110000"/>
              </a:lnSpc>
            </a:pPr>
            <a:r>
              <a:rPr lang="en-US" altLang="ko-KR" b="0" smtClean="0">
                <a:ea typeface="굴림" pitchFamily="50" charset="-127"/>
              </a:rPr>
              <a:t>Arranges the results of a query in ascending or descending order</a:t>
            </a:r>
          </a:p>
          <a:p>
            <a:pPr>
              <a:lnSpc>
                <a:spcPct val="110000"/>
              </a:lnSpc>
            </a:pPr>
            <a:r>
              <a:rPr lang="en-US" altLang="ko-KR" sz="2400" b="0" smtClean="0">
                <a:ea typeface="굴림" pitchFamily="50" charset="-127"/>
              </a:rPr>
              <a:t>Simplest form of ORDER By</a:t>
            </a:r>
          </a:p>
          <a:p>
            <a:pPr lvl="1">
              <a:lnSpc>
                <a:spcPct val="110000"/>
              </a:lnSpc>
            </a:pPr>
            <a:r>
              <a:rPr lang="en-US" altLang="ko-KR" b="0" smtClean="0">
                <a:solidFill>
                  <a:schemeClr val="hlink"/>
                </a:solidFill>
                <a:ea typeface="굴림" pitchFamily="50" charset="-127"/>
              </a:rPr>
              <a:t>SELECT </a:t>
            </a:r>
            <a:r>
              <a:rPr lang="en-US" altLang="ko-KR" b="0" i="1" smtClean="0">
                <a:solidFill>
                  <a:schemeClr val="hlink"/>
                </a:solidFill>
                <a:ea typeface="굴림" pitchFamily="50" charset="-127"/>
              </a:rPr>
              <a:t>columnName1</a:t>
            </a:r>
            <a:r>
              <a:rPr lang="en-US" altLang="ko-KR" b="0" smtClean="0">
                <a:solidFill>
                  <a:schemeClr val="hlink"/>
                </a:solidFill>
                <a:ea typeface="굴림" pitchFamily="50" charset="-127"/>
              </a:rPr>
              <a:t>, </a:t>
            </a:r>
            <a:r>
              <a:rPr lang="en-US" altLang="ko-KR" b="0" i="1" smtClean="0">
                <a:solidFill>
                  <a:schemeClr val="hlink"/>
                </a:solidFill>
                <a:ea typeface="굴림" pitchFamily="50" charset="-127"/>
              </a:rPr>
              <a:t>columnName2</a:t>
            </a:r>
            <a:r>
              <a:rPr lang="en-US" altLang="ko-KR" b="0" smtClean="0">
                <a:solidFill>
                  <a:schemeClr val="hlink"/>
                </a:solidFill>
                <a:ea typeface="굴림" pitchFamily="50" charset="-127"/>
              </a:rPr>
              <a:t>, …         FROM </a:t>
            </a:r>
            <a:r>
              <a:rPr lang="en-US" altLang="ko-KR" b="0" i="1" smtClean="0">
                <a:solidFill>
                  <a:schemeClr val="hlink"/>
                </a:solidFill>
                <a:ea typeface="굴림" pitchFamily="50" charset="-127"/>
              </a:rPr>
              <a:t>tableName</a:t>
            </a:r>
            <a:r>
              <a:rPr lang="en-US" altLang="ko-KR" b="0" smtClean="0">
                <a:ea typeface="굴림" pitchFamily="50" charset="-127"/>
              </a:rPr>
              <a:t> </a:t>
            </a:r>
            <a:r>
              <a:rPr lang="en-US" altLang="ko-KR" b="0" smtClean="0">
                <a:solidFill>
                  <a:schemeClr val="bg2"/>
                </a:solidFill>
                <a:ea typeface="굴림" pitchFamily="50" charset="-127"/>
              </a:rPr>
              <a:t>ORDER BY </a:t>
            </a:r>
            <a:r>
              <a:rPr lang="en-US" altLang="ko-KR" b="0" i="1" smtClean="0">
                <a:solidFill>
                  <a:schemeClr val="bg2"/>
                </a:solidFill>
                <a:ea typeface="굴림" pitchFamily="50" charset="-127"/>
              </a:rPr>
              <a:t>column</a:t>
            </a:r>
            <a:r>
              <a:rPr lang="en-US" altLang="ko-KR" b="0" smtClean="0">
                <a:solidFill>
                  <a:schemeClr val="bg2"/>
                </a:solidFill>
                <a:ea typeface="굴림" pitchFamily="50" charset="-127"/>
              </a:rPr>
              <a:t> ASC</a:t>
            </a:r>
          </a:p>
          <a:p>
            <a:pPr lvl="1">
              <a:lnSpc>
                <a:spcPct val="110000"/>
              </a:lnSpc>
            </a:pPr>
            <a:r>
              <a:rPr lang="en-US" altLang="ko-KR" b="0" smtClean="0">
                <a:solidFill>
                  <a:schemeClr val="hlink"/>
                </a:solidFill>
                <a:ea typeface="굴림" pitchFamily="50" charset="-127"/>
              </a:rPr>
              <a:t>SELECT </a:t>
            </a:r>
            <a:r>
              <a:rPr lang="en-US" altLang="ko-KR" b="0" i="1" smtClean="0">
                <a:solidFill>
                  <a:schemeClr val="hlink"/>
                </a:solidFill>
                <a:ea typeface="굴림" pitchFamily="50" charset="-127"/>
              </a:rPr>
              <a:t>columnName1</a:t>
            </a:r>
            <a:r>
              <a:rPr lang="en-US" altLang="ko-KR" b="0" smtClean="0">
                <a:solidFill>
                  <a:schemeClr val="hlink"/>
                </a:solidFill>
                <a:ea typeface="굴림" pitchFamily="50" charset="-127"/>
              </a:rPr>
              <a:t>, </a:t>
            </a:r>
            <a:r>
              <a:rPr lang="en-US" altLang="ko-KR" b="0" i="1" smtClean="0">
                <a:solidFill>
                  <a:schemeClr val="hlink"/>
                </a:solidFill>
                <a:ea typeface="굴림" pitchFamily="50" charset="-127"/>
              </a:rPr>
              <a:t>columnName2</a:t>
            </a:r>
            <a:r>
              <a:rPr lang="en-US" altLang="ko-KR" b="0" smtClean="0">
                <a:solidFill>
                  <a:schemeClr val="hlink"/>
                </a:solidFill>
                <a:ea typeface="굴림" pitchFamily="50" charset="-127"/>
              </a:rPr>
              <a:t>, …         FROM </a:t>
            </a:r>
            <a:r>
              <a:rPr lang="en-US" altLang="ko-KR" b="0" i="1" smtClean="0">
                <a:solidFill>
                  <a:schemeClr val="hlink"/>
                </a:solidFill>
                <a:ea typeface="굴림" pitchFamily="50" charset="-127"/>
              </a:rPr>
              <a:t>tableName</a:t>
            </a:r>
            <a:r>
              <a:rPr lang="en-US" altLang="ko-KR" b="0" smtClean="0">
                <a:ea typeface="굴림" pitchFamily="50" charset="-127"/>
              </a:rPr>
              <a:t> </a:t>
            </a:r>
            <a:r>
              <a:rPr lang="en-US" altLang="ko-KR" b="0" smtClean="0">
                <a:solidFill>
                  <a:schemeClr val="bg2"/>
                </a:solidFill>
                <a:ea typeface="굴림" pitchFamily="50" charset="-127"/>
              </a:rPr>
              <a:t>ORDER BY </a:t>
            </a:r>
            <a:r>
              <a:rPr lang="en-US" altLang="ko-KR" b="0" i="1" smtClean="0">
                <a:solidFill>
                  <a:schemeClr val="bg2"/>
                </a:solidFill>
                <a:ea typeface="굴림" pitchFamily="50" charset="-127"/>
              </a:rPr>
              <a:t>column</a:t>
            </a:r>
            <a:r>
              <a:rPr lang="en-US" altLang="ko-KR" b="0" smtClean="0">
                <a:solidFill>
                  <a:schemeClr val="bg2"/>
                </a:solidFill>
                <a:ea typeface="굴림" pitchFamily="50" charset="-127"/>
              </a:rPr>
              <a:t> DESC</a:t>
            </a:r>
          </a:p>
          <a:p>
            <a:pPr lvl="1">
              <a:lnSpc>
                <a:spcPct val="110000"/>
              </a:lnSpc>
            </a:pPr>
            <a:r>
              <a:rPr lang="en-US" altLang="ko-KR" b="0" smtClean="0">
                <a:ea typeface="굴림" pitchFamily="50" charset="-127"/>
              </a:rPr>
              <a:t>ASC (default): ascending order, DESC: descending order</a:t>
            </a:r>
          </a:p>
          <a:p>
            <a:pPr lvl="1">
              <a:lnSpc>
                <a:spcPct val="110000"/>
              </a:lnSpc>
            </a:pPr>
            <a:r>
              <a:rPr lang="en-US" altLang="ko-KR" b="0" i="1" smtClean="0">
                <a:ea typeface="굴림" pitchFamily="50" charset="-127"/>
              </a:rPr>
              <a:t>Column</a:t>
            </a:r>
            <a:r>
              <a:rPr lang="en-US" altLang="ko-KR" b="0" smtClean="0">
                <a:ea typeface="굴림" pitchFamily="50" charset="-127"/>
              </a:rPr>
              <a:t>: specifies the column that determines the sorting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22.4.3 </a:t>
            </a:r>
            <a:r>
              <a:rPr lang="en-US" altLang="ko-KR" smtClean="0">
                <a:latin typeface="Lucida Console" pitchFamily="49" charset="0"/>
                <a:ea typeface="굴림" pitchFamily="50" charset="-127"/>
                <a:cs typeface="Times New Roman" pitchFamily="18" charset="0"/>
              </a:rPr>
              <a:t>ORDER</a:t>
            </a:r>
            <a:r>
              <a:rPr lang="en-US" altLang="ko-KR" smtClean="0">
                <a:ea typeface="굴림" pitchFamily="50" charset="-127"/>
              </a:rPr>
              <a:t> </a:t>
            </a:r>
            <a:r>
              <a:rPr lang="en-US" altLang="ko-KR" smtClean="0">
                <a:latin typeface="Lucida Console" pitchFamily="49" charset="0"/>
                <a:ea typeface="굴림" pitchFamily="50" charset="-127"/>
              </a:rPr>
              <a:t>BY</a:t>
            </a:r>
            <a:r>
              <a:rPr lang="en-US" altLang="ko-KR" smtClean="0">
                <a:ea typeface="굴림" pitchFamily="50" charset="-127"/>
              </a:rPr>
              <a:t> Clause</a:t>
            </a:r>
          </a:p>
        </p:txBody>
      </p:sp>
      <p:graphicFrame>
        <p:nvGraphicFramePr>
          <p:cNvPr id="47107" name="Object 2"/>
          <p:cNvGraphicFramePr>
            <a:graphicFrameLocks noChangeAspect="1"/>
          </p:cNvGraphicFramePr>
          <p:nvPr/>
        </p:nvGraphicFramePr>
        <p:xfrm>
          <a:off x="1600200" y="3124200"/>
          <a:ext cx="6096000" cy="406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0" name="Document" r:id="rId4" imgW="6106668" imgH="4064508" progId="Word.Document.8">
                  <p:embed/>
                </p:oleObj>
              </mc:Choice>
              <mc:Fallback>
                <p:oleObj name="Document" r:id="rId4" imgW="6106668" imgH="406450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124200"/>
                        <a:ext cx="6096000" cy="406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eaLnBrk="1" hangingPunct="1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altLang="ko-KR" sz="2400" b="0">
                <a:solidFill>
                  <a:schemeClr val="tx1"/>
                </a:solidFill>
                <a:ea typeface="굴림" pitchFamily="50" charset="-127"/>
              </a:rPr>
              <a:t>E.g., Produces the list of authors that is arranged in ascending order by last name</a:t>
            </a:r>
          </a:p>
          <a:p>
            <a:pPr lvl="2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ko-KR" sz="2400" b="0">
                <a:solidFill>
                  <a:schemeClr val="hlink"/>
                </a:solidFill>
                <a:ea typeface="굴림" pitchFamily="50" charset="-127"/>
              </a:rPr>
              <a:t>SELECT </a:t>
            </a:r>
            <a:r>
              <a:rPr lang="en-US" altLang="ko-KR" sz="2400">
                <a:solidFill>
                  <a:schemeClr val="hlink"/>
                </a:solidFill>
                <a:ea typeface="굴림" pitchFamily="50" charset="-127"/>
              </a:rPr>
              <a:t>authorID</a:t>
            </a:r>
            <a:r>
              <a:rPr lang="en-US" altLang="ko-KR" sz="2400" b="0">
                <a:solidFill>
                  <a:schemeClr val="hlink"/>
                </a:solidFill>
                <a:ea typeface="굴림" pitchFamily="50" charset="-127"/>
              </a:rPr>
              <a:t>, </a:t>
            </a:r>
            <a:r>
              <a:rPr lang="en-US" altLang="ko-KR" sz="2400">
                <a:solidFill>
                  <a:schemeClr val="hlink"/>
                </a:solidFill>
                <a:ea typeface="굴림" pitchFamily="50" charset="-127"/>
              </a:rPr>
              <a:t>firstName</a:t>
            </a:r>
            <a:r>
              <a:rPr lang="en-US" altLang="ko-KR" sz="2400" b="0">
                <a:solidFill>
                  <a:schemeClr val="hlink"/>
                </a:solidFill>
                <a:ea typeface="굴림" pitchFamily="50" charset="-127"/>
              </a:rPr>
              <a:t>, </a:t>
            </a:r>
            <a:r>
              <a:rPr lang="en-US" altLang="ko-KR" sz="2400">
                <a:solidFill>
                  <a:schemeClr val="hlink"/>
                </a:solidFill>
                <a:ea typeface="굴림" pitchFamily="50" charset="-127"/>
              </a:rPr>
              <a:t>lastName</a:t>
            </a:r>
            <a:r>
              <a:rPr lang="en-US" altLang="ko-KR" sz="2400" b="0">
                <a:solidFill>
                  <a:schemeClr val="hlink"/>
                </a:solidFill>
                <a:ea typeface="굴림" pitchFamily="50" charset="-127"/>
              </a:rPr>
              <a:t>         FROM Authors</a:t>
            </a:r>
            <a:r>
              <a:rPr lang="en-US" altLang="ko-KR" sz="2400" b="0">
                <a:solidFill>
                  <a:srgbClr val="275AFF"/>
                </a:solidFill>
                <a:ea typeface="굴림" pitchFamily="50" charset="-127"/>
              </a:rPr>
              <a:t> </a:t>
            </a:r>
            <a:r>
              <a:rPr lang="en-US" altLang="ko-KR" sz="2400" b="0">
                <a:solidFill>
                  <a:schemeClr val="bg2"/>
                </a:solidFill>
                <a:ea typeface="굴림" pitchFamily="50" charset="-127"/>
              </a:rPr>
              <a:t>ORDER BY </a:t>
            </a:r>
            <a:r>
              <a:rPr lang="en-US" altLang="ko-KR" sz="2400">
                <a:solidFill>
                  <a:schemeClr val="bg2"/>
                </a:solidFill>
                <a:ea typeface="굴림" pitchFamily="50" charset="-127"/>
              </a:rPr>
              <a:t>lastName</a:t>
            </a:r>
            <a:r>
              <a:rPr lang="en-US" altLang="ko-KR" sz="2400" b="0">
                <a:solidFill>
                  <a:srgbClr val="275AFF"/>
                </a:solidFill>
                <a:ea typeface="굴림" pitchFamily="50" charset="-127"/>
              </a:rPr>
              <a:t> </a:t>
            </a:r>
            <a:r>
              <a:rPr lang="en-US" altLang="ko-KR" sz="2400" b="0">
                <a:solidFill>
                  <a:schemeClr val="bg2"/>
                </a:solidFill>
                <a:ea typeface="굴림" pitchFamily="50" charset="-127"/>
              </a:rPr>
              <a:t>ASC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22.4.4 </a:t>
            </a:r>
            <a:r>
              <a:rPr lang="en-US" altLang="ko-KR" smtClean="0">
                <a:ea typeface="굴림" pitchFamily="50" charset="-127"/>
              </a:rPr>
              <a:t>Merging Data from Multiple Tables: </a:t>
            </a:r>
            <a:r>
              <a:rPr lang="en-US" altLang="ko-KR" smtClean="0">
                <a:latin typeface="Lucida Console" pitchFamily="49" charset="0"/>
                <a:ea typeface="굴림" pitchFamily="50" charset="-127"/>
                <a:cs typeface="Times New Roman" pitchFamily="18" charset="0"/>
              </a:rPr>
              <a:t>INNER</a:t>
            </a:r>
            <a:r>
              <a:rPr lang="en-US" altLang="ko-KR" smtClean="0">
                <a:ea typeface="굴림" pitchFamily="50" charset="-127"/>
              </a:rPr>
              <a:t> </a:t>
            </a:r>
            <a:r>
              <a:rPr lang="en-US" altLang="ko-KR" smtClean="0">
                <a:latin typeface="Lucida Console" pitchFamily="49" charset="0"/>
                <a:ea typeface="굴림" pitchFamily="50" charset="-127"/>
              </a:rPr>
              <a:t>JOIN</a:t>
            </a:r>
            <a:r>
              <a:rPr lang="en-US" altLang="ko-KR" smtClean="0">
                <a:ea typeface="굴림" pitchFamily="50" charset="-127"/>
              </a:rPr>
              <a:t> 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153400" cy="5257800"/>
          </a:xfrm>
        </p:spPr>
        <p:txBody>
          <a:bodyPr/>
          <a:lstStyle/>
          <a:p>
            <a:r>
              <a:rPr lang="en-US" altLang="ko-KR" sz="2400" b="0" smtClean="0">
                <a:ea typeface="굴림" pitchFamily="50" charset="-127"/>
                <a:cs typeface="Times New Roman" pitchFamily="18" charset="0"/>
              </a:rPr>
              <a:t>DB designers often </a:t>
            </a:r>
            <a:r>
              <a:rPr lang="en-US" altLang="ko-KR" sz="2400" b="0" i="1" smtClean="0">
                <a:ea typeface="굴림" pitchFamily="50" charset="-127"/>
                <a:cs typeface="Times New Roman" pitchFamily="18" charset="0"/>
              </a:rPr>
              <a:t>normalize databases</a:t>
            </a:r>
          </a:p>
          <a:p>
            <a:pPr lvl="1"/>
            <a:r>
              <a:rPr lang="en-US" altLang="ko-KR" b="0" smtClean="0">
                <a:ea typeface="굴림" pitchFamily="50" charset="-127"/>
                <a:cs typeface="Times New Roman" pitchFamily="18" charset="0"/>
              </a:rPr>
              <a:t>Split related data into separate tables to ensure that a database does not store redundantly</a:t>
            </a:r>
          </a:p>
          <a:p>
            <a:r>
              <a:rPr lang="en-US" altLang="ko-KR" sz="2400" b="0" smtClean="0">
                <a:ea typeface="굴림" pitchFamily="50" charset="-127"/>
                <a:cs typeface="Times New Roman" pitchFamily="18" charset="0"/>
              </a:rPr>
              <a:t>E.g., the Books database</a:t>
            </a:r>
          </a:p>
          <a:p>
            <a:pPr lvl="1"/>
            <a:r>
              <a:rPr lang="en-US" altLang="ko-KR" b="0" smtClean="0">
                <a:ea typeface="굴림" pitchFamily="50" charset="-127"/>
                <a:cs typeface="Times New Roman" pitchFamily="18" charset="0"/>
              </a:rPr>
              <a:t>Has tables </a:t>
            </a:r>
            <a:r>
              <a:rPr lang="en-US" altLang="ko-KR" smtClean="0">
                <a:ea typeface="굴림" pitchFamily="50" charset="-127"/>
                <a:cs typeface="Times New Roman" pitchFamily="18" charset="0"/>
              </a:rPr>
              <a:t>Authors</a:t>
            </a:r>
            <a:r>
              <a:rPr lang="en-US" altLang="ko-KR" b="0" smtClean="0">
                <a:ea typeface="굴림" pitchFamily="50" charset="-127"/>
                <a:cs typeface="Times New Roman" pitchFamily="18" charset="0"/>
              </a:rPr>
              <a:t> and </a:t>
            </a:r>
            <a:r>
              <a:rPr lang="en-US" altLang="ko-KR" smtClean="0">
                <a:ea typeface="굴림" pitchFamily="50" charset="-127"/>
                <a:cs typeface="Times New Roman" pitchFamily="18" charset="0"/>
              </a:rPr>
              <a:t>Titles</a:t>
            </a:r>
          </a:p>
          <a:p>
            <a:pPr lvl="1"/>
            <a:r>
              <a:rPr lang="en-US" altLang="ko-KR" b="0" smtClean="0">
                <a:ea typeface="굴림" pitchFamily="50" charset="-127"/>
                <a:cs typeface="Times New Roman" pitchFamily="18" charset="0"/>
              </a:rPr>
              <a:t>Uses </a:t>
            </a:r>
            <a:r>
              <a:rPr lang="en-US" altLang="ko-KR" smtClean="0">
                <a:ea typeface="굴림" pitchFamily="50" charset="-127"/>
                <a:cs typeface="Times New Roman" pitchFamily="18" charset="0"/>
              </a:rPr>
              <a:t>AuthorISBN</a:t>
            </a:r>
            <a:r>
              <a:rPr lang="en-US" altLang="ko-KR" b="0" smtClean="0">
                <a:ea typeface="굴림" pitchFamily="50" charset="-127"/>
                <a:cs typeface="Times New Roman" pitchFamily="18" charset="0"/>
              </a:rPr>
              <a:t> to provide links between </a:t>
            </a:r>
            <a:r>
              <a:rPr lang="en-US" altLang="ko-KR" smtClean="0">
                <a:ea typeface="굴림" pitchFamily="50" charset="-127"/>
                <a:cs typeface="Times New Roman" pitchFamily="18" charset="0"/>
              </a:rPr>
              <a:t>authors</a:t>
            </a:r>
            <a:r>
              <a:rPr lang="en-US" altLang="ko-KR" b="0" smtClean="0">
                <a:ea typeface="굴림" pitchFamily="50" charset="-127"/>
                <a:cs typeface="Times New Roman" pitchFamily="18" charset="0"/>
              </a:rPr>
              <a:t> and </a:t>
            </a:r>
            <a:r>
              <a:rPr lang="en-US" altLang="ko-KR" smtClean="0">
                <a:ea typeface="굴림" pitchFamily="50" charset="-127"/>
                <a:cs typeface="Times New Roman" pitchFamily="18" charset="0"/>
              </a:rPr>
              <a:t>titles</a:t>
            </a:r>
          </a:p>
          <a:p>
            <a:pPr lvl="1"/>
            <a:r>
              <a:rPr lang="en-US" altLang="ko-KR" b="0" smtClean="0">
                <a:ea typeface="굴림" pitchFamily="50" charset="-127"/>
                <a:cs typeface="Times New Roman" pitchFamily="18" charset="0"/>
              </a:rPr>
              <a:t>If not separate this information into individual tables, </a:t>
            </a:r>
          </a:p>
          <a:p>
            <a:pPr lvl="2"/>
            <a:r>
              <a:rPr lang="en-US" altLang="ko-KR" sz="2400" b="0" smtClean="0">
                <a:ea typeface="굴림" pitchFamily="50" charset="-127"/>
                <a:cs typeface="Times New Roman" pitchFamily="18" charset="0"/>
              </a:rPr>
              <a:t>Need to include author information with each entry in the </a:t>
            </a:r>
            <a:r>
              <a:rPr lang="en-US" altLang="ko-KR" sz="2400" smtClean="0">
                <a:ea typeface="굴림" pitchFamily="50" charset="-127"/>
                <a:cs typeface="Times New Roman" pitchFamily="18" charset="0"/>
              </a:rPr>
              <a:t>Titles</a:t>
            </a:r>
            <a:r>
              <a:rPr lang="en-US" altLang="ko-KR" sz="2400" b="0" smtClean="0">
                <a:ea typeface="굴림" pitchFamily="50" charset="-127"/>
                <a:cs typeface="Times New Roman" pitchFamily="18" charset="0"/>
              </a:rPr>
              <a:t> table</a:t>
            </a:r>
          </a:p>
          <a:p>
            <a:pPr lvl="2"/>
            <a:r>
              <a:rPr lang="en-US" altLang="ko-KR" sz="2400" b="0" smtClean="0">
                <a:ea typeface="굴림" pitchFamily="50" charset="-127"/>
                <a:cs typeface="Times New Roman" pitchFamily="18" charset="0"/>
              </a:rPr>
              <a:t>This would result in the DB storing duplicate author information for authors who wrote multiple books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22.4.4 </a:t>
            </a:r>
            <a:r>
              <a:rPr lang="en-US" altLang="ko-KR" smtClean="0">
                <a:ea typeface="굴림" pitchFamily="50" charset="-127"/>
              </a:rPr>
              <a:t>Merging Data from Multiple Tables: </a:t>
            </a:r>
            <a:r>
              <a:rPr lang="en-US" altLang="ko-KR" smtClean="0">
                <a:latin typeface="Lucida Console" pitchFamily="49" charset="0"/>
                <a:ea typeface="굴림" pitchFamily="50" charset="-127"/>
                <a:cs typeface="Times New Roman" pitchFamily="18" charset="0"/>
              </a:rPr>
              <a:t>INNER</a:t>
            </a:r>
            <a:r>
              <a:rPr lang="en-US" altLang="ko-KR" smtClean="0">
                <a:ea typeface="굴림" pitchFamily="50" charset="-127"/>
              </a:rPr>
              <a:t> </a:t>
            </a:r>
            <a:r>
              <a:rPr lang="en-US" altLang="ko-KR" smtClean="0">
                <a:latin typeface="Lucida Console" pitchFamily="49" charset="0"/>
                <a:ea typeface="굴림" pitchFamily="50" charset="-127"/>
              </a:rPr>
              <a:t>JOIN</a:t>
            </a:r>
            <a:r>
              <a:rPr lang="en-US" altLang="ko-KR" smtClean="0">
                <a:ea typeface="굴림" pitchFamily="50" charset="-127"/>
              </a:rPr>
              <a:t>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en-US" altLang="ko-KR" b="0" smtClean="0">
                <a:ea typeface="굴림" pitchFamily="50" charset="-127"/>
              </a:rPr>
              <a:t>However, often necessary to merge data from multiple tables into a single set of data</a:t>
            </a:r>
          </a:p>
          <a:p>
            <a:pPr>
              <a:lnSpc>
                <a:spcPct val="160000"/>
              </a:lnSpc>
            </a:pPr>
            <a:r>
              <a:rPr lang="en-US" altLang="ko-KR" b="0" smtClean="0">
                <a:ea typeface="굴림" pitchFamily="50" charset="-127"/>
              </a:rPr>
              <a:t>INNER JOIN operation</a:t>
            </a:r>
          </a:p>
          <a:p>
            <a:pPr lvl="1">
              <a:lnSpc>
                <a:spcPct val="160000"/>
              </a:lnSpc>
            </a:pPr>
            <a:r>
              <a:rPr lang="en-US" altLang="ko-KR" b="0" smtClean="0">
                <a:ea typeface="굴림" pitchFamily="50" charset="-127"/>
              </a:rPr>
              <a:t>Merges rows from two or more tables by testing for matching values in a column that is common to the 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22.4.4 </a:t>
            </a:r>
            <a:r>
              <a:rPr lang="en-US" altLang="ko-KR" smtClean="0">
                <a:ea typeface="굴림" pitchFamily="50" charset="-127"/>
              </a:rPr>
              <a:t>Merging Data from Multiple Tables: </a:t>
            </a:r>
            <a:r>
              <a:rPr lang="en-US" altLang="ko-KR" smtClean="0">
                <a:latin typeface="Lucida Console" pitchFamily="49" charset="0"/>
                <a:ea typeface="굴림" pitchFamily="50" charset="-127"/>
                <a:cs typeface="Times New Roman" pitchFamily="18" charset="0"/>
              </a:rPr>
              <a:t>INNER</a:t>
            </a:r>
            <a:r>
              <a:rPr lang="en-US" altLang="ko-KR" smtClean="0">
                <a:ea typeface="굴림" pitchFamily="50" charset="-127"/>
              </a:rPr>
              <a:t> </a:t>
            </a:r>
            <a:r>
              <a:rPr lang="en-US" altLang="ko-KR" smtClean="0">
                <a:latin typeface="Lucida Console" pitchFamily="49" charset="0"/>
                <a:ea typeface="굴림" pitchFamily="50" charset="-127"/>
              </a:rPr>
              <a:t>JOIN</a:t>
            </a:r>
            <a:r>
              <a:rPr lang="en-US" altLang="ko-KR" smtClean="0">
                <a:ea typeface="굴림" pitchFamily="50" charset="-127"/>
              </a:rPr>
              <a:t> 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en-US" altLang="ko-KR" sz="2400" b="0" smtClean="0">
                <a:ea typeface="굴림" pitchFamily="50" charset="-127"/>
              </a:rPr>
              <a:t>Simplest form of INNER JOIN clause</a:t>
            </a:r>
          </a:p>
          <a:p>
            <a:pPr lvl="1">
              <a:lnSpc>
                <a:spcPct val="170000"/>
              </a:lnSpc>
            </a:pPr>
            <a:r>
              <a:rPr lang="en-US" altLang="ko-KR" b="0" smtClean="0">
                <a:solidFill>
                  <a:schemeClr val="hlink"/>
                </a:solidFill>
                <a:ea typeface="굴림" pitchFamily="50" charset="-127"/>
              </a:rPr>
              <a:t>SELECT </a:t>
            </a:r>
            <a:r>
              <a:rPr lang="en-US" altLang="ko-KR" b="0" i="1" smtClean="0">
                <a:solidFill>
                  <a:schemeClr val="hlink"/>
                </a:solidFill>
                <a:ea typeface="굴림" pitchFamily="50" charset="-127"/>
              </a:rPr>
              <a:t>columnName1</a:t>
            </a:r>
            <a:r>
              <a:rPr lang="en-US" altLang="ko-KR" b="0" smtClean="0">
                <a:solidFill>
                  <a:schemeClr val="hlink"/>
                </a:solidFill>
                <a:ea typeface="굴림" pitchFamily="50" charset="-127"/>
              </a:rPr>
              <a:t>, </a:t>
            </a:r>
            <a:r>
              <a:rPr lang="en-US" altLang="ko-KR" b="0" i="1" smtClean="0">
                <a:solidFill>
                  <a:schemeClr val="hlink"/>
                </a:solidFill>
                <a:ea typeface="굴림" pitchFamily="50" charset="-127"/>
              </a:rPr>
              <a:t>columnName2</a:t>
            </a:r>
            <a:r>
              <a:rPr lang="en-US" altLang="ko-KR" b="0" smtClean="0">
                <a:solidFill>
                  <a:schemeClr val="hlink"/>
                </a:solidFill>
                <a:ea typeface="굴림" pitchFamily="50" charset="-127"/>
              </a:rPr>
              <a:t>, … </a:t>
            </a:r>
          </a:p>
          <a:p>
            <a:pPr lvl="1">
              <a:lnSpc>
                <a:spcPct val="170000"/>
              </a:lnSpc>
              <a:buFontTx/>
              <a:buNone/>
            </a:pPr>
            <a:r>
              <a:rPr lang="en-US" altLang="ko-KR" b="0" smtClean="0">
                <a:solidFill>
                  <a:schemeClr val="hlink"/>
                </a:solidFill>
                <a:ea typeface="굴림" pitchFamily="50" charset="-127"/>
              </a:rPr>
              <a:t>    FROM </a:t>
            </a:r>
            <a:r>
              <a:rPr lang="en-US" altLang="ko-KR" b="0" i="1" smtClean="0">
                <a:solidFill>
                  <a:schemeClr val="hlink"/>
                </a:solidFill>
                <a:ea typeface="굴림" pitchFamily="50" charset="-127"/>
              </a:rPr>
              <a:t>table1</a:t>
            </a:r>
            <a:r>
              <a:rPr lang="en-US" altLang="ko-KR" b="0" smtClean="0">
                <a:ea typeface="굴림" pitchFamily="50" charset="-127"/>
              </a:rPr>
              <a:t> </a:t>
            </a:r>
            <a:r>
              <a:rPr lang="en-US" altLang="ko-KR" b="0" smtClean="0">
                <a:solidFill>
                  <a:schemeClr val="bg2"/>
                </a:solidFill>
                <a:ea typeface="굴림" pitchFamily="50" charset="-127"/>
              </a:rPr>
              <a:t>INNER JOIN </a:t>
            </a:r>
            <a:r>
              <a:rPr lang="en-US" altLang="ko-KR" b="0" i="1" smtClean="0">
                <a:solidFill>
                  <a:schemeClr val="bg2"/>
                </a:solidFill>
                <a:ea typeface="굴림" pitchFamily="50" charset="-127"/>
              </a:rPr>
              <a:t>table2</a:t>
            </a:r>
            <a:r>
              <a:rPr lang="en-US" altLang="ko-KR" b="0" smtClean="0">
                <a:solidFill>
                  <a:schemeClr val="bg2"/>
                </a:solidFill>
                <a:ea typeface="굴림" pitchFamily="50" charset="-127"/>
              </a:rPr>
              <a:t> </a:t>
            </a:r>
          </a:p>
          <a:p>
            <a:pPr lvl="1">
              <a:lnSpc>
                <a:spcPct val="170000"/>
              </a:lnSpc>
              <a:buFontTx/>
              <a:buNone/>
            </a:pPr>
            <a:r>
              <a:rPr lang="en-US" altLang="ko-KR" b="0" smtClean="0">
                <a:solidFill>
                  <a:schemeClr val="bg2"/>
                </a:solidFill>
                <a:ea typeface="굴림" pitchFamily="50" charset="-127"/>
              </a:rPr>
              <a:t>     ON </a:t>
            </a:r>
            <a:r>
              <a:rPr lang="en-US" altLang="ko-KR" b="0" i="1" smtClean="0">
                <a:solidFill>
                  <a:schemeClr val="bg2"/>
                </a:solidFill>
                <a:ea typeface="굴림" pitchFamily="50" charset="-127"/>
              </a:rPr>
              <a:t>table1</a:t>
            </a:r>
            <a:r>
              <a:rPr lang="en-US" altLang="ko-KR" b="0" smtClean="0">
                <a:solidFill>
                  <a:schemeClr val="bg2"/>
                </a:solidFill>
                <a:ea typeface="굴림" pitchFamily="50" charset="-127"/>
              </a:rPr>
              <a:t>.</a:t>
            </a:r>
            <a:r>
              <a:rPr lang="en-US" altLang="ko-KR" b="0" i="1" smtClean="0">
                <a:solidFill>
                  <a:schemeClr val="bg2"/>
                </a:solidFill>
                <a:ea typeface="굴림" pitchFamily="50" charset="-127"/>
              </a:rPr>
              <a:t>columnName</a:t>
            </a:r>
            <a:r>
              <a:rPr lang="en-US" altLang="ko-KR" b="0" smtClean="0">
                <a:solidFill>
                  <a:schemeClr val="bg2"/>
                </a:solidFill>
                <a:ea typeface="굴림" pitchFamily="50" charset="-127"/>
              </a:rPr>
              <a:t> = </a:t>
            </a:r>
            <a:r>
              <a:rPr lang="en-US" altLang="ko-KR" b="0" i="1" smtClean="0">
                <a:solidFill>
                  <a:schemeClr val="bg2"/>
                </a:solidFill>
                <a:ea typeface="굴림" pitchFamily="50" charset="-127"/>
              </a:rPr>
              <a:t>table2</a:t>
            </a:r>
            <a:r>
              <a:rPr lang="en-US" altLang="ko-KR" b="0" smtClean="0">
                <a:solidFill>
                  <a:schemeClr val="bg2"/>
                </a:solidFill>
                <a:ea typeface="굴림" pitchFamily="50" charset="-127"/>
              </a:rPr>
              <a:t>.</a:t>
            </a:r>
            <a:r>
              <a:rPr lang="en-US" altLang="ko-KR" b="0" i="1" smtClean="0">
                <a:solidFill>
                  <a:schemeClr val="bg2"/>
                </a:solidFill>
                <a:ea typeface="굴림" pitchFamily="50" charset="-127"/>
              </a:rPr>
              <a:t>columnName</a:t>
            </a:r>
          </a:p>
          <a:p>
            <a:pPr lvl="1">
              <a:lnSpc>
                <a:spcPct val="170000"/>
              </a:lnSpc>
            </a:pPr>
            <a:r>
              <a:rPr lang="en-US" altLang="ko-KR" b="0" smtClean="0">
                <a:ea typeface="굴림" pitchFamily="50" charset="-127"/>
              </a:rPr>
              <a:t>ON part </a:t>
            </a:r>
          </a:p>
          <a:p>
            <a:pPr lvl="2">
              <a:lnSpc>
                <a:spcPct val="170000"/>
              </a:lnSpc>
            </a:pPr>
            <a:r>
              <a:rPr lang="en-US" altLang="ko-KR" sz="2400" b="0" smtClean="0">
                <a:ea typeface="굴림" pitchFamily="50" charset="-127"/>
              </a:rPr>
              <a:t>Specifies the columns from each table that are compared to determine which rows are combined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5000"/>
              </a:lnSpc>
              <a:spcAft>
                <a:spcPct val="35000"/>
              </a:spcAft>
              <a:buClr>
                <a:srgbClr val="4E87C6"/>
              </a:buClr>
              <a:buFont typeface="Wingdings" pitchFamily="2" charset="2"/>
              <a:buChar char="•"/>
              <a:defRPr sz="2000"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5000"/>
              </a:lnSpc>
              <a:spcAft>
                <a:spcPct val="35000"/>
              </a:spcAft>
              <a:buFont typeface="Arial" charset="0"/>
              <a:buChar char="–"/>
              <a:defRPr sz="2000"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spcAft>
                <a:spcPct val="0"/>
              </a:spcAft>
              <a:buFont typeface="Times" pitchFamily="50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Aft>
                <a:spcPct val="0"/>
              </a:spcAft>
              <a:buFont typeface="Times" pitchFamily="50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Aft>
                <a:spcPct val="0"/>
              </a:spcAft>
              <a:buFont typeface="Times" pitchFamily="50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50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50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50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50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fld id="{3657F80A-EA45-42E6-B6EA-ACABD519163C}" type="slidenum">
              <a:rPr lang="en-US" altLang="ko-KR" sz="1200" b="0" smtClean="0">
                <a:solidFill>
                  <a:schemeClr val="tx1"/>
                </a:solidFill>
                <a:ea typeface="굴림" pitchFamily="50" charset="-127"/>
              </a:rPr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4</a:t>
            </a:fld>
            <a:endParaRPr lang="en-US" altLang="ko-KR" sz="1200" b="0" smtClean="0">
              <a:solidFill>
                <a:schemeClr val="tx1"/>
              </a:solidFill>
              <a:ea typeface="굴림" pitchFamily="50" charset="-127"/>
            </a:endParaRP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9600" y="460375"/>
            <a:ext cx="8135938" cy="5668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2200" smtClean="0">
                <a:solidFill>
                  <a:srgbClr val="B3B366"/>
                </a:solidFill>
                <a:ea typeface="Times New Roman" pitchFamily="18" charset="0"/>
                <a:cs typeface="Arial" charset="0"/>
              </a:rPr>
              <a:t>22.1    </a:t>
            </a:r>
            <a:r>
              <a:rPr lang="en-US" altLang="ko-KR" sz="2200" smtClean="0">
                <a:ea typeface="Times New Roman" pitchFamily="18" charset="0"/>
                <a:cs typeface="Arial" charset="0"/>
              </a:rPr>
              <a:t>Introduction </a:t>
            </a:r>
            <a:r>
              <a:rPr lang="en-US" altLang="ko-KR" sz="2200" smtClean="0">
                <a:solidFill>
                  <a:srgbClr val="B3B366"/>
                </a:solidFill>
                <a:ea typeface="Times New Roman" pitchFamily="18" charset="0"/>
                <a:cs typeface="Arial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200" smtClean="0">
                <a:solidFill>
                  <a:srgbClr val="B3B366"/>
                </a:solidFill>
                <a:ea typeface="Times New Roman" pitchFamily="18" charset="0"/>
                <a:cs typeface="Arial" charset="0"/>
              </a:rPr>
              <a:t>22.2   </a:t>
            </a:r>
            <a:r>
              <a:rPr lang="en-US" altLang="ko-KR" sz="2200" smtClean="0">
                <a:ea typeface="Times New Roman" pitchFamily="18" charset="0"/>
                <a:cs typeface="Arial" charset="0"/>
              </a:rPr>
              <a:t>	 Relational Databases </a:t>
            </a:r>
            <a:r>
              <a:rPr lang="en-US" altLang="ko-KR" sz="2200" smtClean="0">
                <a:solidFill>
                  <a:srgbClr val="B3B366"/>
                </a:solidFill>
                <a:ea typeface="Times New Roman" pitchFamily="18" charset="0"/>
                <a:cs typeface="Arial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200" smtClean="0">
                <a:solidFill>
                  <a:srgbClr val="B3B366"/>
                </a:solidFill>
                <a:ea typeface="Times New Roman" pitchFamily="18" charset="0"/>
                <a:cs typeface="Arial" charset="0"/>
              </a:rPr>
              <a:t>22.3   </a:t>
            </a:r>
            <a:r>
              <a:rPr lang="en-US" altLang="ko-KR" sz="2200" smtClean="0">
                <a:ea typeface="Times New Roman" pitchFamily="18" charset="0"/>
                <a:cs typeface="Arial" charset="0"/>
              </a:rPr>
              <a:t>	 Relational Database Overview: The </a:t>
            </a:r>
            <a:r>
              <a:rPr lang="en-US" altLang="ko-KR" sz="1800" smtClean="0">
                <a:latin typeface="Lucida Console" pitchFamily="49" charset="0"/>
                <a:ea typeface="Times New Roman" pitchFamily="18" charset="0"/>
                <a:cs typeface="Lucida Console" pitchFamily="49" charset="0"/>
              </a:rPr>
              <a:t>books</a:t>
            </a:r>
            <a:r>
              <a:rPr lang="en-US" altLang="ko-KR" sz="2200" smtClean="0">
                <a:ea typeface="Times New Roman" pitchFamily="18" charset="0"/>
                <a:cs typeface="Arial" charset="0"/>
              </a:rPr>
              <a:t> Database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200" smtClean="0">
                <a:solidFill>
                  <a:srgbClr val="B3B366"/>
                </a:solidFill>
                <a:ea typeface="Times New Roman" pitchFamily="18" charset="0"/>
                <a:cs typeface="Arial" charset="0"/>
              </a:rPr>
              <a:t>22.4   </a:t>
            </a:r>
            <a:r>
              <a:rPr lang="en-US" altLang="ko-KR" sz="2200" smtClean="0">
                <a:ea typeface="Times New Roman" pitchFamily="18" charset="0"/>
                <a:cs typeface="Arial" charset="0"/>
              </a:rPr>
              <a:t>	 SQL </a:t>
            </a:r>
            <a:r>
              <a:rPr lang="en-US" altLang="ko-KR" sz="2200" smtClean="0">
                <a:solidFill>
                  <a:srgbClr val="B3B366"/>
                </a:solidFill>
                <a:ea typeface="Times New Roman" pitchFamily="18" charset="0"/>
                <a:cs typeface="Arial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200" smtClean="0">
                <a:solidFill>
                  <a:srgbClr val="B3B366"/>
                </a:solidFill>
                <a:ea typeface="Times New Roman" pitchFamily="18" charset="0"/>
                <a:cs typeface="Arial" charset="0"/>
              </a:rPr>
              <a:t>	 22.4.1  </a:t>
            </a:r>
            <a:r>
              <a:rPr lang="en-US" altLang="ko-KR" sz="2200" smtClean="0">
                <a:ea typeface="Times New Roman" pitchFamily="18" charset="0"/>
                <a:cs typeface="Arial" charset="0"/>
              </a:rPr>
              <a:t>	Basic </a:t>
            </a:r>
            <a:r>
              <a:rPr lang="en-US" altLang="ko-KR" sz="1800" smtClean="0">
                <a:latin typeface="Lucida Console" pitchFamily="49" charset="0"/>
                <a:ea typeface="Times New Roman" pitchFamily="18" charset="0"/>
                <a:cs typeface="Lucida Console" pitchFamily="49" charset="0"/>
              </a:rPr>
              <a:t>SELECT</a:t>
            </a:r>
            <a:r>
              <a:rPr lang="en-US" altLang="ko-KR" sz="2200" smtClean="0">
                <a:ea typeface="Times New Roman" pitchFamily="18" charset="0"/>
                <a:cs typeface="Arial" charset="0"/>
              </a:rPr>
              <a:t> Query </a:t>
            </a:r>
            <a:r>
              <a:rPr lang="en-US" altLang="ko-KR" sz="2200" smtClean="0">
                <a:solidFill>
                  <a:srgbClr val="B3B366"/>
                </a:solidFill>
                <a:ea typeface="Times New Roman" pitchFamily="18" charset="0"/>
                <a:cs typeface="Arial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200" smtClean="0">
                <a:solidFill>
                  <a:srgbClr val="B3B366"/>
                </a:solidFill>
                <a:ea typeface="Times New Roman" pitchFamily="18" charset="0"/>
                <a:cs typeface="Arial" charset="0"/>
              </a:rPr>
              <a:t>	 22.4.2  </a:t>
            </a:r>
            <a:r>
              <a:rPr lang="en-US" altLang="ko-KR" sz="2200" smtClean="0">
                <a:ea typeface="Times New Roman" pitchFamily="18" charset="0"/>
                <a:cs typeface="Arial" charset="0"/>
              </a:rPr>
              <a:t>	</a:t>
            </a:r>
            <a:r>
              <a:rPr lang="en-US" altLang="ko-KR" sz="1800" smtClean="0">
                <a:latin typeface="Lucida Console" pitchFamily="49" charset="0"/>
                <a:ea typeface="Times New Roman" pitchFamily="18" charset="0"/>
                <a:cs typeface="Lucida Console" pitchFamily="49" charset="0"/>
              </a:rPr>
              <a:t>WHERE</a:t>
            </a:r>
            <a:r>
              <a:rPr lang="en-US" altLang="ko-KR" sz="2200" smtClean="0">
                <a:ea typeface="Times New Roman" pitchFamily="18" charset="0"/>
                <a:cs typeface="Arial" charset="0"/>
              </a:rPr>
              <a:t> Clause </a:t>
            </a:r>
            <a:r>
              <a:rPr lang="en-US" altLang="ko-KR" sz="2200" smtClean="0">
                <a:solidFill>
                  <a:srgbClr val="B3B366"/>
                </a:solidFill>
                <a:ea typeface="Times New Roman" pitchFamily="18" charset="0"/>
                <a:cs typeface="Arial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200" smtClean="0">
                <a:solidFill>
                  <a:srgbClr val="B3B366"/>
                </a:solidFill>
                <a:ea typeface="Times New Roman" pitchFamily="18" charset="0"/>
                <a:cs typeface="Arial" charset="0"/>
              </a:rPr>
              <a:t>	 22.4.3  </a:t>
            </a:r>
            <a:r>
              <a:rPr lang="en-US" altLang="ko-KR" sz="2200" smtClean="0">
                <a:ea typeface="Times New Roman" pitchFamily="18" charset="0"/>
                <a:cs typeface="Arial" charset="0"/>
              </a:rPr>
              <a:t>	</a:t>
            </a:r>
            <a:r>
              <a:rPr lang="en-US" altLang="ko-KR" sz="1800" smtClean="0">
                <a:latin typeface="Lucida Console" pitchFamily="49" charset="0"/>
                <a:ea typeface="Times New Roman" pitchFamily="18" charset="0"/>
                <a:cs typeface="Lucida Console" pitchFamily="49" charset="0"/>
              </a:rPr>
              <a:t>ORDER</a:t>
            </a:r>
            <a:r>
              <a:rPr lang="en-US" altLang="ko-KR" sz="2200" smtClean="0">
                <a:ea typeface="Times New Roman" pitchFamily="18" charset="0"/>
                <a:cs typeface="Arial" charset="0"/>
              </a:rPr>
              <a:t> </a:t>
            </a:r>
            <a:r>
              <a:rPr lang="en-US" altLang="ko-KR" sz="1800" smtClean="0">
                <a:latin typeface="Lucida Console" pitchFamily="49" charset="0"/>
                <a:ea typeface="Times New Roman" pitchFamily="18" charset="0"/>
                <a:cs typeface="Lucida Console" pitchFamily="49" charset="0"/>
              </a:rPr>
              <a:t>BY</a:t>
            </a:r>
            <a:r>
              <a:rPr lang="en-US" altLang="ko-KR" sz="2200" smtClean="0">
                <a:ea typeface="Times New Roman" pitchFamily="18" charset="0"/>
                <a:cs typeface="Arial" charset="0"/>
              </a:rPr>
              <a:t> Clause </a:t>
            </a:r>
            <a:r>
              <a:rPr lang="en-US" altLang="ko-KR" sz="2200" smtClean="0">
                <a:solidFill>
                  <a:srgbClr val="B3B366"/>
                </a:solidFill>
                <a:ea typeface="Times New Roman" pitchFamily="18" charset="0"/>
                <a:cs typeface="Arial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200" smtClean="0">
                <a:solidFill>
                  <a:srgbClr val="B3B366"/>
                </a:solidFill>
                <a:ea typeface="Times New Roman" pitchFamily="18" charset="0"/>
                <a:cs typeface="Arial" charset="0"/>
              </a:rPr>
              <a:t>	 22.4.4  </a:t>
            </a:r>
            <a:r>
              <a:rPr lang="en-US" altLang="ko-KR" sz="2200" smtClean="0">
                <a:ea typeface="Times New Roman" pitchFamily="18" charset="0"/>
                <a:cs typeface="Arial" charset="0"/>
              </a:rPr>
              <a:t>	Combining Data from Multiple Tables: 			</a:t>
            </a:r>
            <a:r>
              <a:rPr lang="en-US" altLang="ko-KR" sz="1800" smtClean="0">
                <a:latin typeface="Lucida Console" pitchFamily="49" charset="0"/>
                <a:ea typeface="Times New Roman" pitchFamily="18" charset="0"/>
                <a:cs typeface="Lucida Console" pitchFamily="49" charset="0"/>
              </a:rPr>
              <a:t>INNER</a:t>
            </a:r>
            <a:r>
              <a:rPr lang="en-US" altLang="ko-KR" sz="2200" smtClean="0">
                <a:ea typeface="Times New Roman" pitchFamily="18" charset="0"/>
                <a:cs typeface="Arial" charset="0"/>
              </a:rPr>
              <a:t> </a:t>
            </a:r>
            <a:r>
              <a:rPr lang="en-US" altLang="ko-KR" sz="1800" smtClean="0">
                <a:latin typeface="Lucida Console" pitchFamily="49" charset="0"/>
                <a:ea typeface="Times New Roman" pitchFamily="18" charset="0"/>
                <a:cs typeface="Lucida Console" pitchFamily="49" charset="0"/>
              </a:rPr>
              <a:t>JOIN</a:t>
            </a:r>
            <a:endParaRPr lang="en-US" altLang="ko-KR" sz="2200" smtClean="0">
              <a:solidFill>
                <a:srgbClr val="B3B366"/>
              </a:solidFill>
              <a:ea typeface="Times New Roman" pitchFamily="18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200" smtClean="0">
                <a:solidFill>
                  <a:srgbClr val="B3B366"/>
                </a:solidFill>
                <a:ea typeface="Times New Roman" pitchFamily="18" charset="0"/>
                <a:cs typeface="Arial" charset="0"/>
              </a:rPr>
              <a:t>	 22.4.5  </a:t>
            </a:r>
            <a:r>
              <a:rPr lang="en-US" altLang="ko-KR" sz="2200" smtClean="0">
                <a:ea typeface="Times New Roman" pitchFamily="18" charset="0"/>
                <a:cs typeface="Arial" charset="0"/>
              </a:rPr>
              <a:t>	</a:t>
            </a:r>
            <a:r>
              <a:rPr lang="en-US" altLang="ko-KR" sz="1800" smtClean="0">
                <a:latin typeface="Lucida Console" pitchFamily="49" charset="0"/>
                <a:ea typeface="Times New Roman" pitchFamily="18" charset="0"/>
                <a:cs typeface="Lucida Console" pitchFamily="49" charset="0"/>
              </a:rPr>
              <a:t>INSERT</a:t>
            </a:r>
            <a:r>
              <a:rPr lang="en-US" altLang="ko-KR" sz="2200" smtClean="0">
                <a:ea typeface="Times New Roman" pitchFamily="18" charset="0"/>
                <a:cs typeface="Arial" charset="0"/>
              </a:rPr>
              <a:t> Statement </a:t>
            </a:r>
            <a:r>
              <a:rPr lang="en-US" altLang="ko-KR" sz="2200" smtClean="0">
                <a:solidFill>
                  <a:srgbClr val="B3B366"/>
                </a:solidFill>
                <a:ea typeface="Times New Roman" pitchFamily="18" charset="0"/>
                <a:cs typeface="Arial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200" smtClean="0">
                <a:solidFill>
                  <a:srgbClr val="B3B366"/>
                </a:solidFill>
                <a:ea typeface="Times New Roman" pitchFamily="18" charset="0"/>
                <a:cs typeface="Arial" charset="0"/>
              </a:rPr>
              <a:t>	 22.4.6  </a:t>
            </a:r>
            <a:r>
              <a:rPr lang="en-US" altLang="ko-KR" sz="2200" smtClean="0">
                <a:ea typeface="Times New Roman" pitchFamily="18" charset="0"/>
                <a:cs typeface="Arial" charset="0"/>
              </a:rPr>
              <a:t>	</a:t>
            </a:r>
            <a:r>
              <a:rPr lang="en-US" altLang="ko-KR" sz="1800" smtClean="0">
                <a:latin typeface="Lucida Console" pitchFamily="49" charset="0"/>
                <a:ea typeface="Times New Roman" pitchFamily="18" charset="0"/>
                <a:cs typeface="Lucida Console" pitchFamily="49" charset="0"/>
              </a:rPr>
              <a:t>UPDATE</a:t>
            </a:r>
            <a:r>
              <a:rPr lang="en-US" altLang="ko-KR" sz="2200" smtClean="0">
                <a:ea typeface="Times New Roman" pitchFamily="18" charset="0"/>
                <a:cs typeface="Arial" charset="0"/>
              </a:rPr>
              <a:t> Statement </a:t>
            </a:r>
            <a:r>
              <a:rPr lang="en-US" altLang="ko-KR" sz="2200" smtClean="0">
                <a:solidFill>
                  <a:srgbClr val="B3B366"/>
                </a:solidFill>
                <a:ea typeface="Times New Roman" pitchFamily="18" charset="0"/>
                <a:cs typeface="Arial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200" smtClean="0">
                <a:solidFill>
                  <a:srgbClr val="B3B366"/>
                </a:solidFill>
                <a:ea typeface="Times New Roman" pitchFamily="18" charset="0"/>
                <a:cs typeface="Arial" charset="0"/>
              </a:rPr>
              <a:t>	 22.4.7  </a:t>
            </a:r>
            <a:r>
              <a:rPr lang="en-US" altLang="ko-KR" sz="2200" smtClean="0">
                <a:ea typeface="Times New Roman" pitchFamily="18" charset="0"/>
                <a:cs typeface="Arial" charset="0"/>
              </a:rPr>
              <a:t>	</a:t>
            </a:r>
            <a:r>
              <a:rPr lang="en-US" altLang="ko-KR" sz="1800" smtClean="0">
                <a:latin typeface="Lucida Console" pitchFamily="49" charset="0"/>
                <a:ea typeface="Times New Roman" pitchFamily="18" charset="0"/>
                <a:cs typeface="Lucida Console" pitchFamily="49" charset="0"/>
              </a:rPr>
              <a:t>DELETE</a:t>
            </a:r>
            <a:r>
              <a:rPr lang="en-US" altLang="ko-KR" sz="2200" smtClean="0">
                <a:ea typeface="Times New Roman" pitchFamily="18" charset="0"/>
                <a:cs typeface="Arial" charset="0"/>
              </a:rPr>
              <a:t> Statement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200" smtClean="0">
                <a:solidFill>
                  <a:srgbClr val="B3B366"/>
                </a:solidFill>
                <a:ea typeface="Times New Roman" pitchFamily="18" charset="0"/>
                <a:cs typeface="Arial" charset="0"/>
              </a:rPr>
              <a:t>22.5   </a:t>
            </a:r>
            <a:r>
              <a:rPr lang="en-US" altLang="ko-KR" sz="2200" smtClean="0">
                <a:ea typeface="Times New Roman" pitchFamily="18" charset="0"/>
                <a:cs typeface="Arial" charset="0"/>
              </a:rPr>
              <a:t>	 MySQL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22.4.4 </a:t>
            </a:r>
            <a:r>
              <a:rPr lang="en-US" altLang="ko-KR" smtClean="0">
                <a:ea typeface="굴림" pitchFamily="50" charset="-127"/>
              </a:rPr>
              <a:t>Merging Data from Multiple Tables: </a:t>
            </a:r>
            <a:r>
              <a:rPr lang="en-US" altLang="ko-KR" smtClean="0">
                <a:latin typeface="Lucida Console" pitchFamily="49" charset="0"/>
                <a:ea typeface="굴림" pitchFamily="50" charset="-127"/>
                <a:cs typeface="Times New Roman" pitchFamily="18" charset="0"/>
              </a:rPr>
              <a:t>INNER</a:t>
            </a:r>
            <a:r>
              <a:rPr lang="en-US" altLang="ko-KR" smtClean="0">
                <a:ea typeface="굴림" pitchFamily="50" charset="-127"/>
              </a:rPr>
              <a:t> </a:t>
            </a:r>
            <a:r>
              <a:rPr lang="en-US" altLang="ko-KR" smtClean="0">
                <a:latin typeface="Lucida Console" pitchFamily="49" charset="0"/>
                <a:ea typeface="굴림" pitchFamily="50" charset="-127"/>
              </a:rPr>
              <a:t>JOIN</a:t>
            </a:r>
            <a:r>
              <a:rPr lang="en-US" altLang="ko-KR" smtClean="0">
                <a:ea typeface="굴림" pitchFamily="50" charset="-127"/>
              </a:rPr>
              <a:t>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b="0" smtClean="0">
                <a:ea typeface="굴림" pitchFamily="50" charset="-127"/>
              </a:rPr>
              <a:t>E.g., Produces a list of authors accompanied by the ISBN numbers for books written by each author</a:t>
            </a:r>
          </a:p>
          <a:p>
            <a:pPr lvl="2">
              <a:lnSpc>
                <a:spcPct val="150000"/>
              </a:lnSpc>
            </a:pPr>
            <a:r>
              <a:rPr lang="en-US" altLang="ko-KR" sz="2400" b="0" smtClean="0">
                <a:solidFill>
                  <a:schemeClr val="hlink"/>
                </a:solidFill>
                <a:ea typeface="굴림" pitchFamily="50" charset="-127"/>
              </a:rPr>
              <a:t>SELECT </a:t>
            </a:r>
            <a:r>
              <a:rPr lang="en-US" altLang="ko-KR" sz="2400" b="0" i="1" smtClean="0">
                <a:solidFill>
                  <a:schemeClr val="hlink"/>
                </a:solidFill>
                <a:ea typeface="굴림" pitchFamily="50" charset="-127"/>
              </a:rPr>
              <a:t>firstName</a:t>
            </a:r>
            <a:r>
              <a:rPr lang="en-US" altLang="ko-KR" sz="2400" b="0" smtClean="0">
                <a:solidFill>
                  <a:schemeClr val="hlink"/>
                </a:solidFill>
                <a:ea typeface="굴림" pitchFamily="50" charset="-127"/>
              </a:rPr>
              <a:t>, </a:t>
            </a:r>
            <a:r>
              <a:rPr lang="en-US" altLang="ko-KR" sz="2400" b="0" i="1" smtClean="0">
                <a:solidFill>
                  <a:schemeClr val="hlink"/>
                </a:solidFill>
                <a:ea typeface="굴림" pitchFamily="50" charset="-127"/>
              </a:rPr>
              <a:t>lastName</a:t>
            </a:r>
            <a:r>
              <a:rPr lang="en-US" altLang="ko-KR" sz="2400" b="0" smtClean="0">
                <a:solidFill>
                  <a:schemeClr val="hlink"/>
                </a:solidFill>
                <a:ea typeface="굴림" pitchFamily="50" charset="-127"/>
              </a:rPr>
              <a:t>, </a:t>
            </a:r>
            <a:r>
              <a:rPr lang="en-US" altLang="ko-KR" sz="2400" b="0" i="1" smtClean="0">
                <a:solidFill>
                  <a:schemeClr val="hlink"/>
                </a:solidFill>
                <a:ea typeface="굴림" pitchFamily="50" charset="-127"/>
              </a:rPr>
              <a:t>isbn</a:t>
            </a:r>
          </a:p>
          <a:p>
            <a:pPr lvl="2">
              <a:lnSpc>
                <a:spcPct val="150000"/>
              </a:lnSpc>
              <a:buFontTx/>
              <a:buNone/>
            </a:pPr>
            <a:r>
              <a:rPr lang="en-US" altLang="ko-KR" sz="2400" b="0" smtClean="0">
                <a:solidFill>
                  <a:schemeClr val="hlink"/>
                </a:solidFill>
                <a:ea typeface="굴림" pitchFamily="50" charset="-127"/>
              </a:rPr>
              <a:t>    FROM </a:t>
            </a:r>
            <a:r>
              <a:rPr lang="en-US" altLang="ko-KR" sz="2400" b="0" i="1" smtClean="0">
                <a:solidFill>
                  <a:schemeClr val="hlink"/>
                </a:solidFill>
                <a:ea typeface="굴림" pitchFamily="50" charset="-127"/>
              </a:rPr>
              <a:t>Authors</a:t>
            </a:r>
            <a:r>
              <a:rPr lang="en-US" altLang="ko-KR" sz="2400" b="0" smtClean="0">
                <a:ea typeface="굴림" pitchFamily="50" charset="-127"/>
              </a:rPr>
              <a:t> </a:t>
            </a:r>
          </a:p>
          <a:p>
            <a:pPr lvl="2">
              <a:lnSpc>
                <a:spcPct val="150000"/>
              </a:lnSpc>
              <a:buFontTx/>
              <a:buNone/>
            </a:pPr>
            <a:r>
              <a:rPr lang="en-US" altLang="ko-KR" sz="2400" b="0" smtClean="0">
                <a:ea typeface="굴림" pitchFamily="50" charset="-127"/>
              </a:rPr>
              <a:t>    </a:t>
            </a:r>
            <a:r>
              <a:rPr lang="en-US" altLang="ko-KR" sz="2400" b="0" smtClean="0">
                <a:solidFill>
                  <a:schemeClr val="bg2"/>
                </a:solidFill>
                <a:ea typeface="굴림" pitchFamily="50" charset="-127"/>
              </a:rPr>
              <a:t>INNER JOIN  </a:t>
            </a:r>
            <a:r>
              <a:rPr lang="en-US" altLang="ko-KR" sz="2400" b="0" i="1" smtClean="0">
                <a:solidFill>
                  <a:schemeClr val="bg2"/>
                </a:solidFill>
                <a:ea typeface="굴림" pitchFamily="50" charset="-127"/>
              </a:rPr>
              <a:t>AuhorISBN</a:t>
            </a:r>
            <a:r>
              <a:rPr lang="en-US" altLang="ko-KR" sz="2400" b="0" smtClean="0">
                <a:solidFill>
                  <a:schemeClr val="bg2"/>
                </a:solidFill>
                <a:ea typeface="굴림" pitchFamily="50" charset="-127"/>
              </a:rPr>
              <a:t> </a:t>
            </a:r>
          </a:p>
          <a:p>
            <a:pPr lvl="2">
              <a:lnSpc>
                <a:spcPct val="150000"/>
              </a:lnSpc>
              <a:buFontTx/>
              <a:buNone/>
            </a:pPr>
            <a:r>
              <a:rPr lang="en-US" altLang="ko-KR" sz="2400" b="0" smtClean="0">
                <a:solidFill>
                  <a:schemeClr val="bg2"/>
                </a:solidFill>
                <a:ea typeface="굴림" pitchFamily="50" charset="-127"/>
              </a:rPr>
              <a:t>     ON </a:t>
            </a:r>
            <a:r>
              <a:rPr lang="en-US" altLang="ko-KR" sz="2400" b="0" i="1" smtClean="0">
                <a:solidFill>
                  <a:schemeClr val="bg2"/>
                </a:solidFill>
                <a:ea typeface="굴림" pitchFamily="50" charset="-127"/>
              </a:rPr>
              <a:t>Authors.authorID = AuthorISBN.auhorID</a:t>
            </a:r>
          </a:p>
          <a:p>
            <a:pPr lvl="2">
              <a:lnSpc>
                <a:spcPct val="150000"/>
              </a:lnSpc>
              <a:buFontTx/>
              <a:buNone/>
            </a:pPr>
            <a:r>
              <a:rPr lang="en-US" altLang="ko-KR" sz="2400" b="0" i="1" smtClean="0">
                <a:ea typeface="굴림" pitchFamily="50" charset="-127"/>
              </a:rPr>
              <a:t>     </a:t>
            </a:r>
            <a:r>
              <a:rPr lang="en-US" altLang="ko-KR" sz="2400" b="0" smtClean="0">
                <a:solidFill>
                  <a:schemeClr val="hlink"/>
                </a:solidFill>
                <a:ea typeface="굴림" pitchFamily="50" charset="-127"/>
              </a:rPr>
              <a:t>ORDER BY</a:t>
            </a:r>
            <a:r>
              <a:rPr lang="en-US" altLang="ko-KR" sz="2400" b="0" i="1" smtClean="0">
                <a:solidFill>
                  <a:schemeClr val="hlink"/>
                </a:solidFill>
                <a:ea typeface="굴림" pitchFamily="50" charset="-127"/>
              </a:rPr>
              <a:t> lastName, firstName</a:t>
            </a:r>
          </a:p>
          <a:p>
            <a:pPr lvl="1">
              <a:lnSpc>
                <a:spcPct val="150000"/>
              </a:lnSpc>
              <a:buFontTx/>
              <a:buNone/>
            </a:pPr>
            <a:endParaRPr lang="en-US" altLang="ko-KR" b="0" i="1" smtClean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22.4.4 </a:t>
            </a:r>
            <a:r>
              <a:rPr lang="en-US" altLang="ko-KR" smtClean="0">
                <a:ea typeface="굴림" pitchFamily="50" charset="-127"/>
              </a:rPr>
              <a:t>Merging Data from Multiple Tables: </a:t>
            </a:r>
            <a:r>
              <a:rPr lang="en-US" altLang="ko-KR" smtClean="0">
                <a:latin typeface="Lucida Console" pitchFamily="49" charset="0"/>
                <a:ea typeface="굴림" pitchFamily="50" charset="-127"/>
                <a:cs typeface="Times New Roman" pitchFamily="18" charset="0"/>
              </a:rPr>
              <a:t>INNER</a:t>
            </a:r>
            <a:r>
              <a:rPr lang="en-US" altLang="ko-KR" smtClean="0">
                <a:ea typeface="굴림" pitchFamily="50" charset="-127"/>
              </a:rPr>
              <a:t> </a:t>
            </a:r>
            <a:r>
              <a:rPr lang="en-US" altLang="ko-KR" smtClean="0">
                <a:latin typeface="Lucida Console" pitchFamily="49" charset="0"/>
                <a:ea typeface="굴림" pitchFamily="50" charset="-127"/>
              </a:rPr>
              <a:t>JOIN</a:t>
            </a:r>
          </a:p>
        </p:txBody>
      </p:sp>
      <p:graphicFrame>
        <p:nvGraphicFramePr>
          <p:cNvPr id="52227" name="Object 2"/>
          <p:cNvGraphicFramePr>
            <a:graphicFrameLocks noChangeAspect="1"/>
          </p:cNvGraphicFramePr>
          <p:nvPr/>
        </p:nvGraphicFramePr>
        <p:xfrm>
          <a:off x="1600200" y="1219200"/>
          <a:ext cx="6000750" cy="520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" name="Document" r:id="rId4" imgW="6080760" imgH="5280660" progId="Word.Document.8">
                  <p:embed/>
                </p:oleObj>
              </mc:Choice>
              <mc:Fallback>
                <p:oleObj name="Document" r:id="rId4" imgW="6080760" imgH="528066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19200"/>
                        <a:ext cx="6000750" cy="520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066800"/>
          </a:xfrm>
        </p:spPr>
        <p:txBody>
          <a:bodyPr/>
          <a:lstStyle/>
          <a:p>
            <a:r>
              <a:rPr lang="ko-KR" altLang="en-US" sz="3200" smtClean="0">
                <a:ea typeface="굴림" pitchFamily="50" charset="-127"/>
              </a:rPr>
              <a:t>22.4.5 </a:t>
            </a:r>
            <a:r>
              <a:rPr lang="en-US" altLang="ko-KR" sz="3200" smtClean="0">
                <a:ea typeface="굴림" pitchFamily="50" charset="-127"/>
              </a:rPr>
              <a:t>Joining Data from Tables </a:t>
            </a:r>
            <a:r>
              <a:rPr lang="en-US" altLang="ko-KR" sz="3200" smtClean="0">
                <a:latin typeface="Lucida Console" pitchFamily="49" charset="0"/>
                <a:ea typeface="굴림" pitchFamily="50" charset="-127"/>
                <a:cs typeface="Times New Roman" pitchFamily="18" charset="0"/>
              </a:rPr>
              <a:t>Authors</a:t>
            </a:r>
            <a:r>
              <a:rPr lang="en-US" altLang="ko-KR" sz="3200" smtClean="0">
                <a:ea typeface="굴림" pitchFamily="50" charset="-127"/>
              </a:rPr>
              <a:t>, </a:t>
            </a:r>
            <a:r>
              <a:rPr lang="en-US" altLang="ko-KR" sz="3200" smtClean="0">
                <a:latin typeface="Lucida Console" pitchFamily="49" charset="0"/>
                <a:ea typeface="굴림" pitchFamily="50" charset="-127"/>
              </a:rPr>
              <a:t>AuthorISBN</a:t>
            </a:r>
            <a:r>
              <a:rPr lang="en-US" altLang="ko-KR" sz="3200" smtClean="0">
                <a:ea typeface="굴림" pitchFamily="50" charset="-127"/>
              </a:rPr>
              <a:t>, </a:t>
            </a:r>
            <a:r>
              <a:rPr lang="en-US" altLang="ko-KR" sz="3200" smtClean="0">
                <a:latin typeface="Lucida Console" pitchFamily="49" charset="0"/>
                <a:ea typeface="굴림" pitchFamily="50" charset="-127"/>
              </a:rPr>
              <a:t>Titles</a:t>
            </a:r>
            <a:r>
              <a:rPr lang="en-US" altLang="ko-KR" sz="3200" smtClean="0">
                <a:ea typeface="굴림" pitchFamily="50" charset="-127"/>
              </a:rPr>
              <a:t> and </a:t>
            </a:r>
            <a:r>
              <a:rPr lang="en-US" altLang="ko-KR" sz="3200" smtClean="0">
                <a:latin typeface="Lucida Console" pitchFamily="49" charset="0"/>
                <a:ea typeface="굴림" pitchFamily="50" charset="-127"/>
              </a:rPr>
              <a:t>Publishers</a:t>
            </a:r>
          </a:p>
        </p:txBody>
      </p:sp>
      <p:graphicFrame>
        <p:nvGraphicFramePr>
          <p:cNvPr id="53251" name="Object 2"/>
          <p:cNvGraphicFramePr>
            <a:graphicFrameLocks/>
          </p:cNvGraphicFramePr>
          <p:nvPr/>
        </p:nvGraphicFramePr>
        <p:xfrm>
          <a:off x="762000" y="3143250"/>
          <a:ext cx="777240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4" name="Document" r:id="rId4" imgW="7120128" imgH="2851404" progId="Word.Document.8">
                  <p:embed/>
                </p:oleObj>
              </mc:Choice>
              <mc:Fallback>
                <p:oleObj name="Document" r:id="rId4" imgW="7120128" imgH="2851404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43250"/>
                        <a:ext cx="7772400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ko-KR" b="0">
                <a:solidFill>
                  <a:schemeClr val="tx1"/>
                </a:solidFill>
                <a:ea typeface="굴림" pitchFamily="50" charset="-127"/>
              </a:rPr>
              <a:t>A query that joins the four tables</a:t>
            </a:r>
          </a:p>
          <a:p>
            <a:pPr lvl="1" eaLnBrk="1" hangingPunct="1">
              <a:buFontTx/>
              <a:buChar char="•"/>
            </a:pPr>
            <a:r>
              <a:rPr lang="en-US" altLang="ko-KR" sz="2400" b="0">
                <a:solidFill>
                  <a:schemeClr val="tx1"/>
                </a:solidFill>
                <a:ea typeface="굴림" pitchFamily="50" charset="-127"/>
              </a:rPr>
              <a:t>Each row contains title, isbn, first and last names, copyright and publisher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066800"/>
          </a:xfrm>
        </p:spPr>
        <p:txBody>
          <a:bodyPr/>
          <a:lstStyle/>
          <a:p>
            <a:r>
              <a:rPr lang="ko-KR" altLang="en-US" sz="3200" smtClean="0">
                <a:ea typeface="굴림" pitchFamily="50" charset="-127"/>
              </a:rPr>
              <a:t>22.4.5 </a:t>
            </a:r>
            <a:r>
              <a:rPr lang="en-US" altLang="ko-KR" sz="3200" smtClean="0">
                <a:ea typeface="굴림" pitchFamily="50" charset="-127"/>
              </a:rPr>
              <a:t>Joining Data from Tables </a:t>
            </a:r>
            <a:r>
              <a:rPr lang="en-US" altLang="ko-KR" sz="3200" smtClean="0">
                <a:latin typeface="Lucida Console" pitchFamily="49" charset="0"/>
                <a:ea typeface="굴림" pitchFamily="50" charset="-127"/>
                <a:cs typeface="Times New Roman" pitchFamily="18" charset="0"/>
              </a:rPr>
              <a:t>Authors</a:t>
            </a:r>
            <a:r>
              <a:rPr lang="en-US" altLang="ko-KR" sz="3200" smtClean="0">
                <a:ea typeface="굴림" pitchFamily="50" charset="-127"/>
              </a:rPr>
              <a:t>, </a:t>
            </a:r>
            <a:r>
              <a:rPr lang="en-US" altLang="ko-KR" sz="3200" smtClean="0">
                <a:latin typeface="Lucida Console" pitchFamily="49" charset="0"/>
                <a:ea typeface="굴림" pitchFamily="50" charset="-127"/>
              </a:rPr>
              <a:t>AuthorISBN</a:t>
            </a:r>
            <a:r>
              <a:rPr lang="en-US" altLang="ko-KR" sz="3200" smtClean="0">
                <a:ea typeface="굴림" pitchFamily="50" charset="-127"/>
              </a:rPr>
              <a:t>, </a:t>
            </a:r>
            <a:r>
              <a:rPr lang="en-US" altLang="ko-KR" sz="3200" smtClean="0">
                <a:latin typeface="Lucida Console" pitchFamily="49" charset="0"/>
                <a:ea typeface="굴림" pitchFamily="50" charset="-127"/>
              </a:rPr>
              <a:t>Titles</a:t>
            </a:r>
            <a:r>
              <a:rPr lang="en-US" altLang="ko-KR" sz="3200" smtClean="0">
                <a:ea typeface="굴림" pitchFamily="50" charset="-127"/>
              </a:rPr>
              <a:t> and </a:t>
            </a:r>
            <a:r>
              <a:rPr lang="en-US" altLang="ko-KR" sz="3200" smtClean="0">
                <a:latin typeface="Lucida Console" pitchFamily="49" charset="0"/>
                <a:ea typeface="굴림" pitchFamily="50" charset="-127"/>
              </a:rPr>
              <a:t>Publishers</a:t>
            </a:r>
          </a:p>
        </p:txBody>
      </p:sp>
      <p:graphicFrame>
        <p:nvGraphicFramePr>
          <p:cNvPr id="54275" name="Object 2"/>
          <p:cNvGraphicFramePr>
            <a:graphicFrameLocks noChangeAspect="1"/>
          </p:cNvGraphicFramePr>
          <p:nvPr/>
        </p:nvGraphicFramePr>
        <p:xfrm>
          <a:off x="381000" y="1214438"/>
          <a:ext cx="8358188" cy="522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7" name="Document" r:id="rId4" imgW="8365236" imgH="5228844" progId="Word.Document.8">
                  <p:embed/>
                </p:oleObj>
              </mc:Choice>
              <mc:Fallback>
                <p:oleObj name="Document" r:id="rId4" imgW="8365236" imgH="522884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14438"/>
                        <a:ext cx="8358188" cy="5227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066800"/>
          </a:xfrm>
        </p:spPr>
        <p:txBody>
          <a:bodyPr/>
          <a:lstStyle/>
          <a:p>
            <a:r>
              <a:rPr lang="ko-KR" altLang="en-US" sz="3200" smtClean="0">
                <a:ea typeface="굴림" pitchFamily="50" charset="-127"/>
              </a:rPr>
              <a:t>22.4.5 </a:t>
            </a:r>
            <a:r>
              <a:rPr lang="en-US" altLang="ko-KR" sz="3200" smtClean="0">
                <a:ea typeface="굴림" pitchFamily="50" charset="-127"/>
              </a:rPr>
              <a:t>Joining Data from Tables </a:t>
            </a:r>
            <a:r>
              <a:rPr lang="en-US" altLang="ko-KR" sz="3200" smtClean="0">
                <a:latin typeface="Lucida Console" pitchFamily="49" charset="0"/>
                <a:ea typeface="굴림" pitchFamily="50" charset="-127"/>
                <a:cs typeface="Times New Roman" pitchFamily="18" charset="0"/>
              </a:rPr>
              <a:t>Authors</a:t>
            </a:r>
            <a:r>
              <a:rPr lang="en-US" altLang="ko-KR" sz="3200" smtClean="0">
                <a:ea typeface="굴림" pitchFamily="50" charset="-127"/>
              </a:rPr>
              <a:t>, </a:t>
            </a:r>
            <a:r>
              <a:rPr lang="en-US" altLang="ko-KR" sz="3200" smtClean="0">
                <a:latin typeface="Lucida Console" pitchFamily="49" charset="0"/>
                <a:ea typeface="굴림" pitchFamily="50" charset="-127"/>
              </a:rPr>
              <a:t>AuthorISBN</a:t>
            </a:r>
            <a:r>
              <a:rPr lang="en-US" altLang="ko-KR" sz="3200" smtClean="0">
                <a:ea typeface="굴림" pitchFamily="50" charset="-127"/>
              </a:rPr>
              <a:t>, </a:t>
            </a:r>
            <a:r>
              <a:rPr lang="en-US" altLang="ko-KR" sz="3200" smtClean="0">
                <a:latin typeface="Lucida Console" pitchFamily="49" charset="0"/>
                <a:ea typeface="굴림" pitchFamily="50" charset="-127"/>
              </a:rPr>
              <a:t>Titles</a:t>
            </a:r>
            <a:r>
              <a:rPr lang="en-US" altLang="ko-KR" sz="3200" smtClean="0">
                <a:ea typeface="굴림" pitchFamily="50" charset="-127"/>
              </a:rPr>
              <a:t> and </a:t>
            </a:r>
            <a:r>
              <a:rPr lang="en-US" altLang="ko-KR" sz="3200" smtClean="0">
                <a:latin typeface="Lucida Console" pitchFamily="49" charset="0"/>
                <a:ea typeface="굴림" pitchFamily="50" charset="-127"/>
              </a:rPr>
              <a:t>Publishers</a:t>
            </a:r>
          </a:p>
        </p:txBody>
      </p:sp>
      <p:graphicFrame>
        <p:nvGraphicFramePr>
          <p:cNvPr id="55299" name="Object 2"/>
          <p:cNvGraphicFramePr>
            <a:graphicFrameLocks noChangeAspect="1"/>
          </p:cNvGraphicFramePr>
          <p:nvPr/>
        </p:nvGraphicFramePr>
        <p:xfrm>
          <a:off x="381000" y="1371600"/>
          <a:ext cx="8308975" cy="427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1" name="Document" r:id="rId4" imgW="8308848" imgH="4273296" progId="Word.Document.8">
                  <p:embed/>
                </p:oleObj>
              </mc:Choice>
              <mc:Fallback>
                <p:oleObj name="Document" r:id="rId4" imgW="8308848" imgH="427329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8308975" cy="427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22.4.6 </a:t>
            </a:r>
            <a:r>
              <a:rPr lang="en-US" altLang="ko-KR" smtClean="0">
                <a:latin typeface="Lucida Console" pitchFamily="49" charset="0"/>
                <a:ea typeface="굴림" pitchFamily="50" charset="-127"/>
                <a:cs typeface="Times New Roman" pitchFamily="18" charset="0"/>
              </a:rPr>
              <a:t>INSERT</a:t>
            </a:r>
            <a:r>
              <a:rPr lang="en-US" altLang="ko-KR" smtClean="0">
                <a:ea typeface="굴림" pitchFamily="50" charset="-127"/>
              </a:rPr>
              <a:t> Statement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2578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b="0" smtClean="0">
                <a:ea typeface="굴림" pitchFamily="50" charset="-127"/>
              </a:rPr>
              <a:t>INSERT statement</a:t>
            </a:r>
          </a:p>
          <a:p>
            <a:pPr lvl="1">
              <a:lnSpc>
                <a:spcPct val="130000"/>
              </a:lnSpc>
            </a:pPr>
            <a:r>
              <a:rPr lang="en-US" altLang="ko-KR" b="0" smtClean="0">
                <a:ea typeface="굴림" pitchFamily="50" charset="-127"/>
              </a:rPr>
              <a:t>Inserts a new row in a table</a:t>
            </a:r>
          </a:p>
          <a:p>
            <a:pPr>
              <a:lnSpc>
                <a:spcPct val="130000"/>
              </a:lnSpc>
            </a:pPr>
            <a:r>
              <a:rPr lang="en-US" altLang="ko-KR" b="0" smtClean="0">
                <a:ea typeface="굴림" pitchFamily="50" charset="-127"/>
              </a:rPr>
              <a:t>Simplest form of INSERT</a:t>
            </a:r>
            <a:r>
              <a:rPr lang="en-US" altLang="ko-KR" sz="2400" b="0" smtClean="0">
                <a:ea typeface="굴림" pitchFamily="50" charset="-127"/>
              </a:rPr>
              <a:t> </a:t>
            </a:r>
          </a:p>
          <a:p>
            <a:pPr lvl="1">
              <a:lnSpc>
                <a:spcPct val="130000"/>
              </a:lnSpc>
            </a:pPr>
            <a:r>
              <a:rPr lang="en-US" altLang="ko-KR" b="0" smtClean="0">
                <a:solidFill>
                  <a:schemeClr val="hlink"/>
                </a:solidFill>
                <a:ea typeface="굴림" pitchFamily="50" charset="-127"/>
              </a:rPr>
              <a:t>INSERT INTO </a:t>
            </a:r>
            <a:r>
              <a:rPr lang="en-US" altLang="ko-KR" b="0" i="1" smtClean="0">
                <a:solidFill>
                  <a:schemeClr val="hlink"/>
                </a:solidFill>
                <a:ea typeface="굴림" pitchFamily="50" charset="-127"/>
              </a:rPr>
              <a:t>tableName</a:t>
            </a:r>
            <a:r>
              <a:rPr lang="en-US" altLang="ko-KR" b="0" smtClean="0">
                <a:solidFill>
                  <a:schemeClr val="hlink"/>
                </a:solidFill>
                <a:ea typeface="굴림" pitchFamily="50" charset="-127"/>
              </a:rPr>
              <a:t> (</a:t>
            </a:r>
            <a:r>
              <a:rPr lang="en-US" altLang="ko-KR" b="0" i="1" smtClean="0">
                <a:solidFill>
                  <a:schemeClr val="hlink"/>
                </a:solidFill>
                <a:ea typeface="굴림" pitchFamily="50" charset="-127"/>
              </a:rPr>
              <a:t>columnName1</a:t>
            </a:r>
            <a:r>
              <a:rPr lang="en-US" altLang="ko-KR" b="0" smtClean="0">
                <a:solidFill>
                  <a:schemeClr val="hlink"/>
                </a:solidFill>
                <a:ea typeface="굴림" pitchFamily="50" charset="-127"/>
              </a:rPr>
              <a:t>, …, </a:t>
            </a:r>
            <a:r>
              <a:rPr lang="en-US" altLang="ko-KR" b="0" i="1" smtClean="0">
                <a:solidFill>
                  <a:schemeClr val="hlink"/>
                </a:solidFill>
                <a:ea typeface="굴림" pitchFamily="50" charset="-127"/>
              </a:rPr>
              <a:t>columnNameN</a:t>
            </a:r>
            <a:r>
              <a:rPr lang="en-US" altLang="ko-KR" b="0" smtClean="0">
                <a:solidFill>
                  <a:schemeClr val="hlink"/>
                </a:solidFill>
                <a:ea typeface="굴림" pitchFamily="50" charset="-127"/>
              </a:rPr>
              <a:t> ) </a:t>
            </a:r>
          </a:p>
          <a:p>
            <a:pPr lvl="1">
              <a:lnSpc>
                <a:spcPct val="130000"/>
              </a:lnSpc>
              <a:buFontTx/>
              <a:buNone/>
            </a:pPr>
            <a:r>
              <a:rPr lang="en-US" altLang="ko-KR" b="0" smtClean="0">
                <a:solidFill>
                  <a:schemeClr val="hlink"/>
                </a:solidFill>
                <a:ea typeface="굴림" pitchFamily="50" charset="-127"/>
              </a:rPr>
              <a:t>    VALUES (</a:t>
            </a:r>
            <a:r>
              <a:rPr lang="en-US" altLang="ko-KR" b="0" i="1" smtClean="0">
                <a:solidFill>
                  <a:schemeClr val="hlink"/>
                </a:solidFill>
                <a:ea typeface="굴림" pitchFamily="50" charset="-127"/>
              </a:rPr>
              <a:t>value1</a:t>
            </a:r>
            <a:r>
              <a:rPr lang="en-US" altLang="ko-KR" b="0" smtClean="0">
                <a:solidFill>
                  <a:schemeClr val="hlink"/>
                </a:solidFill>
                <a:ea typeface="굴림" pitchFamily="50" charset="-127"/>
              </a:rPr>
              <a:t>, …, </a:t>
            </a:r>
            <a:r>
              <a:rPr lang="en-US" altLang="ko-KR" b="0" i="1" smtClean="0">
                <a:solidFill>
                  <a:schemeClr val="hlink"/>
                </a:solidFill>
                <a:ea typeface="굴림" pitchFamily="50" charset="-127"/>
              </a:rPr>
              <a:t>valueN</a:t>
            </a:r>
            <a:r>
              <a:rPr lang="en-US" altLang="ko-KR" b="0" smtClean="0">
                <a:solidFill>
                  <a:schemeClr val="hlink"/>
                </a:solidFill>
                <a:ea typeface="굴림" pitchFamily="50" charset="-127"/>
              </a:rPr>
              <a:t> )</a:t>
            </a:r>
          </a:p>
          <a:p>
            <a:pPr lvl="1">
              <a:lnSpc>
                <a:spcPct val="130000"/>
              </a:lnSpc>
            </a:pPr>
            <a:r>
              <a:rPr lang="en-US" altLang="ko-KR" b="0" smtClean="0">
                <a:ea typeface="굴림" pitchFamily="50" charset="-127"/>
              </a:rPr>
              <a:t>E.g., Inserts a row into the Authors table</a:t>
            </a:r>
          </a:p>
          <a:p>
            <a:pPr lvl="2">
              <a:lnSpc>
                <a:spcPct val="130000"/>
              </a:lnSpc>
            </a:pPr>
            <a:r>
              <a:rPr lang="en-US" altLang="ko-KR" sz="2400" b="0" smtClean="0">
                <a:solidFill>
                  <a:schemeClr val="hlink"/>
                </a:solidFill>
                <a:ea typeface="굴림" pitchFamily="50" charset="-127"/>
              </a:rPr>
              <a:t>INSERT INTO </a:t>
            </a:r>
            <a:r>
              <a:rPr lang="en-US" altLang="ko-KR" sz="2400" b="0" i="1" smtClean="0">
                <a:solidFill>
                  <a:schemeClr val="hlink"/>
                </a:solidFill>
                <a:ea typeface="굴림" pitchFamily="50" charset="-127"/>
              </a:rPr>
              <a:t>Authors</a:t>
            </a:r>
            <a:r>
              <a:rPr lang="en-US" altLang="ko-KR" sz="2400" b="0" smtClean="0">
                <a:solidFill>
                  <a:schemeClr val="hlink"/>
                </a:solidFill>
                <a:ea typeface="굴림" pitchFamily="50" charset="-127"/>
              </a:rPr>
              <a:t> ( </a:t>
            </a:r>
            <a:r>
              <a:rPr lang="en-US" altLang="ko-KR" sz="2400" b="0" i="1" smtClean="0">
                <a:solidFill>
                  <a:schemeClr val="hlink"/>
                </a:solidFill>
                <a:ea typeface="굴림" pitchFamily="50" charset="-127"/>
              </a:rPr>
              <a:t>firstName</a:t>
            </a:r>
            <a:r>
              <a:rPr lang="en-US" altLang="ko-KR" sz="2400" b="0" smtClean="0">
                <a:solidFill>
                  <a:schemeClr val="hlink"/>
                </a:solidFill>
                <a:ea typeface="굴림" pitchFamily="50" charset="-127"/>
              </a:rPr>
              <a:t>, </a:t>
            </a:r>
            <a:r>
              <a:rPr lang="en-US" altLang="ko-KR" sz="2400" b="0" i="1" smtClean="0">
                <a:solidFill>
                  <a:schemeClr val="hlink"/>
                </a:solidFill>
                <a:ea typeface="굴림" pitchFamily="50" charset="-127"/>
              </a:rPr>
              <a:t>lastName)</a:t>
            </a:r>
            <a:r>
              <a:rPr lang="en-US" altLang="ko-KR" sz="2400" b="0" smtClean="0">
                <a:solidFill>
                  <a:schemeClr val="hlink"/>
                </a:solidFill>
                <a:ea typeface="굴림" pitchFamily="50" charset="-127"/>
              </a:rPr>
              <a:t> </a:t>
            </a:r>
          </a:p>
          <a:p>
            <a:pPr lvl="2">
              <a:lnSpc>
                <a:spcPct val="130000"/>
              </a:lnSpc>
              <a:buFontTx/>
              <a:buNone/>
            </a:pPr>
            <a:r>
              <a:rPr lang="en-US" altLang="ko-KR" sz="2400" b="0" smtClean="0">
                <a:solidFill>
                  <a:schemeClr val="hlink"/>
                </a:solidFill>
                <a:ea typeface="굴림" pitchFamily="50" charset="-127"/>
              </a:rPr>
              <a:t>    VALUES ( ‘Sue’, </a:t>
            </a:r>
            <a:r>
              <a:rPr lang="en-US" altLang="ko-KR" sz="2400" b="0" i="1" smtClean="0">
                <a:solidFill>
                  <a:schemeClr val="hlink"/>
                </a:solidFill>
                <a:ea typeface="굴림" pitchFamily="50" charset="-127"/>
              </a:rPr>
              <a:t>‘Smith’</a:t>
            </a:r>
            <a:r>
              <a:rPr lang="en-US" altLang="ko-KR" sz="2400" b="0" smtClean="0">
                <a:solidFill>
                  <a:schemeClr val="hlink"/>
                </a:solidFill>
                <a:ea typeface="굴림" pitchFamily="50" charset="-127"/>
              </a:rPr>
              <a:t> )</a:t>
            </a:r>
          </a:p>
          <a:p>
            <a:pPr lvl="1"/>
            <a:r>
              <a:rPr lang="en-US" altLang="ko-KR" sz="2000" b="0" smtClean="0">
                <a:ea typeface="굴림" pitchFamily="50" charset="-127"/>
              </a:rPr>
              <a:t>SQL uses single quotes (</a:t>
            </a:r>
            <a:r>
              <a:rPr lang="en-US" altLang="ko-KR" sz="2000" b="0" smtClean="0">
                <a:latin typeface="Lucida Console" pitchFamily="49" charset="0"/>
                <a:ea typeface="굴림" pitchFamily="50" charset="-127"/>
              </a:rPr>
              <a:t>'</a:t>
            </a:r>
            <a:r>
              <a:rPr lang="en-US" altLang="ko-KR" sz="2000" b="0" smtClean="0">
                <a:ea typeface="굴림" pitchFamily="50" charset="-127"/>
              </a:rPr>
              <a:t>) as the delimiter for strings. To specify a string containing a single quote in SQL, the single quote must be escaped with another single quote.</a:t>
            </a:r>
          </a:p>
          <a:p>
            <a:pPr lvl="1">
              <a:lnSpc>
                <a:spcPct val="130000"/>
              </a:lnSpc>
            </a:pPr>
            <a:endParaRPr lang="en-US" altLang="ko-KR" sz="2400" b="0" smtClean="0">
              <a:solidFill>
                <a:schemeClr val="hlink"/>
              </a:solidFill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22.4.6 </a:t>
            </a:r>
            <a:r>
              <a:rPr lang="en-US" altLang="ko-KR" smtClean="0">
                <a:latin typeface="Lucida Console" pitchFamily="49" charset="0"/>
                <a:ea typeface="굴림" pitchFamily="50" charset="-127"/>
                <a:cs typeface="Times New Roman" pitchFamily="18" charset="0"/>
              </a:rPr>
              <a:t>INSERT</a:t>
            </a:r>
            <a:r>
              <a:rPr lang="en-US" altLang="ko-KR" smtClean="0">
                <a:ea typeface="굴림" pitchFamily="50" charset="-127"/>
              </a:rPr>
              <a:t> Statement</a:t>
            </a:r>
          </a:p>
        </p:txBody>
      </p:sp>
      <p:graphicFrame>
        <p:nvGraphicFramePr>
          <p:cNvPr id="57347" name="Object 2"/>
          <p:cNvGraphicFramePr>
            <a:graphicFrameLocks noChangeAspect="1"/>
          </p:cNvGraphicFramePr>
          <p:nvPr/>
        </p:nvGraphicFramePr>
        <p:xfrm>
          <a:off x="827088" y="2430463"/>
          <a:ext cx="7772400" cy="431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0" name="문서" r:id="rId4" imgW="7744968" imgH="4312920" progId="Word.Document.8">
                  <p:embed/>
                </p:oleObj>
              </mc:Choice>
              <mc:Fallback>
                <p:oleObj name="문서" r:id="rId4" imgW="7744968" imgH="43129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430463"/>
                        <a:ext cx="7772400" cy="431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AutoShape 4"/>
          <p:cNvSpPr>
            <a:spLocks/>
          </p:cNvSpPr>
          <p:nvPr/>
        </p:nvSpPr>
        <p:spPr bwMode="auto">
          <a:xfrm>
            <a:off x="2268538" y="1285875"/>
            <a:ext cx="6875462" cy="990600"/>
          </a:xfrm>
          <a:prstGeom prst="borderCallout2">
            <a:avLst>
              <a:gd name="adj1" fmla="val 11537"/>
              <a:gd name="adj2" fmla="val -1106"/>
              <a:gd name="adj3" fmla="val 11537"/>
              <a:gd name="adj4" fmla="val -2727"/>
              <a:gd name="adj5" fmla="val 103528"/>
              <a:gd name="adj6" fmla="val -609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ko-KR" sz="2000" b="0">
                <a:solidFill>
                  <a:srgbClr val="275AFF"/>
                </a:solidFill>
                <a:ea typeface="굴림" pitchFamily="50" charset="-127"/>
              </a:rPr>
              <a:t>In our example, because the </a:t>
            </a:r>
            <a:r>
              <a:rPr lang="en-US" altLang="ko-KR" sz="2000">
                <a:solidFill>
                  <a:srgbClr val="275AFF"/>
                </a:solidFill>
                <a:ea typeface="굴림" pitchFamily="50" charset="-127"/>
              </a:rPr>
              <a:t>authorID</a:t>
            </a:r>
            <a:r>
              <a:rPr lang="en-US" altLang="ko-KR" sz="2000" b="0">
                <a:solidFill>
                  <a:srgbClr val="275AFF"/>
                </a:solidFill>
                <a:ea typeface="굴림" pitchFamily="50" charset="-127"/>
              </a:rPr>
              <a:t> field is an </a:t>
            </a:r>
            <a:r>
              <a:rPr lang="en-US" altLang="ko-KR" sz="2000" b="0" i="1">
                <a:solidFill>
                  <a:srgbClr val="275AFF"/>
                </a:solidFill>
                <a:ea typeface="굴림" pitchFamily="50" charset="-127"/>
              </a:rPr>
              <a:t>auto-increment</a:t>
            </a:r>
            <a:r>
              <a:rPr lang="en-US" altLang="ko-KR" sz="2000" b="0">
                <a:solidFill>
                  <a:srgbClr val="275AFF"/>
                </a:solidFill>
                <a:ea typeface="굴림" pitchFamily="50" charset="-127"/>
              </a:rPr>
              <a:t> column, the </a:t>
            </a:r>
            <a:r>
              <a:rPr lang="en-US" altLang="ko-KR" sz="2000">
                <a:solidFill>
                  <a:srgbClr val="275AFF"/>
                </a:solidFill>
                <a:ea typeface="굴림" pitchFamily="50" charset="-127"/>
              </a:rPr>
              <a:t>authorID</a:t>
            </a:r>
            <a:r>
              <a:rPr lang="en-US" altLang="ko-KR" sz="2000" b="0">
                <a:solidFill>
                  <a:srgbClr val="275AFF"/>
                </a:solidFill>
                <a:ea typeface="굴림" pitchFamily="50" charset="-127"/>
              </a:rPr>
              <a:t> value was not specified (i.e., a new row is assigned a unique </a:t>
            </a:r>
            <a:r>
              <a:rPr lang="en-US" altLang="ko-KR" sz="2000">
                <a:solidFill>
                  <a:srgbClr val="275AFF"/>
                </a:solidFill>
                <a:ea typeface="굴림" pitchFamily="50" charset="-127"/>
              </a:rPr>
              <a:t>authorID</a:t>
            </a:r>
            <a:r>
              <a:rPr lang="en-US" altLang="ko-KR" sz="2000" b="0">
                <a:solidFill>
                  <a:srgbClr val="275AFF"/>
                </a:solidFill>
                <a:ea typeface="굴림" pitchFamily="50" charset="-127"/>
              </a:rPr>
              <a:t> value)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22.4.7 </a:t>
            </a:r>
            <a:r>
              <a:rPr lang="en-US" altLang="ko-KR" smtClean="0">
                <a:latin typeface="Lucida Console" pitchFamily="49" charset="0"/>
                <a:ea typeface="굴림" pitchFamily="50" charset="-127"/>
                <a:cs typeface="Times New Roman" pitchFamily="18" charset="0"/>
              </a:rPr>
              <a:t>UPDATE</a:t>
            </a:r>
            <a:r>
              <a:rPr lang="en-US" altLang="ko-KR" smtClean="0">
                <a:ea typeface="굴림" pitchFamily="50" charset="-127"/>
              </a:rPr>
              <a:t> Statement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r>
              <a:rPr lang="en-US" altLang="ko-KR" b="0" smtClean="0">
                <a:ea typeface="굴림" pitchFamily="50" charset="-127"/>
              </a:rPr>
              <a:t>Update statement</a:t>
            </a:r>
          </a:p>
          <a:p>
            <a:pPr lvl="1"/>
            <a:r>
              <a:rPr lang="en-US" altLang="ko-KR" b="0" smtClean="0">
                <a:ea typeface="굴림" pitchFamily="50" charset="-127"/>
              </a:rPr>
              <a:t>Modifies data in a table</a:t>
            </a:r>
          </a:p>
          <a:p>
            <a:r>
              <a:rPr lang="en-US" altLang="ko-KR" b="0" smtClean="0">
                <a:ea typeface="굴림" pitchFamily="50" charset="-127"/>
              </a:rPr>
              <a:t>Simplest form of UPDATE</a:t>
            </a:r>
          </a:p>
          <a:p>
            <a:pPr lvl="1"/>
            <a:r>
              <a:rPr lang="en-US" altLang="ko-KR" b="0" smtClean="0">
                <a:solidFill>
                  <a:schemeClr val="hlink"/>
                </a:solidFill>
                <a:ea typeface="굴림" pitchFamily="50" charset="-127"/>
              </a:rPr>
              <a:t>UPDATE </a:t>
            </a:r>
            <a:r>
              <a:rPr lang="en-US" altLang="ko-KR" b="0" i="1" smtClean="0">
                <a:solidFill>
                  <a:schemeClr val="hlink"/>
                </a:solidFill>
                <a:ea typeface="굴림" pitchFamily="50" charset="-127"/>
              </a:rPr>
              <a:t>tableName</a:t>
            </a:r>
            <a:r>
              <a:rPr lang="en-US" altLang="ko-KR" b="0" smtClean="0">
                <a:solidFill>
                  <a:schemeClr val="hlink"/>
                </a:solidFill>
                <a:ea typeface="굴림" pitchFamily="50" charset="-127"/>
              </a:rPr>
              <a:t> </a:t>
            </a:r>
          </a:p>
          <a:p>
            <a:pPr lvl="1">
              <a:buFontTx/>
              <a:buNone/>
            </a:pPr>
            <a:r>
              <a:rPr lang="en-US" altLang="ko-KR" b="0" smtClean="0">
                <a:solidFill>
                  <a:schemeClr val="hlink"/>
                </a:solidFill>
                <a:ea typeface="굴림" pitchFamily="50" charset="-127"/>
              </a:rPr>
              <a:t>     SET </a:t>
            </a:r>
            <a:r>
              <a:rPr lang="en-US" altLang="ko-KR" b="0" i="1" smtClean="0">
                <a:solidFill>
                  <a:schemeClr val="hlink"/>
                </a:solidFill>
                <a:ea typeface="굴림" pitchFamily="50" charset="-127"/>
              </a:rPr>
              <a:t>columnName1</a:t>
            </a:r>
            <a:r>
              <a:rPr lang="en-US" altLang="ko-KR" b="0" smtClean="0">
                <a:solidFill>
                  <a:schemeClr val="hlink"/>
                </a:solidFill>
                <a:ea typeface="굴림" pitchFamily="50" charset="-127"/>
              </a:rPr>
              <a:t> = </a:t>
            </a:r>
            <a:r>
              <a:rPr lang="en-US" altLang="ko-KR" b="0" i="1" smtClean="0">
                <a:solidFill>
                  <a:schemeClr val="hlink"/>
                </a:solidFill>
                <a:ea typeface="굴림" pitchFamily="50" charset="-127"/>
              </a:rPr>
              <a:t>value1</a:t>
            </a:r>
            <a:r>
              <a:rPr lang="en-US" altLang="ko-KR" b="0" smtClean="0">
                <a:solidFill>
                  <a:schemeClr val="hlink"/>
                </a:solidFill>
                <a:ea typeface="굴림" pitchFamily="50" charset="-127"/>
              </a:rPr>
              <a:t>, </a:t>
            </a:r>
          </a:p>
          <a:p>
            <a:pPr lvl="1">
              <a:buFontTx/>
              <a:buNone/>
            </a:pPr>
            <a:r>
              <a:rPr lang="en-US" altLang="ko-KR" b="0" smtClean="0">
                <a:solidFill>
                  <a:schemeClr val="hlink"/>
                </a:solidFill>
                <a:ea typeface="굴림" pitchFamily="50" charset="-127"/>
              </a:rPr>
              <a:t>                    </a:t>
            </a:r>
            <a:r>
              <a:rPr lang="en-US" altLang="ko-KR" b="0" i="1" smtClean="0">
                <a:solidFill>
                  <a:schemeClr val="hlink"/>
                </a:solidFill>
                <a:ea typeface="굴림" pitchFamily="50" charset="-127"/>
              </a:rPr>
              <a:t>columnName2</a:t>
            </a:r>
            <a:r>
              <a:rPr lang="en-US" altLang="ko-KR" b="0" smtClean="0">
                <a:solidFill>
                  <a:schemeClr val="hlink"/>
                </a:solidFill>
                <a:ea typeface="굴림" pitchFamily="50" charset="-127"/>
              </a:rPr>
              <a:t> = </a:t>
            </a:r>
            <a:r>
              <a:rPr lang="en-US" altLang="ko-KR" b="0" i="1" smtClean="0">
                <a:solidFill>
                  <a:schemeClr val="hlink"/>
                </a:solidFill>
                <a:ea typeface="굴림" pitchFamily="50" charset="-127"/>
              </a:rPr>
              <a:t>value2</a:t>
            </a:r>
            <a:r>
              <a:rPr lang="en-US" altLang="ko-KR" b="0" smtClean="0">
                <a:solidFill>
                  <a:schemeClr val="hlink"/>
                </a:solidFill>
                <a:ea typeface="굴림" pitchFamily="50" charset="-127"/>
              </a:rPr>
              <a:t>, </a:t>
            </a:r>
          </a:p>
          <a:p>
            <a:pPr lvl="1">
              <a:buFontTx/>
              <a:buNone/>
            </a:pPr>
            <a:r>
              <a:rPr lang="en-US" altLang="ko-KR" b="0" smtClean="0">
                <a:solidFill>
                  <a:schemeClr val="hlink"/>
                </a:solidFill>
                <a:ea typeface="굴림" pitchFamily="50" charset="-127"/>
              </a:rPr>
              <a:t>                    …, </a:t>
            </a:r>
          </a:p>
          <a:p>
            <a:pPr lvl="1">
              <a:buFontTx/>
              <a:buNone/>
            </a:pPr>
            <a:r>
              <a:rPr lang="en-US" altLang="ko-KR" b="0" smtClean="0">
                <a:solidFill>
                  <a:schemeClr val="hlink"/>
                </a:solidFill>
                <a:ea typeface="굴림" pitchFamily="50" charset="-127"/>
              </a:rPr>
              <a:t>                    </a:t>
            </a:r>
            <a:r>
              <a:rPr lang="en-US" altLang="ko-KR" b="0" i="1" smtClean="0">
                <a:solidFill>
                  <a:schemeClr val="hlink"/>
                </a:solidFill>
                <a:ea typeface="굴림" pitchFamily="50" charset="-127"/>
              </a:rPr>
              <a:t>columnNameN</a:t>
            </a:r>
            <a:r>
              <a:rPr lang="en-US" altLang="ko-KR" b="0" smtClean="0">
                <a:solidFill>
                  <a:schemeClr val="hlink"/>
                </a:solidFill>
                <a:ea typeface="굴림" pitchFamily="50" charset="-127"/>
              </a:rPr>
              <a:t> = </a:t>
            </a:r>
            <a:r>
              <a:rPr lang="en-US" altLang="ko-KR" b="0" i="1" smtClean="0">
                <a:solidFill>
                  <a:schemeClr val="hlink"/>
                </a:solidFill>
                <a:ea typeface="굴림" pitchFamily="50" charset="-127"/>
              </a:rPr>
              <a:t>valueN</a:t>
            </a:r>
            <a:r>
              <a:rPr lang="en-US" altLang="ko-KR" b="0" smtClean="0">
                <a:solidFill>
                  <a:schemeClr val="hlink"/>
                </a:solidFill>
                <a:ea typeface="굴림" pitchFamily="50" charset="-127"/>
              </a:rPr>
              <a:t> </a:t>
            </a:r>
          </a:p>
          <a:p>
            <a:pPr lvl="1">
              <a:buFontTx/>
              <a:buNone/>
            </a:pPr>
            <a:r>
              <a:rPr lang="en-US" altLang="ko-KR" b="0" smtClean="0">
                <a:solidFill>
                  <a:schemeClr val="hlink"/>
                </a:solidFill>
                <a:ea typeface="굴림" pitchFamily="50" charset="-127"/>
              </a:rPr>
              <a:t>      WHERE </a:t>
            </a:r>
            <a:r>
              <a:rPr lang="en-US" altLang="ko-KR" b="0" i="1" smtClean="0">
                <a:solidFill>
                  <a:schemeClr val="hlink"/>
                </a:solidFill>
                <a:ea typeface="굴림" pitchFamily="50" charset="-127"/>
              </a:rPr>
              <a:t>criteria</a:t>
            </a:r>
          </a:p>
          <a:p>
            <a:pPr lvl="1"/>
            <a:r>
              <a:rPr lang="en-US" altLang="ko-KR" b="0" smtClean="0">
                <a:ea typeface="굴림" pitchFamily="50" charset="-127"/>
              </a:rPr>
              <a:t>WHERE clause: specifies the criteria used to determine which row(s) to update</a:t>
            </a:r>
            <a:endParaRPr lang="en-US" altLang="ko-KR" b="0" i="1" smtClean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22.4.7 </a:t>
            </a:r>
            <a:r>
              <a:rPr lang="en-US" altLang="ko-KR" smtClean="0">
                <a:latin typeface="Lucida Console" pitchFamily="49" charset="0"/>
                <a:ea typeface="굴림" pitchFamily="50" charset="-127"/>
                <a:cs typeface="Times New Roman" pitchFamily="18" charset="0"/>
              </a:rPr>
              <a:t>UPDATE</a:t>
            </a:r>
            <a:r>
              <a:rPr lang="en-US" altLang="ko-KR" smtClean="0">
                <a:ea typeface="굴림" pitchFamily="50" charset="-127"/>
              </a:rPr>
              <a:t> Statement 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4953000"/>
          </a:xfrm>
        </p:spPr>
        <p:txBody>
          <a:bodyPr/>
          <a:lstStyle/>
          <a:p>
            <a:pPr lvl="1">
              <a:lnSpc>
                <a:spcPct val="130000"/>
              </a:lnSpc>
            </a:pPr>
            <a:r>
              <a:rPr lang="en-US" altLang="ko-KR" sz="2500" b="0" smtClean="0">
                <a:ea typeface="굴림" pitchFamily="50" charset="-127"/>
              </a:rPr>
              <a:t>E.g., Updates a row in </a:t>
            </a:r>
            <a:r>
              <a:rPr lang="en-US" altLang="ko-KR" sz="2500" smtClean="0">
                <a:ea typeface="굴림" pitchFamily="50" charset="-127"/>
              </a:rPr>
              <a:t>Authors</a:t>
            </a:r>
            <a:r>
              <a:rPr lang="en-US" altLang="ko-KR" sz="2500" b="0" smtClean="0">
                <a:ea typeface="굴림" pitchFamily="50" charset="-127"/>
              </a:rPr>
              <a:t> table (the last name of </a:t>
            </a:r>
            <a:r>
              <a:rPr lang="en-US" altLang="ko-KR" sz="2500" b="0" i="1" smtClean="0">
                <a:ea typeface="굴림" pitchFamily="50" charset="-127"/>
              </a:rPr>
              <a:t>Sue Smith</a:t>
            </a:r>
            <a:r>
              <a:rPr lang="en-US" altLang="ko-KR" sz="2500" b="0" smtClean="0">
                <a:ea typeface="굴림" pitchFamily="50" charset="-127"/>
              </a:rPr>
              <a:t> is assigned the new value </a:t>
            </a:r>
            <a:r>
              <a:rPr lang="en-US" altLang="ko-KR" sz="2500" b="0" i="1" smtClean="0">
                <a:ea typeface="굴림" pitchFamily="50" charset="-127"/>
              </a:rPr>
              <a:t>Jones</a:t>
            </a:r>
            <a:r>
              <a:rPr lang="en-US" altLang="ko-KR" sz="2500" b="0" smtClean="0">
                <a:ea typeface="굴림" pitchFamily="50" charset="-127"/>
              </a:rPr>
              <a:t>)</a:t>
            </a:r>
          </a:p>
          <a:p>
            <a:pPr lvl="2">
              <a:lnSpc>
                <a:spcPct val="130000"/>
              </a:lnSpc>
            </a:pPr>
            <a:r>
              <a:rPr lang="en-US" altLang="ko-KR" sz="2400" b="0" smtClean="0">
                <a:solidFill>
                  <a:schemeClr val="hlink"/>
                </a:solidFill>
                <a:ea typeface="굴림" pitchFamily="50" charset="-127"/>
              </a:rPr>
              <a:t>UPDATE Authors </a:t>
            </a:r>
          </a:p>
          <a:p>
            <a:pPr lvl="2">
              <a:lnSpc>
                <a:spcPct val="130000"/>
              </a:lnSpc>
              <a:buFontTx/>
              <a:buNone/>
            </a:pPr>
            <a:r>
              <a:rPr lang="en-US" altLang="ko-KR" sz="2400" b="0" smtClean="0">
                <a:solidFill>
                  <a:schemeClr val="hlink"/>
                </a:solidFill>
                <a:ea typeface="굴림" pitchFamily="50" charset="-127"/>
              </a:rPr>
              <a:t>   SET lastName = ‘Jones’ </a:t>
            </a:r>
          </a:p>
          <a:p>
            <a:pPr lvl="2">
              <a:lnSpc>
                <a:spcPct val="130000"/>
              </a:lnSpc>
              <a:buFontTx/>
              <a:buNone/>
            </a:pPr>
            <a:r>
              <a:rPr lang="en-US" altLang="ko-KR" sz="2400" b="0" smtClean="0">
                <a:solidFill>
                  <a:schemeClr val="hlink"/>
                </a:solidFill>
                <a:ea typeface="굴림" pitchFamily="50" charset="-127"/>
              </a:rPr>
              <a:t>   WHERE lastName = ‘Smith’ AND firstname = ‘Sue’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22.4.7 </a:t>
            </a:r>
            <a:r>
              <a:rPr lang="en-US" altLang="ko-KR" smtClean="0">
                <a:latin typeface="Lucida Console" pitchFamily="49" charset="0"/>
                <a:ea typeface="굴림" pitchFamily="50" charset="-127"/>
                <a:cs typeface="Times New Roman" pitchFamily="18" charset="0"/>
              </a:rPr>
              <a:t>UPDATE</a:t>
            </a:r>
            <a:r>
              <a:rPr lang="en-US" altLang="ko-KR" smtClean="0">
                <a:ea typeface="굴림" pitchFamily="50" charset="-127"/>
              </a:rPr>
              <a:t> Statement</a:t>
            </a:r>
          </a:p>
        </p:txBody>
      </p:sp>
      <p:graphicFrame>
        <p:nvGraphicFramePr>
          <p:cNvPr id="60419" name="Object 2"/>
          <p:cNvGraphicFramePr>
            <a:graphicFrameLocks noChangeAspect="1"/>
          </p:cNvGraphicFramePr>
          <p:nvPr/>
        </p:nvGraphicFramePr>
        <p:xfrm>
          <a:off x="1447800" y="1447800"/>
          <a:ext cx="6489700" cy="393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1" name="문서" r:id="rId4" imgW="6669024" imgH="4047744" progId="Word.Document.8">
                  <p:embed/>
                </p:oleObj>
              </mc:Choice>
              <mc:Fallback>
                <p:oleObj name="문서" r:id="rId4" imgW="6669024" imgH="404774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47800"/>
                        <a:ext cx="6489700" cy="393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22.1  </a:t>
            </a:r>
            <a:r>
              <a:rPr lang="en-US" altLang="ko-KR" smtClean="0">
                <a:ea typeface="굴림" pitchFamily="50" charset="-127"/>
              </a:rPr>
              <a:t>Introduction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229600" cy="5257800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ko-KR" b="0" smtClean="0">
                <a:ea typeface="굴림" pitchFamily="50" charset="-127"/>
              </a:rPr>
              <a:t>Database</a:t>
            </a:r>
          </a:p>
          <a:p>
            <a:pPr lvl="1">
              <a:spcBef>
                <a:spcPct val="10000"/>
              </a:spcBef>
            </a:pPr>
            <a:r>
              <a:rPr lang="en-US" altLang="ko-KR" b="0" smtClean="0">
                <a:ea typeface="굴림" pitchFamily="50" charset="-127"/>
              </a:rPr>
              <a:t>Integrated collection of data</a:t>
            </a:r>
          </a:p>
          <a:p>
            <a:pPr>
              <a:spcBef>
                <a:spcPct val="10000"/>
              </a:spcBef>
            </a:pPr>
            <a:r>
              <a:rPr lang="en-US" altLang="ko-KR" b="0" smtClean="0">
                <a:ea typeface="굴림" pitchFamily="50" charset="-127"/>
              </a:rPr>
              <a:t>Database management system (DBMS)</a:t>
            </a:r>
          </a:p>
          <a:p>
            <a:pPr lvl="1">
              <a:spcBef>
                <a:spcPct val="10000"/>
              </a:spcBef>
            </a:pPr>
            <a:r>
              <a:rPr lang="en-US" altLang="ko-KR" b="0" smtClean="0">
                <a:ea typeface="굴림" pitchFamily="50" charset="-127"/>
              </a:rPr>
              <a:t>Provides mechanisms for storing and organizing data</a:t>
            </a:r>
          </a:p>
          <a:p>
            <a:pPr>
              <a:spcBef>
                <a:spcPct val="10000"/>
              </a:spcBef>
            </a:pPr>
            <a:r>
              <a:rPr lang="en-US" altLang="ko-KR" b="0" smtClean="0">
                <a:ea typeface="굴림" pitchFamily="50" charset="-127"/>
              </a:rPr>
              <a:t>Relational DBMSs </a:t>
            </a:r>
          </a:p>
          <a:p>
            <a:pPr lvl="1">
              <a:spcBef>
                <a:spcPct val="10000"/>
              </a:spcBef>
            </a:pPr>
            <a:r>
              <a:rPr lang="en-US" altLang="ko-KR" b="0" smtClean="0">
                <a:ea typeface="굴림" pitchFamily="50" charset="-127"/>
              </a:rPr>
              <a:t>Today’s most popular database management systems</a:t>
            </a:r>
          </a:p>
          <a:p>
            <a:pPr lvl="1">
              <a:spcBef>
                <a:spcPct val="10000"/>
              </a:spcBef>
            </a:pPr>
            <a:r>
              <a:rPr lang="en-US" altLang="ko-KR" b="0" smtClean="0">
                <a:ea typeface="굴림" pitchFamily="50" charset="-127"/>
              </a:rPr>
              <a:t>Use SQL (Structured Query Language)</a:t>
            </a:r>
          </a:p>
          <a:p>
            <a:pPr lvl="2">
              <a:spcBef>
                <a:spcPct val="10000"/>
              </a:spcBef>
            </a:pPr>
            <a:r>
              <a:rPr lang="en-US" altLang="ko-KR" b="0" smtClean="0">
                <a:ea typeface="굴림" pitchFamily="50" charset="-127"/>
              </a:rPr>
              <a:t>To perform queries and to manipulate data</a:t>
            </a:r>
          </a:p>
          <a:p>
            <a:pPr lvl="1">
              <a:spcBef>
                <a:spcPct val="10000"/>
              </a:spcBef>
            </a:pPr>
            <a:r>
              <a:rPr lang="en-US" altLang="ko-KR" b="0" smtClean="0">
                <a:ea typeface="굴림" pitchFamily="50" charset="-127"/>
              </a:rPr>
              <a:t>Popular RDBMS</a:t>
            </a:r>
          </a:p>
          <a:p>
            <a:pPr lvl="2">
              <a:spcBef>
                <a:spcPct val="10000"/>
              </a:spcBef>
            </a:pPr>
            <a:r>
              <a:rPr lang="en-US" altLang="ko-KR" b="0" smtClean="0">
                <a:ea typeface="굴림" pitchFamily="50" charset="-127"/>
              </a:rPr>
              <a:t>MySQL, MS SQL Server, Oracle, Sybase, IBM DB2, Informix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22.4.8 </a:t>
            </a:r>
            <a:r>
              <a:rPr lang="en-US" altLang="ko-KR" smtClean="0">
                <a:latin typeface="Lucida Console" pitchFamily="49" charset="0"/>
                <a:ea typeface="굴림" pitchFamily="50" charset="-127"/>
                <a:cs typeface="Times New Roman" pitchFamily="18" charset="0"/>
              </a:rPr>
              <a:t>DELETE</a:t>
            </a:r>
            <a:r>
              <a:rPr lang="en-US" altLang="ko-KR" smtClean="0">
                <a:ea typeface="굴림" pitchFamily="50" charset="-127"/>
              </a:rPr>
              <a:t> Statement 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458200" cy="525780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ko-KR" b="0" smtClean="0">
                <a:ea typeface="굴림" pitchFamily="50" charset="-127"/>
              </a:rPr>
              <a:t>DELETE statement</a:t>
            </a:r>
          </a:p>
          <a:p>
            <a:pPr lvl="1">
              <a:lnSpc>
                <a:spcPct val="160000"/>
              </a:lnSpc>
            </a:pPr>
            <a:r>
              <a:rPr lang="en-US" altLang="ko-KR" b="0" smtClean="0">
                <a:ea typeface="굴림" pitchFamily="50" charset="-127"/>
              </a:rPr>
              <a:t>Removes data from a table</a:t>
            </a:r>
          </a:p>
          <a:p>
            <a:pPr lvl="1">
              <a:lnSpc>
                <a:spcPct val="160000"/>
              </a:lnSpc>
            </a:pPr>
            <a:r>
              <a:rPr lang="en-US" altLang="ko-KR" b="0" smtClean="0">
                <a:solidFill>
                  <a:schemeClr val="hlink"/>
                </a:solidFill>
                <a:ea typeface="굴림" pitchFamily="50" charset="-127"/>
              </a:rPr>
              <a:t>DELETE FROM </a:t>
            </a:r>
            <a:r>
              <a:rPr lang="en-US" altLang="ko-KR" b="0" i="1" smtClean="0">
                <a:solidFill>
                  <a:schemeClr val="hlink"/>
                </a:solidFill>
                <a:ea typeface="굴림" pitchFamily="50" charset="-127"/>
              </a:rPr>
              <a:t>tableName</a:t>
            </a:r>
            <a:r>
              <a:rPr lang="en-US" altLang="ko-KR" b="0" smtClean="0">
                <a:solidFill>
                  <a:schemeClr val="hlink"/>
                </a:solidFill>
                <a:ea typeface="굴림" pitchFamily="50" charset="-127"/>
              </a:rPr>
              <a:t> WHERE </a:t>
            </a:r>
            <a:r>
              <a:rPr lang="en-US" altLang="ko-KR" b="0" i="1" smtClean="0">
                <a:solidFill>
                  <a:schemeClr val="hlink"/>
                </a:solidFill>
                <a:ea typeface="굴림" pitchFamily="50" charset="-127"/>
              </a:rPr>
              <a:t>criteria</a:t>
            </a:r>
          </a:p>
          <a:p>
            <a:pPr lvl="2">
              <a:lnSpc>
                <a:spcPct val="160000"/>
              </a:lnSpc>
            </a:pPr>
            <a:r>
              <a:rPr lang="en-US" altLang="ko-KR" sz="2400" b="0" smtClean="0">
                <a:ea typeface="굴림" pitchFamily="50" charset="-127"/>
              </a:rPr>
              <a:t>WHERE clause: specifies the criteria used to determine which rows to delete</a:t>
            </a:r>
          </a:p>
          <a:p>
            <a:pPr lvl="1">
              <a:lnSpc>
                <a:spcPct val="160000"/>
              </a:lnSpc>
            </a:pPr>
            <a:r>
              <a:rPr lang="en-US" altLang="ko-KR" b="0" i="1" smtClean="0">
                <a:ea typeface="굴림" pitchFamily="50" charset="-127"/>
              </a:rPr>
              <a:t>E.g., </a:t>
            </a:r>
            <a:r>
              <a:rPr lang="en-US" altLang="ko-KR" b="0" smtClean="0">
                <a:ea typeface="굴림" pitchFamily="50" charset="-127"/>
              </a:rPr>
              <a:t>Deletes the row for </a:t>
            </a:r>
            <a:r>
              <a:rPr lang="en-US" altLang="ko-KR" b="0" i="1" smtClean="0">
                <a:ea typeface="굴림" pitchFamily="50" charset="-127"/>
              </a:rPr>
              <a:t>Sue Jones</a:t>
            </a:r>
            <a:r>
              <a:rPr lang="en-US" altLang="ko-KR" b="0" smtClean="0">
                <a:ea typeface="굴림" pitchFamily="50" charset="-127"/>
              </a:rPr>
              <a:t> from the Authors table</a:t>
            </a:r>
            <a:endParaRPr lang="en-US" altLang="ko-KR" b="0" i="1" smtClean="0">
              <a:ea typeface="굴림" pitchFamily="50" charset="-127"/>
            </a:endParaRPr>
          </a:p>
          <a:p>
            <a:pPr lvl="2"/>
            <a:r>
              <a:rPr lang="en-US" altLang="ko-KR" sz="2400" b="0" smtClean="0">
                <a:solidFill>
                  <a:schemeClr val="hlink"/>
                </a:solidFill>
                <a:ea typeface="굴림" pitchFamily="50" charset="-127"/>
              </a:rPr>
              <a:t>DELETE FROM Authors </a:t>
            </a:r>
          </a:p>
          <a:p>
            <a:pPr lvl="2">
              <a:buFontTx/>
              <a:buNone/>
            </a:pPr>
            <a:r>
              <a:rPr lang="en-US" altLang="ko-KR" sz="2400" b="0" smtClean="0">
                <a:solidFill>
                  <a:schemeClr val="hlink"/>
                </a:solidFill>
                <a:ea typeface="굴림" pitchFamily="50" charset="-127"/>
              </a:rPr>
              <a:t>     WHERE lastName = ‘Jones’ AND firstName = ‘Sue’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22.4.8 </a:t>
            </a:r>
            <a:r>
              <a:rPr lang="en-US" altLang="ko-KR" smtClean="0">
                <a:latin typeface="Lucida Console" pitchFamily="49" charset="0"/>
                <a:ea typeface="굴림" pitchFamily="50" charset="-127"/>
                <a:cs typeface="Times New Roman" pitchFamily="18" charset="0"/>
              </a:rPr>
              <a:t>DELETE</a:t>
            </a:r>
            <a:r>
              <a:rPr lang="en-US" altLang="ko-KR" smtClean="0">
                <a:ea typeface="굴림" pitchFamily="50" charset="-127"/>
              </a:rPr>
              <a:t> Statement 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None/>
            </a:pPr>
            <a:endParaRPr lang="en-US" altLang="ko-KR" i="1" smtClean="0">
              <a:ea typeface="굴림" pitchFamily="50" charset="-127"/>
            </a:endParaRPr>
          </a:p>
          <a:p>
            <a:pPr lvl="1"/>
            <a:endParaRPr lang="en-US" altLang="ko-KR" i="1" smtClean="0">
              <a:ea typeface="굴림" pitchFamily="50" charset="-127"/>
            </a:endParaRPr>
          </a:p>
        </p:txBody>
      </p:sp>
      <p:graphicFrame>
        <p:nvGraphicFramePr>
          <p:cNvPr id="62468" name="Object 2"/>
          <p:cNvGraphicFramePr>
            <a:graphicFrameLocks noChangeAspect="1"/>
          </p:cNvGraphicFramePr>
          <p:nvPr/>
        </p:nvGraphicFramePr>
        <p:xfrm>
          <a:off x="1676400" y="1828800"/>
          <a:ext cx="6096000" cy="406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0" name="Document" r:id="rId4" imgW="6106668" imgH="4064508" progId="Word.Document.8">
                  <p:embed/>
                </p:oleObj>
              </mc:Choice>
              <mc:Fallback>
                <p:oleObj name="Document" r:id="rId4" imgW="6106668" imgH="406450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28800"/>
                        <a:ext cx="6096000" cy="406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fld id="{597F2D32-DB85-4B87-96BA-8ACAB07B23DB}" type="slidenum">
              <a:rPr lang="en-US" altLang="ko-KR" sz="1200" b="0" smtClean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pPr eaLnBrk="1" hangingPunct="1">
                <a:lnSpc>
                  <a:spcPct val="100000"/>
                </a:lnSpc>
                <a:buFontTx/>
                <a:buNone/>
              </a:pPr>
              <a:t>52</a:t>
            </a:fld>
            <a:endParaRPr lang="en-US" altLang="ko-KR" sz="1200" b="0" smtClean="0">
              <a:solidFill>
                <a:schemeClr val="tx1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Portability Tip 22.1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082800"/>
            <a:ext cx="6731000" cy="26543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ko-KR" smtClean="0">
                <a:ea typeface="굴림" pitchFamily="50" charset="-127"/>
              </a:rPr>
              <a:t>See the documentation for your database system to determine whether SQL is case sensitive on your system and to determine</a:t>
            </a:r>
            <a:br>
              <a:rPr lang="en-US" altLang="ko-KR" smtClean="0">
                <a:ea typeface="굴림" pitchFamily="50" charset="-127"/>
              </a:rPr>
            </a:br>
            <a:r>
              <a:rPr lang="en-US" altLang="ko-KR" smtClean="0">
                <a:ea typeface="굴림" pitchFamily="50" charset="-127"/>
              </a:rPr>
              <a:t>the syntax for SQL keywords (i.e., should</a:t>
            </a:r>
            <a:br>
              <a:rPr lang="en-US" altLang="ko-KR" smtClean="0">
                <a:ea typeface="굴림" pitchFamily="50" charset="-127"/>
              </a:rPr>
            </a:br>
            <a:r>
              <a:rPr lang="en-US" altLang="ko-KR" smtClean="0">
                <a:ea typeface="굴림" pitchFamily="50" charset="-127"/>
              </a:rPr>
              <a:t>they be all uppercase letters, all lowercase letters or some combination of the two?).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fld id="{FD6232CC-BBEA-422D-A83E-008EA4FF1248}" type="slidenum">
              <a:rPr lang="en-US" altLang="ko-KR" sz="1200" b="0" smtClean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pPr eaLnBrk="1" hangingPunct="1">
                <a:lnSpc>
                  <a:spcPct val="100000"/>
                </a:lnSpc>
                <a:buFontTx/>
                <a:buNone/>
              </a:pPr>
              <a:t>53</a:t>
            </a:fld>
            <a:endParaRPr lang="en-US" altLang="ko-KR" sz="1200" b="0" smtClean="0">
              <a:solidFill>
                <a:schemeClr val="tx1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ea typeface="굴림" pitchFamily="50" charset="-127"/>
              </a:rPr>
              <a:t>Software Engineering Observation 22.2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293938"/>
            <a:ext cx="6691313" cy="222726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ko-KR" smtClean="0">
                <a:ea typeface="굴림" pitchFamily="50" charset="-127"/>
              </a:rPr>
              <a:t>If a SQL statement includes columns</a:t>
            </a:r>
            <a:br>
              <a:rPr lang="en-US" altLang="ko-KR" smtClean="0">
                <a:ea typeface="굴림" pitchFamily="50" charset="-127"/>
              </a:rPr>
            </a:br>
            <a:r>
              <a:rPr lang="en-US" altLang="ko-KR" smtClean="0">
                <a:ea typeface="굴림" pitchFamily="50" charset="-127"/>
              </a:rPr>
              <a:t>with the same name from multiple tables, the statement must precede those column</a:t>
            </a:r>
            <a:br>
              <a:rPr lang="en-US" altLang="ko-KR" smtClean="0">
                <a:ea typeface="굴림" pitchFamily="50" charset="-127"/>
              </a:rPr>
            </a:br>
            <a:r>
              <a:rPr lang="en-US" altLang="ko-KR" smtClean="0">
                <a:ea typeface="굴림" pitchFamily="50" charset="-127"/>
              </a:rPr>
              <a:t>names with their table names and a dot</a:t>
            </a:r>
            <a:br>
              <a:rPr lang="en-US" altLang="ko-KR" smtClean="0">
                <a:ea typeface="굴림" pitchFamily="50" charset="-127"/>
              </a:rPr>
            </a:br>
            <a:r>
              <a:rPr lang="en-US" altLang="ko-KR" smtClean="0">
                <a:ea typeface="굴림" pitchFamily="50" charset="-127"/>
              </a:rPr>
              <a:t>(e.g., </a:t>
            </a:r>
            <a:r>
              <a:rPr lang="en-US" altLang="ko-KR" smtClean="0">
                <a:latin typeface="Lucida Console" pitchFamily="49" charset="0"/>
                <a:ea typeface="굴림" pitchFamily="50" charset="-127"/>
              </a:rPr>
              <a:t>authors.authorID</a:t>
            </a:r>
            <a:r>
              <a:rPr lang="en-US" altLang="ko-KR" smtClean="0">
                <a:ea typeface="굴림" pitchFamily="50" charset="-127"/>
              </a:rPr>
              <a:t>).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fld id="{198E3273-97F1-46BC-B631-5003980F9021}" type="slidenum">
              <a:rPr lang="en-US" altLang="ko-KR" sz="1200" b="0" smtClean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pPr eaLnBrk="1" hangingPunct="1">
                <a:lnSpc>
                  <a:spcPct val="100000"/>
                </a:lnSpc>
                <a:buFontTx/>
                <a:buNone/>
              </a:pPr>
              <a:t>54</a:t>
            </a:fld>
            <a:endParaRPr lang="en-US" altLang="ko-KR" sz="1200" b="0" smtClean="0">
              <a:solidFill>
                <a:schemeClr val="tx1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Common Programming Error 22.5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740025"/>
            <a:ext cx="6615113" cy="137318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ko-KR" smtClean="0">
                <a:ea typeface="굴림" pitchFamily="50" charset="-127"/>
              </a:rPr>
              <a:t>Failure to qualify names for columns that have the same name in two or more tables</a:t>
            </a:r>
            <a:br>
              <a:rPr lang="en-US" altLang="ko-KR" smtClean="0">
                <a:ea typeface="굴림" pitchFamily="50" charset="-127"/>
              </a:rPr>
            </a:br>
            <a:r>
              <a:rPr lang="en-US" altLang="ko-KR" smtClean="0">
                <a:ea typeface="굴림" pitchFamily="50" charset="-127"/>
              </a:rPr>
              <a:t>is an error.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fld id="{66D3AAE6-3E50-4A04-8486-A885DA4671C9}" type="slidenum">
              <a:rPr lang="en-US" altLang="ko-KR" sz="1200" b="0" smtClean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pPr eaLnBrk="1" hangingPunct="1">
                <a:lnSpc>
                  <a:spcPct val="100000"/>
                </a:lnSpc>
                <a:buFontTx/>
                <a:buNone/>
              </a:pPr>
              <a:t>55</a:t>
            </a:fld>
            <a:endParaRPr lang="en-US" altLang="ko-KR" sz="1200" b="0" smtClean="0">
              <a:solidFill>
                <a:schemeClr val="tx1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Common Programming Error 22.6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938463"/>
            <a:ext cx="5738813" cy="9461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ko-KR" smtClean="0">
                <a:ea typeface="굴림" pitchFamily="50" charset="-127"/>
              </a:rPr>
              <a:t>It is normally an error to specify a</a:t>
            </a:r>
            <a:br>
              <a:rPr lang="en-US" altLang="ko-KR" smtClean="0">
                <a:ea typeface="굴림" pitchFamily="50" charset="-127"/>
              </a:rPr>
            </a:br>
            <a:r>
              <a:rPr lang="en-US" altLang="ko-KR" smtClean="0">
                <a:ea typeface="굴림" pitchFamily="50" charset="-127"/>
              </a:rPr>
              <a:t>value for an autoincrement column.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fld id="{E4B6F58B-1A48-4B8C-B82F-11C9FE34A053}" type="slidenum">
              <a:rPr lang="en-US" altLang="ko-KR" sz="1200" b="0" smtClean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pPr eaLnBrk="1" hangingPunct="1">
                <a:lnSpc>
                  <a:spcPct val="100000"/>
                </a:lnSpc>
                <a:buFontTx/>
                <a:buNone/>
              </a:pPr>
              <a:t>56</a:t>
            </a:fld>
            <a:endParaRPr lang="en-US" altLang="ko-KR" sz="1200" b="0" smtClean="0">
              <a:solidFill>
                <a:schemeClr val="tx1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Common Programming Error 22.7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006600"/>
            <a:ext cx="7239000" cy="3378200"/>
          </a:xfrm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ko-KR" sz="2400" smtClean="0">
                <a:ea typeface="굴림" pitchFamily="50" charset="-127"/>
              </a:rPr>
              <a:t>SQL uses the single-quote (</a:t>
            </a:r>
            <a:r>
              <a:rPr lang="en-US" altLang="ko-KR" sz="2400" smtClean="0">
                <a:latin typeface="Lucida Console" pitchFamily="49" charset="0"/>
                <a:ea typeface="굴림" pitchFamily="50" charset="-127"/>
              </a:rPr>
              <a:t>'</a:t>
            </a:r>
            <a:r>
              <a:rPr lang="en-US" altLang="ko-KR" sz="2400" smtClean="0">
                <a:ea typeface="굴림" pitchFamily="50" charset="-127"/>
              </a:rPr>
              <a:t>) character as a delimiter for strings. To specify a string containing a single quote (e.g., O’Malley) in a SQL statement, the string must have two single quotes in the position where</a:t>
            </a:r>
            <a:br>
              <a:rPr lang="en-US" altLang="ko-KR" sz="2400" smtClean="0">
                <a:ea typeface="굴림" pitchFamily="50" charset="-127"/>
              </a:rPr>
            </a:br>
            <a:r>
              <a:rPr lang="en-US" altLang="ko-KR" sz="2400" smtClean="0">
                <a:ea typeface="굴림" pitchFamily="50" charset="-127"/>
              </a:rPr>
              <a:t>the single-quote character appears in the string (e.g., </a:t>
            </a:r>
            <a:r>
              <a:rPr lang="en-US" altLang="ko-KR" sz="2400" smtClean="0">
                <a:latin typeface="Lucida Console" pitchFamily="49" charset="0"/>
                <a:ea typeface="굴림" pitchFamily="50" charset="-127"/>
              </a:rPr>
              <a:t>'O''Malley'</a:t>
            </a:r>
            <a:r>
              <a:rPr lang="en-US" altLang="ko-KR" sz="2400" smtClean="0">
                <a:ea typeface="굴림" pitchFamily="50" charset="-127"/>
              </a:rPr>
              <a:t>). The first of the two single-quote characters acts as an escape character for the second. Not escaping single-quote characters in a string that</a:t>
            </a:r>
            <a:br>
              <a:rPr lang="en-US" altLang="ko-KR" sz="2400" smtClean="0">
                <a:ea typeface="굴림" pitchFamily="50" charset="-127"/>
              </a:rPr>
            </a:br>
            <a:r>
              <a:rPr lang="en-US" altLang="ko-KR" sz="2400" smtClean="0">
                <a:ea typeface="굴림" pitchFamily="50" charset="-127"/>
              </a:rPr>
              <a:t>is part of a SQL statement is a SQL syntax error.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fld id="{B3704B3E-92B4-42F5-A32F-F7F9453AA890}" type="slidenum">
              <a:rPr lang="en-US" altLang="ko-KR" sz="1200" b="0" smtClean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pPr eaLnBrk="1" hangingPunct="1">
                <a:buFontTx/>
                <a:buNone/>
              </a:pPr>
              <a:t>57</a:t>
            </a:fld>
            <a:endParaRPr lang="en-US" altLang="ko-KR" sz="1200" b="0" smtClean="0">
              <a:solidFill>
                <a:schemeClr val="tx1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22.5 MySQL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b="0" smtClean="0">
                <a:ea typeface="굴림" pitchFamily="50" charset="-127"/>
              </a:rPr>
              <a:t>MySQL (pronounced “my sequel”) is a robust and scalable relational database management system (RDBMS) that was created by the Swedish consulting firm TcX in 1994.</a:t>
            </a:r>
          </a:p>
          <a:p>
            <a:pPr eaLnBrk="1" hangingPunct="1"/>
            <a:r>
              <a:rPr lang="en-US" altLang="ko-KR" sz="2400" b="0" smtClean="0">
                <a:ea typeface="굴림" pitchFamily="50" charset="-127"/>
              </a:rPr>
              <a:t>MySQL is a multiuser, multithreaded RDBMS server that uses SQL to interact with and manipulate data.  </a:t>
            </a:r>
          </a:p>
          <a:p>
            <a:pPr eaLnBrk="1" hangingPunct="1"/>
            <a:r>
              <a:rPr lang="en-US" altLang="ko-KR" sz="2400" b="0" smtClean="0">
                <a:ea typeface="굴림" pitchFamily="50" charset="-127"/>
              </a:rPr>
              <a:t>Multithreading capabilities enable MySQL database to perform multiple tasks concurrently, allowing the server to process client requests efficiently. </a:t>
            </a:r>
          </a:p>
          <a:p>
            <a:pPr eaLnBrk="1" hangingPunct="1"/>
            <a:r>
              <a:rPr lang="en-US" altLang="ko-KR" sz="2400" b="0" smtClean="0">
                <a:ea typeface="굴림" pitchFamily="50" charset="-127"/>
              </a:rPr>
              <a:t>Implementations of MySQL are available for Windows, Mac OS X, Linux and UNIX.</a:t>
            </a:r>
          </a:p>
          <a:p>
            <a:r>
              <a:rPr lang="en-US" altLang="ko-KR" sz="2400" b="0" smtClean="0">
                <a:ea typeface="굴림" pitchFamily="50" charset="-127"/>
              </a:rPr>
              <a:t>Supports various programming languages</a:t>
            </a:r>
          </a:p>
          <a:p>
            <a:pPr lvl="1"/>
            <a:r>
              <a:rPr lang="en-US" altLang="ko-KR" sz="2400" b="0" smtClean="0">
                <a:ea typeface="굴림" pitchFamily="50" charset="-127"/>
              </a:rPr>
              <a:t>C, C++, Java, Perl, PHP, Python,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723900"/>
            <a:ext cx="79565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22.2  </a:t>
            </a:r>
            <a:r>
              <a:rPr lang="en-US" altLang="ko-KR" smtClean="0">
                <a:ea typeface="굴림" pitchFamily="50" charset="-127"/>
              </a:rPr>
              <a:t>Relational Database Model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smtClean="0">
                <a:ea typeface="굴림" pitchFamily="50" charset="-127"/>
              </a:rPr>
              <a:t>A relational database stores data in tables</a:t>
            </a:r>
          </a:p>
          <a:p>
            <a:r>
              <a:rPr lang="en-US" altLang="ko-KR" sz="2400" smtClean="0">
                <a:ea typeface="굴림" pitchFamily="50" charset="-127"/>
              </a:rPr>
              <a:t>Relational DB is composed of tables</a:t>
            </a:r>
          </a:p>
          <a:p>
            <a:r>
              <a:rPr lang="en-US" altLang="ko-KR" sz="2400" smtClean="0">
                <a:ea typeface="굴림" pitchFamily="50" charset="-127"/>
              </a:rPr>
              <a:t>Table consists of rows and columns</a:t>
            </a:r>
          </a:p>
          <a:p>
            <a:endParaRPr lang="en-US" altLang="ko-KR" sz="2400" smtClean="0">
              <a:ea typeface="굴림" pitchFamily="50" charset="-127"/>
            </a:endParaRPr>
          </a:p>
        </p:txBody>
      </p:sp>
      <p:grpSp>
        <p:nvGrpSpPr>
          <p:cNvPr id="16388" name="Group 439"/>
          <p:cNvGrpSpPr>
            <a:grpSpLocks/>
          </p:cNvGrpSpPr>
          <p:nvPr/>
        </p:nvGrpSpPr>
        <p:grpSpPr bwMode="auto">
          <a:xfrm>
            <a:off x="723900" y="3352800"/>
            <a:ext cx="7735888" cy="2922588"/>
            <a:chOff x="503" y="1152"/>
            <a:chExt cx="4873" cy="1841"/>
          </a:xfrm>
        </p:grpSpPr>
        <p:sp>
          <p:nvSpPr>
            <p:cNvPr id="16609" name="Rectangle 440"/>
            <p:cNvSpPr>
              <a:spLocks noChangeArrowheads="1"/>
            </p:cNvSpPr>
            <p:nvPr/>
          </p:nvSpPr>
          <p:spPr bwMode="auto">
            <a:xfrm>
              <a:off x="602" y="1415"/>
              <a:ext cx="4774" cy="1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610" name="Rectangle 441"/>
            <p:cNvSpPr>
              <a:spLocks noChangeArrowheads="1"/>
            </p:cNvSpPr>
            <p:nvPr/>
          </p:nvSpPr>
          <p:spPr bwMode="auto">
            <a:xfrm>
              <a:off x="5360" y="1415"/>
              <a:ext cx="16" cy="14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611" name="Rectangle 442"/>
            <p:cNvSpPr>
              <a:spLocks noChangeArrowheads="1"/>
            </p:cNvSpPr>
            <p:nvPr/>
          </p:nvSpPr>
          <p:spPr bwMode="auto">
            <a:xfrm>
              <a:off x="602" y="2828"/>
              <a:ext cx="4758" cy="1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612" name="Rectangle 443"/>
            <p:cNvSpPr>
              <a:spLocks noChangeArrowheads="1"/>
            </p:cNvSpPr>
            <p:nvPr/>
          </p:nvSpPr>
          <p:spPr bwMode="auto">
            <a:xfrm>
              <a:off x="602" y="1415"/>
              <a:ext cx="16" cy="14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613" name="Rectangle 444"/>
            <p:cNvSpPr>
              <a:spLocks noChangeArrowheads="1"/>
            </p:cNvSpPr>
            <p:nvPr/>
          </p:nvSpPr>
          <p:spPr bwMode="auto">
            <a:xfrm>
              <a:off x="2439" y="1415"/>
              <a:ext cx="328" cy="141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614" name="Rectangle 445"/>
            <p:cNvSpPr>
              <a:spLocks noChangeArrowheads="1"/>
            </p:cNvSpPr>
            <p:nvPr/>
          </p:nvSpPr>
          <p:spPr bwMode="auto">
            <a:xfrm>
              <a:off x="2439" y="1415"/>
              <a:ext cx="17" cy="16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615" name="Rectangle 446"/>
            <p:cNvSpPr>
              <a:spLocks noChangeArrowheads="1"/>
            </p:cNvSpPr>
            <p:nvPr/>
          </p:nvSpPr>
          <p:spPr bwMode="auto">
            <a:xfrm>
              <a:off x="2439" y="1415"/>
              <a:ext cx="17" cy="16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616" name="Line 447"/>
            <p:cNvSpPr>
              <a:spLocks noChangeShapeType="1"/>
            </p:cNvSpPr>
            <p:nvPr/>
          </p:nvSpPr>
          <p:spPr bwMode="auto">
            <a:xfrm>
              <a:off x="2505" y="141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17" name="Line 448"/>
            <p:cNvSpPr>
              <a:spLocks noChangeShapeType="1"/>
            </p:cNvSpPr>
            <p:nvPr/>
          </p:nvSpPr>
          <p:spPr bwMode="auto">
            <a:xfrm>
              <a:off x="2587" y="141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18" name="Line 449"/>
            <p:cNvSpPr>
              <a:spLocks noChangeShapeType="1"/>
            </p:cNvSpPr>
            <p:nvPr/>
          </p:nvSpPr>
          <p:spPr bwMode="auto">
            <a:xfrm>
              <a:off x="2669" y="141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19" name="Rectangle 450"/>
            <p:cNvSpPr>
              <a:spLocks noChangeArrowheads="1"/>
            </p:cNvSpPr>
            <p:nvPr/>
          </p:nvSpPr>
          <p:spPr bwMode="auto">
            <a:xfrm>
              <a:off x="2751" y="1415"/>
              <a:ext cx="33" cy="16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620" name="Rectangle 451"/>
            <p:cNvSpPr>
              <a:spLocks noChangeArrowheads="1"/>
            </p:cNvSpPr>
            <p:nvPr/>
          </p:nvSpPr>
          <p:spPr bwMode="auto">
            <a:xfrm>
              <a:off x="2767" y="1415"/>
              <a:ext cx="17" cy="16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621" name="Line 452"/>
            <p:cNvSpPr>
              <a:spLocks noChangeShapeType="1"/>
            </p:cNvSpPr>
            <p:nvPr/>
          </p:nvSpPr>
          <p:spPr bwMode="auto">
            <a:xfrm>
              <a:off x="2767" y="1497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22" name="Line 453"/>
            <p:cNvSpPr>
              <a:spLocks noChangeShapeType="1"/>
            </p:cNvSpPr>
            <p:nvPr/>
          </p:nvSpPr>
          <p:spPr bwMode="auto">
            <a:xfrm>
              <a:off x="2767" y="1612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23" name="Line 454"/>
            <p:cNvSpPr>
              <a:spLocks noChangeShapeType="1"/>
            </p:cNvSpPr>
            <p:nvPr/>
          </p:nvSpPr>
          <p:spPr bwMode="auto">
            <a:xfrm>
              <a:off x="2767" y="1711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24" name="Line 455"/>
            <p:cNvSpPr>
              <a:spLocks noChangeShapeType="1"/>
            </p:cNvSpPr>
            <p:nvPr/>
          </p:nvSpPr>
          <p:spPr bwMode="auto">
            <a:xfrm>
              <a:off x="2767" y="1809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25" name="Line 456"/>
            <p:cNvSpPr>
              <a:spLocks noChangeShapeType="1"/>
            </p:cNvSpPr>
            <p:nvPr/>
          </p:nvSpPr>
          <p:spPr bwMode="auto">
            <a:xfrm>
              <a:off x="2767" y="1908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26" name="Line 457"/>
            <p:cNvSpPr>
              <a:spLocks noChangeShapeType="1"/>
            </p:cNvSpPr>
            <p:nvPr/>
          </p:nvSpPr>
          <p:spPr bwMode="auto">
            <a:xfrm>
              <a:off x="2767" y="2007"/>
              <a:ext cx="1" cy="32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27" name="Line 458"/>
            <p:cNvSpPr>
              <a:spLocks noChangeShapeType="1"/>
            </p:cNvSpPr>
            <p:nvPr/>
          </p:nvSpPr>
          <p:spPr bwMode="auto">
            <a:xfrm>
              <a:off x="2767" y="2105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28" name="Line 459"/>
            <p:cNvSpPr>
              <a:spLocks noChangeShapeType="1"/>
            </p:cNvSpPr>
            <p:nvPr/>
          </p:nvSpPr>
          <p:spPr bwMode="auto">
            <a:xfrm>
              <a:off x="2767" y="2204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29" name="Line 460"/>
            <p:cNvSpPr>
              <a:spLocks noChangeShapeType="1"/>
            </p:cNvSpPr>
            <p:nvPr/>
          </p:nvSpPr>
          <p:spPr bwMode="auto">
            <a:xfrm>
              <a:off x="2767" y="2319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30" name="Line 461"/>
            <p:cNvSpPr>
              <a:spLocks noChangeShapeType="1"/>
            </p:cNvSpPr>
            <p:nvPr/>
          </p:nvSpPr>
          <p:spPr bwMode="auto">
            <a:xfrm>
              <a:off x="2767" y="2417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31" name="Line 462"/>
            <p:cNvSpPr>
              <a:spLocks noChangeShapeType="1"/>
            </p:cNvSpPr>
            <p:nvPr/>
          </p:nvSpPr>
          <p:spPr bwMode="auto">
            <a:xfrm>
              <a:off x="2767" y="2516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32" name="Line 463"/>
            <p:cNvSpPr>
              <a:spLocks noChangeShapeType="1"/>
            </p:cNvSpPr>
            <p:nvPr/>
          </p:nvSpPr>
          <p:spPr bwMode="auto">
            <a:xfrm>
              <a:off x="2767" y="2615"/>
              <a:ext cx="1" cy="32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33" name="Line 464"/>
            <p:cNvSpPr>
              <a:spLocks noChangeShapeType="1"/>
            </p:cNvSpPr>
            <p:nvPr/>
          </p:nvSpPr>
          <p:spPr bwMode="auto">
            <a:xfrm>
              <a:off x="2767" y="2713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34" name="Rectangle 465"/>
            <p:cNvSpPr>
              <a:spLocks noChangeArrowheads="1"/>
            </p:cNvSpPr>
            <p:nvPr/>
          </p:nvSpPr>
          <p:spPr bwMode="auto">
            <a:xfrm>
              <a:off x="2767" y="2812"/>
              <a:ext cx="17" cy="3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635" name="Rectangle 466"/>
            <p:cNvSpPr>
              <a:spLocks noChangeArrowheads="1"/>
            </p:cNvSpPr>
            <p:nvPr/>
          </p:nvSpPr>
          <p:spPr bwMode="auto">
            <a:xfrm>
              <a:off x="2751" y="2828"/>
              <a:ext cx="16" cy="17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636" name="Line 467"/>
            <p:cNvSpPr>
              <a:spLocks noChangeShapeType="1"/>
            </p:cNvSpPr>
            <p:nvPr/>
          </p:nvSpPr>
          <p:spPr bwMode="auto">
            <a:xfrm flipH="1">
              <a:off x="2669" y="2828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37" name="Line 468"/>
            <p:cNvSpPr>
              <a:spLocks noChangeShapeType="1"/>
            </p:cNvSpPr>
            <p:nvPr/>
          </p:nvSpPr>
          <p:spPr bwMode="auto">
            <a:xfrm flipH="1">
              <a:off x="2587" y="2828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38" name="Line 469"/>
            <p:cNvSpPr>
              <a:spLocks noChangeShapeType="1"/>
            </p:cNvSpPr>
            <p:nvPr/>
          </p:nvSpPr>
          <p:spPr bwMode="auto">
            <a:xfrm flipH="1">
              <a:off x="2505" y="2828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39" name="Rectangle 470"/>
            <p:cNvSpPr>
              <a:spLocks noChangeArrowheads="1"/>
            </p:cNvSpPr>
            <p:nvPr/>
          </p:nvSpPr>
          <p:spPr bwMode="auto">
            <a:xfrm>
              <a:off x="2439" y="2828"/>
              <a:ext cx="17" cy="17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640" name="Rectangle 471"/>
            <p:cNvSpPr>
              <a:spLocks noChangeArrowheads="1"/>
            </p:cNvSpPr>
            <p:nvPr/>
          </p:nvSpPr>
          <p:spPr bwMode="auto">
            <a:xfrm>
              <a:off x="2439" y="2812"/>
              <a:ext cx="17" cy="16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641" name="Line 472"/>
            <p:cNvSpPr>
              <a:spLocks noChangeShapeType="1"/>
            </p:cNvSpPr>
            <p:nvPr/>
          </p:nvSpPr>
          <p:spPr bwMode="auto">
            <a:xfrm flipV="1">
              <a:off x="2439" y="2713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42" name="Line 473"/>
            <p:cNvSpPr>
              <a:spLocks noChangeShapeType="1"/>
            </p:cNvSpPr>
            <p:nvPr/>
          </p:nvSpPr>
          <p:spPr bwMode="auto">
            <a:xfrm flipV="1">
              <a:off x="2439" y="2615"/>
              <a:ext cx="1" cy="32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43" name="Line 474"/>
            <p:cNvSpPr>
              <a:spLocks noChangeShapeType="1"/>
            </p:cNvSpPr>
            <p:nvPr/>
          </p:nvSpPr>
          <p:spPr bwMode="auto">
            <a:xfrm flipV="1">
              <a:off x="2439" y="2516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44" name="Line 475"/>
            <p:cNvSpPr>
              <a:spLocks noChangeShapeType="1"/>
            </p:cNvSpPr>
            <p:nvPr/>
          </p:nvSpPr>
          <p:spPr bwMode="auto">
            <a:xfrm flipV="1">
              <a:off x="2439" y="2417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45" name="Line 476"/>
            <p:cNvSpPr>
              <a:spLocks noChangeShapeType="1"/>
            </p:cNvSpPr>
            <p:nvPr/>
          </p:nvSpPr>
          <p:spPr bwMode="auto">
            <a:xfrm flipV="1">
              <a:off x="2439" y="2319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46" name="Line 477"/>
            <p:cNvSpPr>
              <a:spLocks noChangeShapeType="1"/>
            </p:cNvSpPr>
            <p:nvPr/>
          </p:nvSpPr>
          <p:spPr bwMode="auto">
            <a:xfrm flipV="1">
              <a:off x="2439" y="2204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47" name="Line 478"/>
            <p:cNvSpPr>
              <a:spLocks noChangeShapeType="1"/>
            </p:cNvSpPr>
            <p:nvPr/>
          </p:nvSpPr>
          <p:spPr bwMode="auto">
            <a:xfrm flipV="1">
              <a:off x="2439" y="2105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48" name="Line 479"/>
            <p:cNvSpPr>
              <a:spLocks noChangeShapeType="1"/>
            </p:cNvSpPr>
            <p:nvPr/>
          </p:nvSpPr>
          <p:spPr bwMode="auto">
            <a:xfrm flipV="1">
              <a:off x="2439" y="2007"/>
              <a:ext cx="1" cy="32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49" name="Line 480"/>
            <p:cNvSpPr>
              <a:spLocks noChangeShapeType="1"/>
            </p:cNvSpPr>
            <p:nvPr/>
          </p:nvSpPr>
          <p:spPr bwMode="auto">
            <a:xfrm flipV="1">
              <a:off x="2439" y="1908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50" name="Line 481"/>
            <p:cNvSpPr>
              <a:spLocks noChangeShapeType="1"/>
            </p:cNvSpPr>
            <p:nvPr/>
          </p:nvSpPr>
          <p:spPr bwMode="auto">
            <a:xfrm flipV="1">
              <a:off x="2439" y="1809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51" name="Line 482"/>
            <p:cNvSpPr>
              <a:spLocks noChangeShapeType="1"/>
            </p:cNvSpPr>
            <p:nvPr/>
          </p:nvSpPr>
          <p:spPr bwMode="auto">
            <a:xfrm flipV="1">
              <a:off x="2439" y="1711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52" name="Line 483"/>
            <p:cNvSpPr>
              <a:spLocks noChangeShapeType="1"/>
            </p:cNvSpPr>
            <p:nvPr/>
          </p:nvSpPr>
          <p:spPr bwMode="auto">
            <a:xfrm flipV="1">
              <a:off x="2439" y="1612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53" name="Line 484"/>
            <p:cNvSpPr>
              <a:spLocks noChangeShapeType="1"/>
            </p:cNvSpPr>
            <p:nvPr/>
          </p:nvSpPr>
          <p:spPr bwMode="auto">
            <a:xfrm flipV="1">
              <a:off x="2439" y="1497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54" name="Rectangle 485"/>
            <p:cNvSpPr>
              <a:spLocks noChangeArrowheads="1"/>
            </p:cNvSpPr>
            <p:nvPr/>
          </p:nvSpPr>
          <p:spPr bwMode="auto">
            <a:xfrm>
              <a:off x="602" y="1152"/>
              <a:ext cx="4758" cy="26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655" name="Rectangle 486"/>
            <p:cNvSpPr>
              <a:spLocks noChangeArrowheads="1"/>
            </p:cNvSpPr>
            <p:nvPr/>
          </p:nvSpPr>
          <p:spPr bwMode="auto">
            <a:xfrm>
              <a:off x="602" y="1152"/>
              <a:ext cx="4774" cy="1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656" name="Rectangle 487"/>
            <p:cNvSpPr>
              <a:spLocks noChangeArrowheads="1"/>
            </p:cNvSpPr>
            <p:nvPr/>
          </p:nvSpPr>
          <p:spPr bwMode="auto">
            <a:xfrm>
              <a:off x="5360" y="1152"/>
              <a:ext cx="16" cy="279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657" name="Rectangle 488"/>
            <p:cNvSpPr>
              <a:spLocks noChangeArrowheads="1"/>
            </p:cNvSpPr>
            <p:nvPr/>
          </p:nvSpPr>
          <p:spPr bwMode="auto">
            <a:xfrm>
              <a:off x="602" y="1415"/>
              <a:ext cx="4758" cy="1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658" name="Rectangle 489"/>
            <p:cNvSpPr>
              <a:spLocks noChangeArrowheads="1"/>
            </p:cNvSpPr>
            <p:nvPr/>
          </p:nvSpPr>
          <p:spPr bwMode="auto">
            <a:xfrm>
              <a:off x="602" y="1152"/>
              <a:ext cx="16" cy="26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659" name="Rectangle 490"/>
            <p:cNvSpPr>
              <a:spLocks noChangeArrowheads="1"/>
            </p:cNvSpPr>
            <p:nvPr/>
          </p:nvSpPr>
          <p:spPr bwMode="auto">
            <a:xfrm>
              <a:off x="602" y="1875"/>
              <a:ext cx="4758" cy="23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660" name="Rectangle 491"/>
            <p:cNvSpPr>
              <a:spLocks noChangeArrowheads="1"/>
            </p:cNvSpPr>
            <p:nvPr/>
          </p:nvSpPr>
          <p:spPr bwMode="auto">
            <a:xfrm>
              <a:off x="602" y="1875"/>
              <a:ext cx="16" cy="17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661" name="Rectangle 492"/>
            <p:cNvSpPr>
              <a:spLocks noChangeArrowheads="1"/>
            </p:cNvSpPr>
            <p:nvPr/>
          </p:nvSpPr>
          <p:spPr bwMode="auto">
            <a:xfrm>
              <a:off x="602" y="1875"/>
              <a:ext cx="16" cy="17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662" name="Line 493"/>
            <p:cNvSpPr>
              <a:spLocks noChangeShapeType="1"/>
            </p:cNvSpPr>
            <p:nvPr/>
          </p:nvSpPr>
          <p:spPr bwMode="auto">
            <a:xfrm>
              <a:off x="684" y="187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63" name="Line 494"/>
            <p:cNvSpPr>
              <a:spLocks noChangeShapeType="1"/>
            </p:cNvSpPr>
            <p:nvPr/>
          </p:nvSpPr>
          <p:spPr bwMode="auto">
            <a:xfrm>
              <a:off x="782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64" name="Line 495"/>
            <p:cNvSpPr>
              <a:spLocks noChangeShapeType="1"/>
            </p:cNvSpPr>
            <p:nvPr/>
          </p:nvSpPr>
          <p:spPr bwMode="auto">
            <a:xfrm>
              <a:off x="881" y="187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65" name="Line 496"/>
            <p:cNvSpPr>
              <a:spLocks noChangeShapeType="1"/>
            </p:cNvSpPr>
            <p:nvPr/>
          </p:nvSpPr>
          <p:spPr bwMode="auto">
            <a:xfrm>
              <a:off x="979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66" name="Line 497"/>
            <p:cNvSpPr>
              <a:spLocks noChangeShapeType="1"/>
            </p:cNvSpPr>
            <p:nvPr/>
          </p:nvSpPr>
          <p:spPr bwMode="auto">
            <a:xfrm>
              <a:off x="1077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67" name="Line 498"/>
            <p:cNvSpPr>
              <a:spLocks noChangeShapeType="1"/>
            </p:cNvSpPr>
            <p:nvPr/>
          </p:nvSpPr>
          <p:spPr bwMode="auto">
            <a:xfrm>
              <a:off x="1176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68" name="Line 499"/>
            <p:cNvSpPr>
              <a:spLocks noChangeShapeType="1"/>
            </p:cNvSpPr>
            <p:nvPr/>
          </p:nvSpPr>
          <p:spPr bwMode="auto">
            <a:xfrm>
              <a:off x="1274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69" name="Line 500"/>
            <p:cNvSpPr>
              <a:spLocks noChangeShapeType="1"/>
            </p:cNvSpPr>
            <p:nvPr/>
          </p:nvSpPr>
          <p:spPr bwMode="auto">
            <a:xfrm>
              <a:off x="1373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70" name="Line 501"/>
            <p:cNvSpPr>
              <a:spLocks noChangeShapeType="1"/>
            </p:cNvSpPr>
            <p:nvPr/>
          </p:nvSpPr>
          <p:spPr bwMode="auto">
            <a:xfrm>
              <a:off x="1471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71" name="Line 502"/>
            <p:cNvSpPr>
              <a:spLocks noChangeShapeType="1"/>
            </p:cNvSpPr>
            <p:nvPr/>
          </p:nvSpPr>
          <p:spPr bwMode="auto">
            <a:xfrm>
              <a:off x="1570" y="187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72" name="Line 503"/>
            <p:cNvSpPr>
              <a:spLocks noChangeShapeType="1"/>
            </p:cNvSpPr>
            <p:nvPr/>
          </p:nvSpPr>
          <p:spPr bwMode="auto">
            <a:xfrm>
              <a:off x="1668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73" name="Line 504"/>
            <p:cNvSpPr>
              <a:spLocks noChangeShapeType="1"/>
            </p:cNvSpPr>
            <p:nvPr/>
          </p:nvSpPr>
          <p:spPr bwMode="auto">
            <a:xfrm>
              <a:off x="1767" y="187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74" name="Line 505"/>
            <p:cNvSpPr>
              <a:spLocks noChangeShapeType="1"/>
            </p:cNvSpPr>
            <p:nvPr/>
          </p:nvSpPr>
          <p:spPr bwMode="auto">
            <a:xfrm>
              <a:off x="1865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75" name="Line 506"/>
            <p:cNvSpPr>
              <a:spLocks noChangeShapeType="1"/>
            </p:cNvSpPr>
            <p:nvPr/>
          </p:nvSpPr>
          <p:spPr bwMode="auto">
            <a:xfrm>
              <a:off x="1963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76" name="Line 507"/>
            <p:cNvSpPr>
              <a:spLocks noChangeShapeType="1"/>
            </p:cNvSpPr>
            <p:nvPr/>
          </p:nvSpPr>
          <p:spPr bwMode="auto">
            <a:xfrm>
              <a:off x="2062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77" name="Line 508"/>
            <p:cNvSpPr>
              <a:spLocks noChangeShapeType="1"/>
            </p:cNvSpPr>
            <p:nvPr/>
          </p:nvSpPr>
          <p:spPr bwMode="auto">
            <a:xfrm>
              <a:off x="2177" y="187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78" name="Line 509"/>
            <p:cNvSpPr>
              <a:spLocks noChangeShapeType="1"/>
            </p:cNvSpPr>
            <p:nvPr/>
          </p:nvSpPr>
          <p:spPr bwMode="auto">
            <a:xfrm>
              <a:off x="2275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79" name="Line 510"/>
            <p:cNvSpPr>
              <a:spLocks noChangeShapeType="1"/>
            </p:cNvSpPr>
            <p:nvPr/>
          </p:nvSpPr>
          <p:spPr bwMode="auto">
            <a:xfrm>
              <a:off x="2374" y="187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80" name="Line 511"/>
            <p:cNvSpPr>
              <a:spLocks noChangeShapeType="1"/>
            </p:cNvSpPr>
            <p:nvPr/>
          </p:nvSpPr>
          <p:spPr bwMode="auto">
            <a:xfrm>
              <a:off x="2472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81" name="Line 512"/>
            <p:cNvSpPr>
              <a:spLocks noChangeShapeType="1"/>
            </p:cNvSpPr>
            <p:nvPr/>
          </p:nvSpPr>
          <p:spPr bwMode="auto">
            <a:xfrm>
              <a:off x="2570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82" name="Line 513"/>
            <p:cNvSpPr>
              <a:spLocks noChangeShapeType="1"/>
            </p:cNvSpPr>
            <p:nvPr/>
          </p:nvSpPr>
          <p:spPr bwMode="auto">
            <a:xfrm>
              <a:off x="2669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83" name="Line 514"/>
            <p:cNvSpPr>
              <a:spLocks noChangeShapeType="1"/>
            </p:cNvSpPr>
            <p:nvPr/>
          </p:nvSpPr>
          <p:spPr bwMode="auto">
            <a:xfrm>
              <a:off x="2767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84" name="Line 515"/>
            <p:cNvSpPr>
              <a:spLocks noChangeShapeType="1"/>
            </p:cNvSpPr>
            <p:nvPr/>
          </p:nvSpPr>
          <p:spPr bwMode="auto">
            <a:xfrm>
              <a:off x="2866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85" name="Line 516"/>
            <p:cNvSpPr>
              <a:spLocks noChangeShapeType="1"/>
            </p:cNvSpPr>
            <p:nvPr/>
          </p:nvSpPr>
          <p:spPr bwMode="auto">
            <a:xfrm>
              <a:off x="2964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86" name="Line 517"/>
            <p:cNvSpPr>
              <a:spLocks noChangeShapeType="1"/>
            </p:cNvSpPr>
            <p:nvPr/>
          </p:nvSpPr>
          <p:spPr bwMode="auto">
            <a:xfrm>
              <a:off x="3063" y="187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87" name="Line 518"/>
            <p:cNvSpPr>
              <a:spLocks noChangeShapeType="1"/>
            </p:cNvSpPr>
            <p:nvPr/>
          </p:nvSpPr>
          <p:spPr bwMode="auto">
            <a:xfrm>
              <a:off x="3161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88" name="Line 519"/>
            <p:cNvSpPr>
              <a:spLocks noChangeShapeType="1"/>
            </p:cNvSpPr>
            <p:nvPr/>
          </p:nvSpPr>
          <p:spPr bwMode="auto">
            <a:xfrm>
              <a:off x="3260" y="187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89" name="Line 520"/>
            <p:cNvSpPr>
              <a:spLocks noChangeShapeType="1"/>
            </p:cNvSpPr>
            <p:nvPr/>
          </p:nvSpPr>
          <p:spPr bwMode="auto">
            <a:xfrm>
              <a:off x="3358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90" name="Line 521"/>
            <p:cNvSpPr>
              <a:spLocks noChangeShapeType="1"/>
            </p:cNvSpPr>
            <p:nvPr/>
          </p:nvSpPr>
          <p:spPr bwMode="auto">
            <a:xfrm>
              <a:off x="3456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91" name="Line 522"/>
            <p:cNvSpPr>
              <a:spLocks noChangeShapeType="1"/>
            </p:cNvSpPr>
            <p:nvPr/>
          </p:nvSpPr>
          <p:spPr bwMode="auto">
            <a:xfrm>
              <a:off x="3555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92" name="Line 523"/>
            <p:cNvSpPr>
              <a:spLocks noChangeShapeType="1"/>
            </p:cNvSpPr>
            <p:nvPr/>
          </p:nvSpPr>
          <p:spPr bwMode="auto">
            <a:xfrm>
              <a:off x="3653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93" name="Line 524"/>
            <p:cNvSpPr>
              <a:spLocks noChangeShapeType="1"/>
            </p:cNvSpPr>
            <p:nvPr/>
          </p:nvSpPr>
          <p:spPr bwMode="auto">
            <a:xfrm>
              <a:off x="3752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94" name="Line 525"/>
            <p:cNvSpPr>
              <a:spLocks noChangeShapeType="1"/>
            </p:cNvSpPr>
            <p:nvPr/>
          </p:nvSpPr>
          <p:spPr bwMode="auto">
            <a:xfrm>
              <a:off x="3850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95" name="Line 526"/>
            <p:cNvSpPr>
              <a:spLocks noChangeShapeType="1"/>
            </p:cNvSpPr>
            <p:nvPr/>
          </p:nvSpPr>
          <p:spPr bwMode="auto">
            <a:xfrm>
              <a:off x="3949" y="187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96" name="Line 527"/>
            <p:cNvSpPr>
              <a:spLocks noChangeShapeType="1"/>
            </p:cNvSpPr>
            <p:nvPr/>
          </p:nvSpPr>
          <p:spPr bwMode="auto">
            <a:xfrm>
              <a:off x="4047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97" name="Line 528"/>
            <p:cNvSpPr>
              <a:spLocks noChangeShapeType="1"/>
            </p:cNvSpPr>
            <p:nvPr/>
          </p:nvSpPr>
          <p:spPr bwMode="auto">
            <a:xfrm>
              <a:off x="4145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98" name="Line 529"/>
            <p:cNvSpPr>
              <a:spLocks noChangeShapeType="1"/>
            </p:cNvSpPr>
            <p:nvPr/>
          </p:nvSpPr>
          <p:spPr bwMode="auto">
            <a:xfrm>
              <a:off x="4244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99" name="Line 530"/>
            <p:cNvSpPr>
              <a:spLocks noChangeShapeType="1"/>
            </p:cNvSpPr>
            <p:nvPr/>
          </p:nvSpPr>
          <p:spPr bwMode="auto">
            <a:xfrm>
              <a:off x="4342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00" name="Line 531"/>
            <p:cNvSpPr>
              <a:spLocks noChangeShapeType="1"/>
            </p:cNvSpPr>
            <p:nvPr/>
          </p:nvSpPr>
          <p:spPr bwMode="auto">
            <a:xfrm>
              <a:off x="4441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01" name="Line 532"/>
            <p:cNvSpPr>
              <a:spLocks noChangeShapeType="1"/>
            </p:cNvSpPr>
            <p:nvPr/>
          </p:nvSpPr>
          <p:spPr bwMode="auto">
            <a:xfrm>
              <a:off x="4539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02" name="Line 533"/>
            <p:cNvSpPr>
              <a:spLocks noChangeShapeType="1"/>
            </p:cNvSpPr>
            <p:nvPr/>
          </p:nvSpPr>
          <p:spPr bwMode="auto">
            <a:xfrm>
              <a:off x="4638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03" name="Line 534"/>
            <p:cNvSpPr>
              <a:spLocks noChangeShapeType="1"/>
            </p:cNvSpPr>
            <p:nvPr/>
          </p:nvSpPr>
          <p:spPr bwMode="auto">
            <a:xfrm>
              <a:off x="4736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04" name="Line 535"/>
            <p:cNvSpPr>
              <a:spLocks noChangeShapeType="1"/>
            </p:cNvSpPr>
            <p:nvPr/>
          </p:nvSpPr>
          <p:spPr bwMode="auto">
            <a:xfrm>
              <a:off x="4835" y="187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05" name="Line 536"/>
            <p:cNvSpPr>
              <a:spLocks noChangeShapeType="1"/>
            </p:cNvSpPr>
            <p:nvPr/>
          </p:nvSpPr>
          <p:spPr bwMode="auto">
            <a:xfrm>
              <a:off x="4933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06" name="Line 537"/>
            <p:cNvSpPr>
              <a:spLocks noChangeShapeType="1"/>
            </p:cNvSpPr>
            <p:nvPr/>
          </p:nvSpPr>
          <p:spPr bwMode="auto">
            <a:xfrm>
              <a:off x="5031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07" name="Line 538"/>
            <p:cNvSpPr>
              <a:spLocks noChangeShapeType="1"/>
            </p:cNvSpPr>
            <p:nvPr/>
          </p:nvSpPr>
          <p:spPr bwMode="auto">
            <a:xfrm>
              <a:off x="5130" y="1875"/>
              <a:ext cx="49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08" name="Line 539"/>
            <p:cNvSpPr>
              <a:spLocks noChangeShapeType="1"/>
            </p:cNvSpPr>
            <p:nvPr/>
          </p:nvSpPr>
          <p:spPr bwMode="auto">
            <a:xfrm>
              <a:off x="5245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09" name="Rectangle 540"/>
            <p:cNvSpPr>
              <a:spLocks noChangeArrowheads="1"/>
            </p:cNvSpPr>
            <p:nvPr/>
          </p:nvSpPr>
          <p:spPr bwMode="auto">
            <a:xfrm>
              <a:off x="5343" y="1875"/>
              <a:ext cx="33" cy="17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710" name="Rectangle 541"/>
            <p:cNvSpPr>
              <a:spLocks noChangeArrowheads="1"/>
            </p:cNvSpPr>
            <p:nvPr/>
          </p:nvSpPr>
          <p:spPr bwMode="auto">
            <a:xfrm>
              <a:off x="5360" y="1875"/>
              <a:ext cx="16" cy="17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711" name="Line 542"/>
            <p:cNvSpPr>
              <a:spLocks noChangeShapeType="1"/>
            </p:cNvSpPr>
            <p:nvPr/>
          </p:nvSpPr>
          <p:spPr bwMode="auto">
            <a:xfrm>
              <a:off x="5360" y="1941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12" name="Line 543"/>
            <p:cNvSpPr>
              <a:spLocks noChangeShapeType="1"/>
            </p:cNvSpPr>
            <p:nvPr/>
          </p:nvSpPr>
          <p:spPr bwMode="auto">
            <a:xfrm>
              <a:off x="5360" y="2023"/>
              <a:ext cx="1" cy="16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13" name="Rectangle 544"/>
            <p:cNvSpPr>
              <a:spLocks noChangeArrowheads="1"/>
            </p:cNvSpPr>
            <p:nvPr/>
          </p:nvSpPr>
          <p:spPr bwMode="auto">
            <a:xfrm>
              <a:off x="5360" y="2089"/>
              <a:ext cx="16" cy="3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714" name="Rectangle 545"/>
            <p:cNvSpPr>
              <a:spLocks noChangeArrowheads="1"/>
            </p:cNvSpPr>
            <p:nvPr/>
          </p:nvSpPr>
          <p:spPr bwMode="auto">
            <a:xfrm>
              <a:off x="5343" y="2105"/>
              <a:ext cx="17" cy="17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715" name="Line 546"/>
            <p:cNvSpPr>
              <a:spLocks noChangeShapeType="1"/>
            </p:cNvSpPr>
            <p:nvPr/>
          </p:nvSpPr>
          <p:spPr bwMode="auto">
            <a:xfrm flipH="1">
              <a:off x="5245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16" name="Line 547"/>
            <p:cNvSpPr>
              <a:spLocks noChangeShapeType="1"/>
            </p:cNvSpPr>
            <p:nvPr/>
          </p:nvSpPr>
          <p:spPr bwMode="auto">
            <a:xfrm flipH="1">
              <a:off x="5146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17" name="Line 548"/>
            <p:cNvSpPr>
              <a:spLocks noChangeShapeType="1"/>
            </p:cNvSpPr>
            <p:nvPr/>
          </p:nvSpPr>
          <p:spPr bwMode="auto">
            <a:xfrm flipH="1">
              <a:off x="5031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18" name="Line 549"/>
            <p:cNvSpPr>
              <a:spLocks noChangeShapeType="1"/>
            </p:cNvSpPr>
            <p:nvPr/>
          </p:nvSpPr>
          <p:spPr bwMode="auto">
            <a:xfrm flipH="1">
              <a:off x="4933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19" name="Line 550"/>
            <p:cNvSpPr>
              <a:spLocks noChangeShapeType="1"/>
            </p:cNvSpPr>
            <p:nvPr/>
          </p:nvSpPr>
          <p:spPr bwMode="auto">
            <a:xfrm flipH="1">
              <a:off x="4835" y="210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20" name="Line 551"/>
            <p:cNvSpPr>
              <a:spLocks noChangeShapeType="1"/>
            </p:cNvSpPr>
            <p:nvPr/>
          </p:nvSpPr>
          <p:spPr bwMode="auto">
            <a:xfrm flipH="1">
              <a:off x="4736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21" name="Line 552"/>
            <p:cNvSpPr>
              <a:spLocks noChangeShapeType="1"/>
            </p:cNvSpPr>
            <p:nvPr/>
          </p:nvSpPr>
          <p:spPr bwMode="auto">
            <a:xfrm flipH="1">
              <a:off x="4638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22" name="Line 553"/>
            <p:cNvSpPr>
              <a:spLocks noChangeShapeType="1"/>
            </p:cNvSpPr>
            <p:nvPr/>
          </p:nvSpPr>
          <p:spPr bwMode="auto">
            <a:xfrm flipH="1">
              <a:off x="4539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23" name="Line 554"/>
            <p:cNvSpPr>
              <a:spLocks noChangeShapeType="1"/>
            </p:cNvSpPr>
            <p:nvPr/>
          </p:nvSpPr>
          <p:spPr bwMode="auto">
            <a:xfrm flipH="1">
              <a:off x="4441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24" name="Line 555"/>
            <p:cNvSpPr>
              <a:spLocks noChangeShapeType="1"/>
            </p:cNvSpPr>
            <p:nvPr/>
          </p:nvSpPr>
          <p:spPr bwMode="auto">
            <a:xfrm flipH="1">
              <a:off x="4342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25" name="Line 556"/>
            <p:cNvSpPr>
              <a:spLocks noChangeShapeType="1"/>
            </p:cNvSpPr>
            <p:nvPr/>
          </p:nvSpPr>
          <p:spPr bwMode="auto">
            <a:xfrm flipH="1">
              <a:off x="4244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26" name="Line 557"/>
            <p:cNvSpPr>
              <a:spLocks noChangeShapeType="1"/>
            </p:cNvSpPr>
            <p:nvPr/>
          </p:nvSpPr>
          <p:spPr bwMode="auto">
            <a:xfrm flipH="1">
              <a:off x="4145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27" name="Line 558"/>
            <p:cNvSpPr>
              <a:spLocks noChangeShapeType="1"/>
            </p:cNvSpPr>
            <p:nvPr/>
          </p:nvSpPr>
          <p:spPr bwMode="auto">
            <a:xfrm flipH="1">
              <a:off x="4047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28" name="Line 559"/>
            <p:cNvSpPr>
              <a:spLocks noChangeShapeType="1"/>
            </p:cNvSpPr>
            <p:nvPr/>
          </p:nvSpPr>
          <p:spPr bwMode="auto">
            <a:xfrm flipH="1">
              <a:off x="3949" y="210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29" name="Line 560"/>
            <p:cNvSpPr>
              <a:spLocks noChangeShapeType="1"/>
            </p:cNvSpPr>
            <p:nvPr/>
          </p:nvSpPr>
          <p:spPr bwMode="auto">
            <a:xfrm flipH="1">
              <a:off x="3850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30" name="Line 561"/>
            <p:cNvSpPr>
              <a:spLocks noChangeShapeType="1"/>
            </p:cNvSpPr>
            <p:nvPr/>
          </p:nvSpPr>
          <p:spPr bwMode="auto">
            <a:xfrm flipH="1">
              <a:off x="3752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31" name="Line 562"/>
            <p:cNvSpPr>
              <a:spLocks noChangeShapeType="1"/>
            </p:cNvSpPr>
            <p:nvPr/>
          </p:nvSpPr>
          <p:spPr bwMode="auto">
            <a:xfrm flipH="1">
              <a:off x="3653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32" name="Line 563"/>
            <p:cNvSpPr>
              <a:spLocks noChangeShapeType="1"/>
            </p:cNvSpPr>
            <p:nvPr/>
          </p:nvSpPr>
          <p:spPr bwMode="auto">
            <a:xfrm flipH="1">
              <a:off x="3555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33" name="Line 564"/>
            <p:cNvSpPr>
              <a:spLocks noChangeShapeType="1"/>
            </p:cNvSpPr>
            <p:nvPr/>
          </p:nvSpPr>
          <p:spPr bwMode="auto">
            <a:xfrm flipH="1">
              <a:off x="3456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34" name="Line 565"/>
            <p:cNvSpPr>
              <a:spLocks noChangeShapeType="1"/>
            </p:cNvSpPr>
            <p:nvPr/>
          </p:nvSpPr>
          <p:spPr bwMode="auto">
            <a:xfrm flipH="1">
              <a:off x="3358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35" name="Line 566"/>
            <p:cNvSpPr>
              <a:spLocks noChangeShapeType="1"/>
            </p:cNvSpPr>
            <p:nvPr/>
          </p:nvSpPr>
          <p:spPr bwMode="auto">
            <a:xfrm flipH="1">
              <a:off x="3260" y="210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36" name="Line 567"/>
            <p:cNvSpPr>
              <a:spLocks noChangeShapeType="1"/>
            </p:cNvSpPr>
            <p:nvPr/>
          </p:nvSpPr>
          <p:spPr bwMode="auto">
            <a:xfrm flipH="1">
              <a:off x="3161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37" name="Line 568"/>
            <p:cNvSpPr>
              <a:spLocks noChangeShapeType="1"/>
            </p:cNvSpPr>
            <p:nvPr/>
          </p:nvSpPr>
          <p:spPr bwMode="auto">
            <a:xfrm flipH="1">
              <a:off x="3063" y="210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38" name="Line 569"/>
            <p:cNvSpPr>
              <a:spLocks noChangeShapeType="1"/>
            </p:cNvSpPr>
            <p:nvPr/>
          </p:nvSpPr>
          <p:spPr bwMode="auto">
            <a:xfrm flipH="1">
              <a:off x="2964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39" name="Line 570"/>
            <p:cNvSpPr>
              <a:spLocks noChangeShapeType="1"/>
            </p:cNvSpPr>
            <p:nvPr/>
          </p:nvSpPr>
          <p:spPr bwMode="auto">
            <a:xfrm flipH="1">
              <a:off x="2866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40" name="Line 571"/>
            <p:cNvSpPr>
              <a:spLocks noChangeShapeType="1"/>
            </p:cNvSpPr>
            <p:nvPr/>
          </p:nvSpPr>
          <p:spPr bwMode="auto">
            <a:xfrm flipH="1">
              <a:off x="2767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41" name="Line 572"/>
            <p:cNvSpPr>
              <a:spLocks noChangeShapeType="1"/>
            </p:cNvSpPr>
            <p:nvPr/>
          </p:nvSpPr>
          <p:spPr bwMode="auto">
            <a:xfrm flipH="1">
              <a:off x="2669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42" name="Line 573"/>
            <p:cNvSpPr>
              <a:spLocks noChangeShapeType="1"/>
            </p:cNvSpPr>
            <p:nvPr/>
          </p:nvSpPr>
          <p:spPr bwMode="auto">
            <a:xfrm flipH="1">
              <a:off x="2570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43" name="Line 574"/>
            <p:cNvSpPr>
              <a:spLocks noChangeShapeType="1"/>
            </p:cNvSpPr>
            <p:nvPr/>
          </p:nvSpPr>
          <p:spPr bwMode="auto">
            <a:xfrm flipH="1">
              <a:off x="2472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44" name="Line 575"/>
            <p:cNvSpPr>
              <a:spLocks noChangeShapeType="1"/>
            </p:cNvSpPr>
            <p:nvPr/>
          </p:nvSpPr>
          <p:spPr bwMode="auto">
            <a:xfrm flipH="1">
              <a:off x="2374" y="210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45" name="Line 576"/>
            <p:cNvSpPr>
              <a:spLocks noChangeShapeType="1"/>
            </p:cNvSpPr>
            <p:nvPr/>
          </p:nvSpPr>
          <p:spPr bwMode="auto">
            <a:xfrm flipH="1">
              <a:off x="2275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46" name="Line 577"/>
            <p:cNvSpPr>
              <a:spLocks noChangeShapeType="1"/>
            </p:cNvSpPr>
            <p:nvPr/>
          </p:nvSpPr>
          <p:spPr bwMode="auto">
            <a:xfrm flipH="1">
              <a:off x="2177" y="210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47" name="Line 578"/>
            <p:cNvSpPr>
              <a:spLocks noChangeShapeType="1"/>
            </p:cNvSpPr>
            <p:nvPr/>
          </p:nvSpPr>
          <p:spPr bwMode="auto">
            <a:xfrm flipH="1">
              <a:off x="2062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48" name="Line 579"/>
            <p:cNvSpPr>
              <a:spLocks noChangeShapeType="1"/>
            </p:cNvSpPr>
            <p:nvPr/>
          </p:nvSpPr>
          <p:spPr bwMode="auto">
            <a:xfrm flipH="1">
              <a:off x="1963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49" name="Line 580"/>
            <p:cNvSpPr>
              <a:spLocks noChangeShapeType="1"/>
            </p:cNvSpPr>
            <p:nvPr/>
          </p:nvSpPr>
          <p:spPr bwMode="auto">
            <a:xfrm flipH="1">
              <a:off x="1865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50" name="Line 581"/>
            <p:cNvSpPr>
              <a:spLocks noChangeShapeType="1"/>
            </p:cNvSpPr>
            <p:nvPr/>
          </p:nvSpPr>
          <p:spPr bwMode="auto">
            <a:xfrm flipH="1">
              <a:off x="1767" y="210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51" name="Line 582"/>
            <p:cNvSpPr>
              <a:spLocks noChangeShapeType="1"/>
            </p:cNvSpPr>
            <p:nvPr/>
          </p:nvSpPr>
          <p:spPr bwMode="auto">
            <a:xfrm flipH="1">
              <a:off x="1668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52" name="Line 583"/>
            <p:cNvSpPr>
              <a:spLocks noChangeShapeType="1"/>
            </p:cNvSpPr>
            <p:nvPr/>
          </p:nvSpPr>
          <p:spPr bwMode="auto">
            <a:xfrm flipH="1">
              <a:off x="1570" y="210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53" name="Line 584"/>
            <p:cNvSpPr>
              <a:spLocks noChangeShapeType="1"/>
            </p:cNvSpPr>
            <p:nvPr/>
          </p:nvSpPr>
          <p:spPr bwMode="auto">
            <a:xfrm flipH="1">
              <a:off x="1471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54" name="Line 585"/>
            <p:cNvSpPr>
              <a:spLocks noChangeShapeType="1"/>
            </p:cNvSpPr>
            <p:nvPr/>
          </p:nvSpPr>
          <p:spPr bwMode="auto">
            <a:xfrm flipH="1">
              <a:off x="1373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55" name="Line 586"/>
            <p:cNvSpPr>
              <a:spLocks noChangeShapeType="1"/>
            </p:cNvSpPr>
            <p:nvPr/>
          </p:nvSpPr>
          <p:spPr bwMode="auto">
            <a:xfrm flipH="1">
              <a:off x="1274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56" name="Line 587"/>
            <p:cNvSpPr>
              <a:spLocks noChangeShapeType="1"/>
            </p:cNvSpPr>
            <p:nvPr/>
          </p:nvSpPr>
          <p:spPr bwMode="auto">
            <a:xfrm flipH="1">
              <a:off x="1176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57" name="Line 588"/>
            <p:cNvSpPr>
              <a:spLocks noChangeShapeType="1"/>
            </p:cNvSpPr>
            <p:nvPr/>
          </p:nvSpPr>
          <p:spPr bwMode="auto">
            <a:xfrm flipH="1">
              <a:off x="1077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58" name="Line 589"/>
            <p:cNvSpPr>
              <a:spLocks noChangeShapeType="1"/>
            </p:cNvSpPr>
            <p:nvPr/>
          </p:nvSpPr>
          <p:spPr bwMode="auto">
            <a:xfrm flipH="1">
              <a:off x="979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59" name="Line 590"/>
            <p:cNvSpPr>
              <a:spLocks noChangeShapeType="1"/>
            </p:cNvSpPr>
            <p:nvPr/>
          </p:nvSpPr>
          <p:spPr bwMode="auto">
            <a:xfrm flipH="1">
              <a:off x="881" y="210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60" name="Line 591"/>
            <p:cNvSpPr>
              <a:spLocks noChangeShapeType="1"/>
            </p:cNvSpPr>
            <p:nvPr/>
          </p:nvSpPr>
          <p:spPr bwMode="auto">
            <a:xfrm flipH="1">
              <a:off x="782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61" name="Line 592"/>
            <p:cNvSpPr>
              <a:spLocks noChangeShapeType="1"/>
            </p:cNvSpPr>
            <p:nvPr/>
          </p:nvSpPr>
          <p:spPr bwMode="auto">
            <a:xfrm flipH="1">
              <a:off x="684" y="210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62" name="Rectangle 593"/>
            <p:cNvSpPr>
              <a:spLocks noChangeArrowheads="1"/>
            </p:cNvSpPr>
            <p:nvPr/>
          </p:nvSpPr>
          <p:spPr bwMode="auto">
            <a:xfrm>
              <a:off x="602" y="2105"/>
              <a:ext cx="16" cy="17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763" name="Rectangle 594"/>
            <p:cNvSpPr>
              <a:spLocks noChangeArrowheads="1"/>
            </p:cNvSpPr>
            <p:nvPr/>
          </p:nvSpPr>
          <p:spPr bwMode="auto">
            <a:xfrm>
              <a:off x="602" y="2089"/>
              <a:ext cx="16" cy="16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764" name="Line 595"/>
            <p:cNvSpPr>
              <a:spLocks noChangeShapeType="1"/>
            </p:cNvSpPr>
            <p:nvPr/>
          </p:nvSpPr>
          <p:spPr bwMode="auto">
            <a:xfrm flipV="1">
              <a:off x="602" y="2023"/>
              <a:ext cx="1" cy="16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65" name="Line 596"/>
            <p:cNvSpPr>
              <a:spLocks noChangeShapeType="1"/>
            </p:cNvSpPr>
            <p:nvPr/>
          </p:nvSpPr>
          <p:spPr bwMode="auto">
            <a:xfrm flipV="1">
              <a:off x="602" y="1941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66" name="Rectangle 597"/>
            <p:cNvSpPr>
              <a:spLocks noChangeArrowheads="1"/>
            </p:cNvSpPr>
            <p:nvPr/>
          </p:nvSpPr>
          <p:spPr bwMode="auto">
            <a:xfrm>
              <a:off x="536" y="1924"/>
              <a:ext cx="16" cy="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767" name="Freeform 598"/>
            <p:cNvSpPr>
              <a:spLocks/>
            </p:cNvSpPr>
            <p:nvPr/>
          </p:nvSpPr>
          <p:spPr bwMode="auto">
            <a:xfrm>
              <a:off x="536" y="1924"/>
              <a:ext cx="16" cy="66"/>
            </a:xfrm>
            <a:custGeom>
              <a:avLst/>
              <a:gdLst>
                <a:gd name="T0" fmla="*/ 16 w 16"/>
                <a:gd name="T1" fmla="*/ 0 h 66"/>
                <a:gd name="T2" fmla="*/ 0 w 16"/>
                <a:gd name="T3" fmla="*/ 0 h 66"/>
                <a:gd name="T4" fmla="*/ 0 w 16"/>
                <a:gd name="T5" fmla="*/ 50 h 66"/>
                <a:gd name="T6" fmla="*/ 0 w 16"/>
                <a:gd name="T7" fmla="*/ 50 h 66"/>
                <a:gd name="T8" fmla="*/ 0 w 16"/>
                <a:gd name="T9" fmla="*/ 66 h 66"/>
                <a:gd name="T10" fmla="*/ 16 w 16"/>
                <a:gd name="T11" fmla="*/ 50 h 66"/>
                <a:gd name="T12" fmla="*/ 16 w 16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6"/>
                <a:gd name="T23" fmla="*/ 16 w 16"/>
                <a:gd name="T24" fmla="*/ 66 h 6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6">
                  <a:moveTo>
                    <a:pt x="16" y="0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0" y="66"/>
                  </a:lnTo>
                  <a:lnTo>
                    <a:pt x="16" y="50"/>
                  </a:lnTo>
                  <a:lnTo>
                    <a:pt x="16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68" name="Rectangle 599"/>
            <p:cNvSpPr>
              <a:spLocks noChangeArrowheads="1"/>
            </p:cNvSpPr>
            <p:nvPr/>
          </p:nvSpPr>
          <p:spPr bwMode="auto">
            <a:xfrm>
              <a:off x="503" y="1990"/>
              <a:ext cx="1" cy="17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769" name="Freeform 600"/>
            <p:cNvSpPr>
              <a:spLocks/>
            </p:cNvSpPr>
            <p:nvPr/>
          </p:nvSpPr>
          <p:spPr bwMode="auto">
            <a:xfrm>
              <a:off x="503" y="1974"/>
              <a:ext cx="33" cy="33"/>
            </a:xfrm>
            <a:custGeom>
              <a:avLst/>
              <a:gdLst>
                <a:gd name="T0" fmla="*/ 33 w 33"/>
                <a:gd name="T1" fmla="*/ 16 h 33"/>
                <a:gd name="T2" fmla="*/ 33 w 33"/>
                <a:gd name="T3" fmla="*/ 0 h 33"/>
                <a:gd name="T4" fmla="*/ 0 w 33"/>
                <a:gd name="T5" fmla="*/ 16 h 33"/>
                <a:gd name="T6" fmla="*/ 0 w 33"/>
                <a:gd name="T7" fmla="*/ 33 h 33"/>
                <a:gd name="T8" fmla="*/ 33 w 33"/>
                <a:gd name="T9" fmla="*/ 16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3"/>
                <a:gd name="T17" fmla="*/ 33 w 33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3">
                  <a:moveTo>
                    <a:pt x="33" y="16"/>
                  </a:moveTo>
                  <a:lnTo>
                    <a:pt x="33" y="0"/>
                  </a:lnTo>
                  <a:lnTo>
                    <a:pt x="0" y="16"/>
                  </a:lnTo>
                  <a:lnTo>
                    <a:pt x="0" y="33"/>
                  </a:lnTo>
                  <a:lnTo>
                    <a:pt x="33" y="16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70" name="Rectangle 601"/>
            <p:cNvSpPr>
              <a:spLocks noChangeArrowheads="1"/>
            </p:cNvSpPr>
            <p:nvPr/>
          </p:nvSpPr>
          <p:spPr bwMode="auto">
            <a:xfrm>
              <a:off x="503" y="1990"/>
              <a:ext cx="1" cy="17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771" name="Freeform 602"/>
            <p:cNvSpPr>
              <a:spLocks/>
            </p:cNvSpPr>
            <p:nvPr/>
          </p:nvSpPr>
          <p:spPr bwMode="auto">
            <a:xfrm>
              <a:off x="503" y="1990"/>
              <a:ext cx="49" cy="33"/>
            </a:xfrm>
            <a:custGeom>
              <a:avLst/>
              <a:gdLst>
                <a:gd name="T0" fmla="*/ 0 w 49"/>
                <a:gd name="T1" fmla="*/ 0 h 33"/>
                <a:gd name="T2" fmla="*/ 0 w 49"/>
                <a:gd name="T3" fmla="*/ 17 h 33"/>
                <a:gd name="T4" fmla="*/ 33 w 49"/>
                <a:gd name="T5" fmla="*/ 33 h 33"/>
                <a:gd name="T6" fmla="*/ 33 w 49"/>
                <a:gd name="T7" fmla="*/ 17 h 33"/>
                <a:gd name="T8" fmla="*/ 49 w 49"/>
                <a:gd name="T9" fmla="*/ 17 h 33"/>
                <a:gd name="T10" fmla="*/ 33 w 49"/>
                <a:gd name="T11" fmla="*/ 17 h 33"/>
                <a:gd name="T12" fmla="*/ 0 w 49"/>
                <a:gd name="T13" fmla="*/ 0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"/>
                <a:gd name="T22" fmla="*/ 0 h 33"/>
                <a:gd name="T23" fmla="*/ 49 w 49"/>
                <a:gd name="T24" fmla="*/ 33 h 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" h="33">
                  <a:moveTo>
                    <a:pt x="0" y="0"/>
                  </a:moveTo>
                  <a:lnTo>
                    <a:pt x="0" y="17"/>
                  </a:lnTo>
                  <a:lnTo>
                    <a:pt x="33" y="33"/>
                  </a:lnTo>
                  <a:lnTo>
                    <a:pt x="33" y="17"/>
                  </a:lnTo>
                  <a:lnTo>
                    <a:pt x="49" y="17"/>
                  </a:lnTo>
                  <a:lnTo>
                    <a:pt x="33" y="17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72" name="Rectangle 603"/>
            <p:cNvSpPr>
              <a:spLocks noChangeArrowheads="1"/>
            </p:cNvSpPr>
            <p:nvPr/>
          </p:nvSpPr>
          <p:spPr bwMode="auto">
            <a:xfrm>
              <a:off x="536" y="2056"/>
              <a:ext cx="16" cy="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773" name="Rectangle 604"/>
            <p:cNvSpPr>
              <a:spLocks noChangeArrowheads="1"/>
            </p:cNvSpPr>
            <p:nvPr/>
          </p:nvSpPr>
          <p:spPr bwMode="auto">
            <a:xfrm>
              <a:off x="536" y="2007"/>
              <a:ext cx="16" cy="49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774" name="Rectangle 605"/>
            <p:cNvSpPr>
              <a:spLocks noChangeArrowheads="1"/>
            </p:cNvSpPr>
            <p:nvPr/>
          </p:nvSpPr>
          <p:spPr bwMode="auto">
            <a:xfrm>
              <a:off x="536" y="1924"/>
              <a:ext cx="16" cy="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775" name="Freeform 606"/>
            <p:cNvSpPr>
              <a:spLocks/>
            </p:cNvSpPr>
            <p:nvPr/>
          </p:nvSpPr>
          <p:spPr bwMode="auto">
            <a:xfrm>
              <a:off x="536" y="1875"/>
              <a:ext cx="33" cy="49"/>
            </a:xfrm>
            <a:custGeom>
              <a:avLst/>
              <a:gdLst>
                <a:gd name="T0" fmla="*/ 0 w 33"/>
                <a:gd name="T1" fmla="*/ 49 h 49"/>
                <a:gd name="T2" fmla="*/ 16 w 33"/>
                <a:gd name="T3" fmla="*/ 49 h 49"/>
                <a:gd name="T4" fmla="*/ 33 w 33"/>
                <a:gd name="T5" fmla="*/ 0 h 49"/>
                <a:gd name="T6" fmla="*/ 33 w 33"/>
                <a:gd name="T7" fmla="*/ 17 h 49"/>
                <a:gd name="T8" fmla="*/ 16 w 33"/>
                <a:gd name="T9" fmla="*/ 0 h 49"/>
                <a:gd name="T10" fmla="*/ 16 w 33"/>
                <a:gd name="T11" fmla="*/ 0 h 49"/>
                <a:gd name="T12" fmla="*/ 0 w 33"/>
                <a:gd name="T13" fmla="*/ 49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49"/>
                <a:gd name="T23" fmla="*/ 33 w 33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49">
                  <a:moveTo>
                    <a:pt x="0" y="49"/>
                  </a:moveTo>
                  <a:lnTo>
                    <a:pt x="16" y="49"/>
                  </a:lnTo>
                  <a:lnTo>
                    <a:pt x="33" y="0"/>
                  </a:lnTo>
                  <a:lnTo>
                    <a:pt x="33" y="17"/>
                  </a:lnTo>
                  <a:lnTo>
                    <a:pt x="16" y="0"/>
                  </a:lnTo>
                  <a:lnTo>
                    <a:pt x="0" y="49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76" name="Freeform 607"/>
            <p:cNvSpPr>
              <a:spLocks/>
            </p:cNvSpPr>
            <p:nvPr/>
          </p:nvSpPr>
          <p:spPr bwMode="auto">
            <a:xfrm>
              <a:off x="569" y="1859"/>
              <a:ext cx="16" cy="16"/>
            </a:xfrm>
            <a:custGeom>
              <a:avLst/>
              <a:gdLst>
                <a:gd name="T0" fmla="*/ 0 w 16"/>
                <a:gd name="T1" fmla="*/ 0 h 16"/>
                <a:gd name="T2" fmla="*/ 0 w 16"/>
                <a:gd name="T3" fmla="*/ 0 h 16"/>
                <a:gd name="T4" fmla="*/ 16 w 16"/>
                <a:gd name="T5" fmla="*/ 16 h 16"/>
                <a:gd name="T6" fmla="*/ 16 w 16"/>
                <a:gd name="T7" fmla="*/ 16 h 16"/>
                <a:gd name="T8" fmla="*/ 0 w 16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16"/>
                <a:gd name="T17" fmla="*/ 16 w 16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16">
                  <a:moveTo>
                    <a:pt x="0" y="0"/>
                  </a:moveTo>
                  <a:lnTo>
                    <a:pt x="0" y="0"/>
                  </a:lnTo>
                  <a:lnTo>
                    <a:pt x="16" y="16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77" name="Freeform 608"/>
            <p:cNvSpPr>
              <a:spLocks/>
            </p:cNvSpPr>
            <p:nvPr/>
          </p:nvSpPr>
          <p:spPr bwMode="auto">
            <a:xfrm>
              <a:off x="552" y="1859"/>
              <a:ext cx="33" cy="33"/>
            </a:xfrm>
            <a:custGeom>
              <a:avLst/>
              <a:gdLst>
                <a:gd name="T0" fmla="*/ 0 w 33"/>
                <a:gd name="T1" fmla="*/ 16 h 33"/>
                <a:gd name="T2" fmla="*/ 17 w 33"/>
                <a:gd name="T3" fmla="*/ 33 h 33"/>
                <a:gd name="T4" fmla="*/ 33 w 33"/>
                <a:gd name="T5" fmla="*/ 16 h 33"/>
                <a:gd name="T6" fmla="*/ 17 w 33"/>
                <a:gd name="T7" fmla="*/ 0 h 33"/>
                <a:gd name="T8" fmla="*/ 0 w 33"/>
                <a:gd name="T9" fmla="*/ 16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3"/>
                <a:gd name="T17" fmla="*/ 33 w 33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3">
                  <a:moveTo>
                    <a:pt x="0" y="16"/>
                  </a:moveTo>
                  <a:lnTo>
                    <a:pt x="17" y="33"/>
                  </a:lnTo>
                  <a:lnTo>
                    <a:pt x="33" y="16"/>
                  </a:lnTo>
                  <a:lnTo>
                    <a:pt x="17" y="0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78" name="Freeform 609"/>
            <p:cNvSpPr>
              <a:spLocks/>
            </p:cNvSpPr>
            <p:nvPr/>
          </p:nvSpPr>
          <p:spPr bwMode="auto">
            <a:xfrm>
              <a:off x="569" y="2122"/>
              <a:ext cx="16" cy="16"/>
            </a:xfrm>
            <a:custGeom>
              <a:avLst/>
              <a:gdLst>
                <a:gd name="T0" fmla="*/ 0 w 16"/>
                <a:gd name="T1" fmla="*/ 16 h 16"/>
                <a:gd name="T2" fmla="*/ 0 w 16"/>
                <a:gd name="T3" fmla="*/ 16 h 16"/>
                <a:gd name="T4" fmla="*/ 16 w 16"/>
                <a:gd name="T5" fmla="*/ 0 h 16"/>
                <a:gd name="T6" fmla="*/ 16 w 16"/>
                <a:gd name="T7" fmla="*/ 0 h 16"/>
                <a:gd name="T8" fmla="*/ 0 w 16"/>
                <a:gd name="T9" fmla="*/ 1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16"/>
                <a:gd name="T17" fmla="*/ 16 w 16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16">
                  <a:moveTo>
                    <a:pt x="0" y="16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79" name="Freeform 610"/>
            <p:cNvSpPr>
              <a:spLocks/>
            </p:cNvSpPr>
            <p:nvPr/>
          </p:nvSpPr>
          <p:spPr bwMode="auto">
            <a:xfrm>
              <a:off x="552" y="2105"/>
              <a:ext cx="33" cy="33"/>
            </a:xfrm>
            <a:custGeom>
              <a:avLst/>
              <a:gdLst>
                <a:gd name="T0" fmla="*/ 17 w 33"/>
                <a:gd name="T1" fmla="*/ 33 h 33"/>
                <a:gd name="T2" fmla="*/ 33 w 33"/>
                <a:gd name="T3" fmla="*/ 17 h 33"/>
                <a:gd name="T4" fmla="*/ 17 w 33"/>
                <a:gd name="T5" fmla="*/ 0 h 33"/>
                <a:gd name="T6" fmla="*/ 17 w 33"/>
                <a:gd name="T7" fmla="*/ 0 h 33"/>
                <a:gd name="T8" fmla="*/ 0 w 33"/>
                <a:gd name="T9" fmla="*/ 0 h 33"/>
                <a:gd name="T10" fmla="*/ 0 w 33"/>
                <a:gd name="T11" fmla="*/ 17 h 33"/>
                <a:gd name="T12" fmla="*/ 17 w 33"/>
                <a:gd name="T13" fmla="*/ 33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3"/>
                <a:gd name="T23" fmla="*/ 33 w 33"/>
                <a:gd name="T24" fmla="*/ 33 h 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3">
                  <a:moveTo>
                    <a:pt x="17" y="33"/>
                  </a:moveTo>
                  <a:lnTo>
                    <a:pt x="33" y="17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17" y="33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80" name="Rectangle 611"/>
            <p:cNvSpPr>
              <a:spLocks noChangeArrowheads="1"/>
            </p:cNvSpPr>
            <p:nvPr/>
          </p:nvSpPr>
          <p:spPr bwMode="auto">
            <a:xfrm>
              <a:off x="536" y="2056"/>
              <a:ext cx="16" cy="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781" name="Freeform 612"/>
            <p:cNvSpPr>
              <a:spLocks/>
            </p:cNvSpPr>
            <p:nvPr/>
          </p:nvSpPr>
          <p:spPr bwMode="auto">
            <a:xfrm>
              <a:off x="536" y="2056"/>
              <a:ext cx="33" cy="49"/>
            </a:xfrm>
            <a:custGeom>
              <a:avLst/>
              <a:gdLst>
                <a:gd name="T0" fmla="*/ 16 w 33"/>
                <a:gd name="T1" fmla="*/ 49 h 49"/>
                <a:gd name="T2" fmla="*/ 33 w 33"/>
                <a:gd name="T3" fmla="*/ 49 h 49"/>
                <a:gd name="T4" fmla="*/ 16 w 33"/>
                <a:gd name="T5" fmla="*/ 0 h 49"/>
                <a:gd name="T6" fmla="*/ 0 w 33"/>
                <a:gd name="T7" fmla="*/ 0 h 49"/>
                <a:gd name="T8" fmla="*/ 16 w 33"/>
                <a:gd name="T9" fmla="*/ 49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49"/>
                <a:gd name="T17" fmla="*/ 33 w 33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49">
                  <a:moveTo>
                    <a:pt x="16" y="49"/>
                  </a:moveTo>
                  <a:lnTo>
                    <a:pt x="33" y="49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6" y="49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82" name="Rectangle 613"/>
            <p:cNvSpPr>
              <a:spLocks noChangeArrowheads="1"/>
            </p:cNvSpPr>
            <p:nvPr/>
          </p:nvSpPr>
          <p:spPr bwMode="auto">
            <a:xfrm>
              <a:off x="2702" y="2894"/>
              <a:ext cx="1" cy="16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783" name="Freeform 614"/>
            <p:cNvSpPr>
              <a:spLocks/>
            </p:cNvSpPr>
            <p:nvPr/>
          </p:nvSpPr>
          <p:spPr bwMode="auto">
            <a:xfrm>
              <a:off x="2702" y="2894"/>
              <a:ext cx="197" cy="33"/>
            </a:xfrm>
            <a:custGeom>
              <a:avLst/>
              <a:gdLst>
                <a:gd name="T0" fmla="*/ 0 w 197"/>
                <a:gd name="T1" fmla="*/ 0 h 33"/>
                <a:gd name="T2" fmla="*/ 0 w 197"/>
                <a:gd name="T3" fmla="*/ 16 h 33"/>
                <a:gd name="T4" fmla="*/ 180 w 197"/>
                <a:gd name="T5" fmla="*/ 33 h 33"/>
                <a:gd name="T6" fmla="*/ 180 w 197"/>
                <a:gd name="T7" fmla="*/ 33 h 33"/>
                <a:gd name="T8" fmla="*/ 197 w 197"/>
                <a:gd name="T9" fmla="*/ 16 h 33"/>
                <a:gd name="T10" fmla="*/ 180 w 197"/>
                <a:gd name="T11" fmla="*/ 16 h 33"/>
                <a:gd name="T12" fmla="*/ 0 w 197"/>
                <a:gd name="T13" fmla="*/ 0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7"/>
                <a:gd name="T22" fmla="*/ 0 h 33"/>
                <a:gd name="T23" fmla="*/ 197 w 197"/>
                <a:gd name="T24" fmla="*/ 33 h 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7" h="33">
                  <a:moveTo>
                    <a:pt x="0" y="0"/>
                  </a:moveTo>
                  <a:lnTo>
                    <a:pt x="0" y="16"/>
                  </a:lnTo>
                  <a:lnTo>
                    <a:pt x="180" y="33"/>
                  </a:lnTo>
                  <a:lnTo>
                    <a:pt x="197" y="16"/>
                  </a:lnTo>
                  <a:lnTo>
                    <a:pt x="180" y="16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84" name="Freeform 615"/>
            <p:cNvSpPr>
              <a:spLocks/>
            </p:cNvSpPr>
            <p:nvPr/>
          </p:nvSpPr>
          <p:spPr bwMode="auto">
            <a:xfrm>
              <a:off x="2964" y="2976"/>
              <a:ext cx="17" cy="17"/>
            </a:xfrm>
            <a:custGeom>
              <a:avLst/>
              <a:gdLst>
                <a:gd name="T0" fmla="*/ 17 w 17"/>
                <a:gd name="T1" fmla="*/ 0 h 17"/>
                <a:gd name="T2" fmla="*/ 17 w 17"/>
                <a:gd name="T3" fmla="*/ 0 h 17"/>
                <a:gd name="T4" fmla="*/ 0 w 17"/>
                <a:gd name="T5" fmla="*/ 17 h 17"/>
                <a:gd name="T6" fmla="*/ 0 w 17"/>
                <a:gd name="T7" fmla="*/ 17 h 17"/>
                <a:gd name="T8" fmla="*/ 17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7" y="0"/>
                  </a:moveTo>
                  <a:lnTo>
                    <a:pt x="17" y="0"/>
                  </a:lnTo>
                  <a:lnTo>
                    <a:pt x="0" y="17"/>
                  </a:lnTo>
                  <a:lnTo>
                    <a:pt x="17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85" name="Freeform 616"/>
            <p:cNvSpPr>
              <a:spLocks/>
            </p:cNvSpPr>
            <p:nvPr/>
          </p:nvSpPr>
          <p:spPr bwMode="auto">
            <a:xfrm>
              <a:off x="2882" y="2910"/>
              <a:ext cx="99" cy="83"/>
            </a:xfrm>
            <a:custGeom>
              <a:avLst/>
              <a:gdLst>
                <a:gd name="T0" fmla="*/ 17 w 99"/>
                <a:gd name="T1" fmla="*/ 0 h 83"/>
                <a:gd name="T2" fmla="*/ 0 w 99"/>
                <a:gd name="T3" fmla="*/ 17 h 83"/>
                <a:gd name="T4" fmla="*/ 82 w 99"/>
                <a:gd name="T5" fmla="*/ 83 h 83"/>
                <a:gd name="T6" fmla="*/ 99 w 99"/>
                <a:gd name="T7" fmla="*/ 66 h 83"/>
                <a:gd name="T8" fmla="*/ 17 w 99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"/>
                <a:gd name="T16" fmla="*/ 0 h 83"/>
                <a:gd name="T17" fmla="*/ 99 w 99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" h="83">
                  <a:moveTo>
                    <a:pt x="17" y="0"/>
                  </a:moveTo>
                  <a:lnTo>
                    <a:pt x="0" y="17"/>
                  </a:lnTo>
                  <a:lnTo>
                    <a:pt x="82" y="83"/>
                  </a:lnTo>
                  <a:lnTo>
                    <a:pt x="99" y="66"/>
                  </a:lnTo>
                  <a:lnTo>
                    <a:pt x="17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86" name="Freeform 617"/>
            <p:cNvSpPr>
              <a:spLocks/>
            </p:cNvSpPr>
            <p:nvPr/>
          </p:nvSpPr>
          <p:spPr bwMode="auto">
            <a:xfrm>
              <a:off x="2964" y="2976"/>
              <a:ext cx="17" cy="17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0 h 17"/>
                <a:gd name="T4" fmla="*/ 17 w 17"/>
                <a:gd name="T5" fmla="*/ 17 h 17"/>
                <a:gd name="T6" fmla="*/ 17 w 17"/>
                <a:gd name="T7" fmla="*/ 17 h 17"/>
                <a:gd name="T8" fmla="*/ 0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0"/>
                  </a:moveTo>
                  <a:lnTo>
                    <a:pt x="0" y="0"/>
                  </a:lnTo>
                  <a:lnTo>
                    <a:pt x="17" y="17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87" name="Freeform 618"/>
            <p:cNvSpPr>
              <a:spLocks/>
            </p:cNvSpPr>
            <p:nvPr/>
          </p:nvSpPr>
          <p:spPr bwMode="auto">
            <a:xfrm>
              <a:off x="2964" y="2910"/>
              <a:ext cx="99" cy="83"/>
            </a:xfrm>
            <a:custGeom>
              <a:avLst/>
              <a:gdLst>
                <a:gd name="T0" fmla="*/ 0 w 99"/>
                <a:gd name="T1" fmla="*/ 66 h 83"/>
                <a:gd name="T2" fmla="*/ 17 w 99"/>
                <a:gd name="T3" fmla="*/ 83 h 83"/>
                <a:gd name="T4" fmla="*/ 99 w 99"/>
                <a:gd name="T5" fmla="*/ 17 h 83"/>
                <a:gd name="T6" fmla="*/ 82 w 99"/>
                <a:gd name="T7" fmla="*/ 17 h 83"/>
                <a:gd name="T8" fmla="*/ 82 w 99"/>
                <a:gd name="T9" fmla="*/ 0 h 83"/>
                <a:gd name="T10" fmla="*/ 82 w 99"/>
                <a:gd name="T11" fmla="*/ 0 h 83"/>
                <a:gd name="T12" fmla="*/ 0 w 99"/>
                <a:gd name="T13" fmla="*/ 66 h 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9"/>
                <a:gd name="T22" fmla="*/ 0 h 83"/>
                <a:gd name="T23" fmla="*/ 99 w 99"/>
                <a:gd name="T24" fmla="*/ 83 h 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9" h="83">
                  <a:moveTo>
                    <a:pt x="0" y="66"/>
                  </a:moveTo>
                  <a:lnTo>
                    <a:pt x="17" y="83"/>
                  </a:lnTo>
                  <a:lnTo>
                    <a:pt x="99" y="17"/>
                  </a:lnTo>
                  <a:lnTo>
                    <a:pt x="82" y="17"/>
                  </a:lnTo>
                  <a:lnTo>
                    <a:pt x="82" y="0"/>
                  </a:lnTo>
                  <a:lnTo>
                    <a:pt x="0" y="66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88" name="Rectangle 619"/>
            <p:cNvSpPr>
              <a:spLocks noChangeArrowheads="1"/>
            </p:cNvSpPr>
            <p:nvPr/>
          </p:nvSpPr>
          <p:spPr bwMode="auto">
            <a:xfrm>
              <a:off x="3227" y="2894"/>
              <a:ext cx="1" cy="16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789" name="Freeform 620"/>
            <p:cNvSpPr>
              <a:spLocks/>
            </p:cNvSpPr>
            <p:nvPr/>
          </p:nvSpPr>
          <p:spPr bwMode="auto">
            <a:xfrm>
              <a:off x="3046" y="2894"/>
              <a:ext cx="181" cy="33"/>
            </a:xfrm>
            <a:custGeom>
              <a:avLst/>
              <a:gdLst>
                <a:gd name="T0" fmla="*/ 0 w 181"/>
                <a:gd name="T1" fmla="*/ 16 h 33"/>
                <a:gd name="T2" fmla="*/ 0 w 181"/>
                <a:gd name="T3" fmla="*/ 33 h 33"/>
                <a:gd name="T4" fmla="*/ 181 w 181"/>
                <a:gd name="T5" fmla="*/ 16 h 33"/>
                <a:gd name="T6" fmla="*/ 181 w 181"/>
                <a:gd name="T7" fmla="*/ 0 h 33"/>
                <a:gd name="T8" fmla="*/ 0 w 181"/>
                <a:gd name="T9" fmla="*/ 16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33"/>
                <a:gd name="T17" fmla="*/ 181 w 181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33">
                  <a:moveTo>
                    <a:pt x="0" y="16"/>
                  </a:moveTo>
                  <a:lnTo>
                    <a:pt x="0" y="33"/>
                  </a:lnTo>
                  <a:lnTo>
                    <a:pt x="181" y="16"/>
                  </a:lnTo>
                  <a:lnTo>
                    <a:pt x="181" y="0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90" name="Rectangle 621"/>
            <p:cNvSpPr>
              <a:spLocks noChangeArrowheads="1"/>
            </p:cNvSpPr>
            <p:nvPr/>
          </p:nvSpPr>
          <p:spPr bwMode="auto">
            <a:xfrm>
              <a:off x="2702" y="2894"/>
              <a:ext cx="1" cy="16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791" name="Freeform 622"/>
            <p:cNvSpPr>
              <a:spLocks/>
            </p:cNvSpPr>
            <p:nvPr/>
          </p:nvSpPr>
          <p:spPr bwMode="auto">
            <a:xfrm>
              <a:off x="2505" y="2878"/>
              <a:ext cx="197" cy="32"/>
            </a:xfrm>
            <a:custGeom>
              <a:avLst/>
              <a:gdLst>
                <a:gd name="T0" fmla="*/ 197 w 197"/>
                <a:gd name="T1" fmla="*/ 32 h 32"/>
                <a:gd name="T2" fmla="*/ 197 w 197"/>
                <a:gd name="T3" fmla="*/ 16 h 32"/>
                <a:gd name="T4" fmla="*/ 0 w 197"/>
                <a:gd name="T5" fmla="*/ 0 h 32"/>
                <a:gd name="T6" fmla="*/ 16 w 197"/>
                <a:gd name="T7" fmla="*/ 0 h 32"/>
                <a:gd name="T8" fmla="*/ 0 w 197"/>
                <a:gd name="T9" fmla="*/ 16 h 32"/>
                <a:gd name="T10" fmla="*/ 0 w 197"/>
                <a:gd name="T11" fmla="*/ 16 h 32"/>
                <a:gd name="T12" fmla="*/ 197 w 197"/>
                <a:gd name="T13" fmla="*/ 32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7"/>
                <a:gd name="T22" fmla="*/ 0 h 32"/>
                <a:gd name="T23" fmla="*/ 197 w 197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7" h="32">
                  <a:moveTo>
                    <a:pt x="197" y="32"/>
                  </a:moveTo>
                  <a:lnTo>
                    <a:pt x="197" y="16"/>
                  </a:lnTo>
                  <a:lnTo>
                    <a:pt x="0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197" y="32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92" name="Freeform 623"/>
            <p:cNvSpPr>
              <a:spLocks/>
            </p:cNvSpPr>
            <p:nvPr/>
          </p:nvSpPr>
          <p:spPr bwMode="auto">
            <a:xfrm>
              <a:off x="2423" y="2812"/>
              <a:ext cx="16" cy="16"/>
            </a:xfrm>
            <a:custGeom>
              <a:avLst/>
              <a:gdLst>
                <a:gd name="T0" fmla="*/ 0 w 16"/>
                <a:gd name="T1" fmla="*/ 16 h 16"/>
                <a:gd name="T2" fmla="*/ 0 w 16"/>
                <a:gd name="T3" fmla="*/ 16 h 16"/>
                <a:gd name="T4" fmla="*/ 16 w 16"/>
                <a:gd name="T5" fmla="*/ 0 h 16"/>
                <a:gd name="T6" fmla="*/ 16 w 16"/>
                <a:gd name="T7" fmla="*/ 0 h 16"/>
                <a:gd name="T8" fmla="*/ 0 w 16"/>
                <a:gd name="T9" fmla="*/ 1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16"/>
                <a:gd name="T17" fmla="*/ 16 w 16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16">
                  <a:moveTo>
                    <a:pt x="0" y="16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93" name="Freeform 624"/>
            <p:cNvSpPr>
              <a:spLocks/>
            </p:cNvSpPr>
            <p:nvPr/>
          </p:nvSpPr>
          <p:spPr bwMode="auto">
            <a:xfrm>
              <a:off x="2423" y="2812"/>
              <a:ext cx="98" cy="82"/>
            </a:xfrm>
            <a:custGeom>
              <a:avLst/>
              <a:gdLst>
                <a:gd name="T0" fmla="*/ 82 w 98"/>
                <a:gd name="T1" fmla="*/ 82 h 82"/>
                <a:gd name="T2" fmla="*/ 98 w 98"/>
                <a:gd name="T3" fmla="*/ 66 h 82"/>
                <a:gd name="T4" fmla="*/ 16 w 98"/>
                <a:gd name="T5" fmla="*/ 0 h 82"/>
                <a:gd name="T6" fmla="*/ 0 w 98"/>
                <a:gd name="T7" fmla="*/ 16 h 82"/>
                <a:gd name="T8" fmla="*/ 82 w 98"/>
                <a:gd name="T9" fmla="*/ 82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"/>
                <a:gd name="T16" fmla="*/ 0 h 82"/>
                <a:gd name="T17" fmla="*/ 98 w 98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" h="82">
                  <a:moveTo>
                    <a:pt x="82" y="82"/>
                  </a:moveTo>
                  <a:lnTo>
                    <a:pt x="98" y="66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82" y="82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94" name="Freeform 625"/>
            <p:cNvSpPr>
              <a:spLocks/>
            </p:cNvSpPr>
            <p:nvPr/>
          </p:nvSpPr>
          <p:spPr bwMode="auto">
            <a:xfrm>
              <a:off x="3489" y="2812"/>
              <a:ext cx="17" cy="16"/>
            </a:xfrm>
            <a:custGeom>
              <a:avLst/>
              <a:gdLst>
                <a:gd name="T0" fmla="*/ 17 w 17"/>
                <a:gd name="T1" fmla="*/ 16 h 16"/>
                <a:gd name="T2" fmla="*/ 17 w 17"/>
                <a:gd name="T3" fmla="*/ 16 h 16"/>
                <a:gd name="T4" fmla="*/ 0 w 17"/>
                <a:gd name="T5" fmla="*/ 0 h 16"/>
                <a:gd name="T6" fmla="*/ 0 w 17"/>
                <a:gd name="T7" fmla="*/ 0 h 16"/>
                <a:gd name="T8" fmla="*/ 17 w 17"/>
                <a:gd name="T9" fmla="*/ 1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6"/>
                <a:gd name="T17" fmla="*/ 17 w 17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6">
                  <a:moveTo>
                    <a:pt x="17" y="16"/>
                  </a:moveTo>
                  <a:lnTo>
                    <a:pt x="17" y="16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95" name="Freeform 626"/>
            <p:cNvSpPr>
              <a:spLocks/>
            </p:cNvSpPr>
            <p:nvPr/>
          </p:nvSpPr>
          <p:spPr bwMode="auto">
            <a:xfrm>
              <a:off x="3424" y="2812"/>
              <a:ext cx="82" cy="82"/>
            </a:xfrm>
            <a:custGeom>
              <a:avLst/>
              <a:gdLst>
                <a:gd name="T0" fmla="*/ 82 w 82"/>
                <a:gd name="T1" fmla="*/ 16 h 82"/>
                <a:gd name="T2" fmla="*/ 65 w 82"/>
                <a:gd name="T3" fmla="*/ 0 h 82"/>
                <a:gd name="T4" fmla="*/ 0 w 82"/>
                <a:gd name="T5" fmla="*/ 66 h 82"/>
                <a:gd name="T6" fmla="*/ 0 w 82"/>
                <a:gd name="T7" fmla="*/ 66 h 82"/>
                <a:gd name="T8" fmla="*/ 0 w 82"/>
                <a:gd name="T9" fmla="*/ 82 h 82"/>
                <a:gd name="T10" fmla="*/ 16 w 82"/>
                <a:gd name="T11" fmla="*/ 82 h 82"/>
                <a:gd name="T12" fmla="*/ 82 w 82"/>
                <a:gd name="T13" fmla="*/ 16 h 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"/>
                <a:gd name="T22" fmla="*/ 0 h 82"/>
                <a:gd name="T23" fmla="*/ 82 w 82"/>
                <a:gd name="T24" fmla="*/ 82 h 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" h="82">
                  <a:moveTo>
                    <a:pt x="82" y="16"/>
                  </a:moveTo>
                  <a:lnTo>
                    <a:pt x="65" y="0"/>
                  </a:lnTo>
                  <a:lnTo>
                    <a:pt x="0" y="66"/>
                  </a:lnTo>
                  <a:lnTo>
                    <a:pt x="0" y="82"/>
                  </a:lnTo>
                  <a:lnTo>
                    <a:pt x="16" y="82"/>
                  </a:lnTo>
                  <a:lnTo>
                    <a:pt x="82" y="16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96" name="Rectangle 627"/>
            <p:cNvSpPr>
              <a:spLocks noChangeArrowheads="1"/>
            </p:cNvSpPr>
            <p:nvPr/>
          </p:nvSpPr>
          <p:spPr bwMode="auto">
            <a:xfrm>
              <a:off x="3227" y="2894"/>
              <a:ext cx="1" cy="16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797" name="Freeform 628"/>
            <p:cNvSpPr>
              <a:spLocks/>
            </p:cNvSpPr>
            <p:nvPr/>
          </p:nvSpPr>
          <p:spPr bwMode="auto">
            <a:xfrm>
              <a:off x="3227" y="2878"/>
              <a:ext cx="197" cy="32"/>
            </a:xfrm>
            <a:custGeom>
              <a:avLst/>
              <a:gdLst>
                <a:gd name="T0" fmla="*/ 197 w 197"/>
                <a:gd name="T1" fmla="*/ 16 h 32"/>
                <a:gd name="T2" fmla="*/ 197 w 197"/>
                <a:gd name="T3" fmla="*/ 0 h 32"/>
                <a:gd name="T4" fmla="*/ 0 w 197"/>
                <a:gd name="T5" fmla="*/ 16 h 32"/>
                <a:gd name="T6" fmla="*/ 0 w 197"/>
                <a:gd name="T7" fmla="*/ 32 h 32"/>
                <a:gd name="T8" fmla="*/ 197 w 197"/>
                <a:gd name="T9" fmla="*/ 16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7"/>
                <a:gd name="T16" fmla="*/ 0 h 32"/>
                <a:gd name="T17" fmla="*/ 197 w 197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7" h="32">
                  <a:moveTo>
                    <a:pt x="197" y="16"/>
                  </a:moveTo>
                  <a:lnTo>
                    <a:pt x="197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197" y="16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98" name="Rectangle 629"/>
            <p:cNvSpPr>
              <a:spLocks noChangeArrowheads="1"/>
            </p:cNvSpPr>
            <p:nvPr/>
          </p:nvSpPr>
          <p:spPr bwMode="auto">
            <a:xfrm>
              <a:off x="667" y="1185"/>
              <a:ext cx="55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ko-KR" sz="1900" b="0">
                  <a:latin typeface="Lucida Console" pitchFamily="49" charset="0"/>
                  <a:ea typeface="굴림" pitchFamily="50" charset="-127"/>
                </a:rPr>
                <a:t>number</a:t>
              </a:r>
              <a:endParaRPr lang="en-US" altLang="ko-KR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799" name="Rectangle 630"/>
            <p:cNvSpPr>
              <a:spLocks noChangeArrowheads="1"/>
            </p:cNvSpPr>
            <p:nvPr/>
          </p:nvSpPr>
          <p:spPr bwMode="auto">
            <a:xfrm>
              <a:off x="1488" y="1185"/>
              <a:ext cx="36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ko-KR" sz="1900" b="0">
                  <a:latin typeface="Lucida Console" pitchFamily="49" charset="0"/>
                  <a:ea typeface="굴림" pitchFamily="50" charset="-127"/>
                </a:rPr>
                <a:t>name</a:t>
              </a:r>
              <a:endParaRPr lang="en-US" altLang="ko-KR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800" name="Rectangle 631"/>
            <p:cNvSpPr>
              <a:spLocks noChangeArrowheads="1"/>
            </p:cNvSpPr>
            <p:nvPr/>
          </p:nvSpPr>
          <p:spPr bwMode="auto">
            <a:xfrm>
              <a:off x="2472" y="1185"/>
              <a:ext cx="92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ko-KR" sz="1900" b="0">
                  <a:latin typeface="Lucida Console" pitchFamily="49" charset="0"/>
                  <a:ea typeface="굴림" pitchFamily="50" charset="-127"/>
                </a:rPr>
                <a:t>department</a:t>
              </a:r>
              <a:endParaRPr lang="en-US" altLang="ko-KR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801" name="Rectangle 632"/>
            <p:cNvSpPr>
              <a:spLocks noChangeArrowheads="1"/>
            </p:cNvSpPr>
            <p:nvPr/>
          </p:nvSpPr>
          <p:spPr bwMode="auto">
            <a:xfrm>
              <a:off x="3620" y="1185"/>
              <a:ext cx="55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ko-KR" sz="1900" b="0">
                  <a:latin typeface="Lucida Console" pitchFamily="49" charset="0"/>
                  <a:ea typeface="굴림" pitchFamily="50" charset="-127"/>
                </a:rPr>
                <a:t>salary</a:t>
              </a:r>
              <a:endParaRPr lang="en-US" altLang="ko-KR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802" name="Rectangle 633"/>
            <p:cNvSpPr>
              <a:spLocks noChangeArrowheads="1"/>
            </p:cNvSpPr>
            <p:nvPr/>
          </p:nvSpPr>
          <p:spPr bwMode="auto">
            <a:xfrm>
              <a:off x="4474" y="1185"/>
              <a:ext cx="73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ko-KR" sz="1900" b="0">
                  <a:latin typeface="Lucida Console" pitchFamily="49" charset="0"/>
                  <a:ea typeface="굴림" pitchFamily="50" charset="-127"/>
                </a:rPr>
                <a:t>location</a:t>
              </a:r>
              <a:endParaRPr lang="en-US" altLang="ko-KR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803" name="Rectangle 634"/>
            <p:cNvSpPr>
              <a:spLocks noChangeArrowheads="1"/>
            </p:cNvSpPr>
            <p:nvPr/>
          </p:nvSpPr>
          <p:spPr bwMode="auto">
            <a:xfrm>
              <a:off x="667" y="1431"/>
              <a:ext cx="3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ko-KR" altLang="en-US" sz="1600" b="0">
                  <a:latin typeface="Arial" charset="0"/>
                  <a:ea typeface="굴림" pitchFamily="50" charset="-127"/>
                </a:rPr>
                <a:t>23603</a:t>
              </a: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804" name="Rectangle 635"/>
            <p:cNvSpPr>
              <a:spLocks noChangeArrowheads="1"/>
            </p:cNvSpPr>
            <p:nvPr/>
          </p:nvSpPr>
          <p:spPr bwMode="auto">
            <a:xfrm>
              <a:off x="1488" y="1431"/>
              <a:ext cx="3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ko-KR" sz="1600" b="0">
                  <a:latin typeface="Arial" charset="0"/>
                  <a:ea typeface="굴림" pitchFamily="50" charset="-127"/>
                </a:rPr>
                <a:t>Jones</a:t>
              </a:r>
              <a:endParaRPr lang="en-US" altLang="ko-KR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805" name="Rectangle 636"/>
            <p:cNvSpPr>
              <a:spLocks noChangeArrowheads="1"/>
            </p:cNvSpPr>
            <p:nvPr/>
          </p:nvSpPr>
          <p:spPr bwMode="auto">
            <a:xfrm>
              <a:off x="2472" y="1431"/>
              <a:ext cx="21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ko-KR" altLang="en-US" sz="1600" b="0">
                  <a:latin typeface="Arial" charset="0"/>
                  <a:ea typeface="굴림" pitchFamily="50" charset="-127"/>
                </a:rPr>
                <a:t>413</a:t>
              </a: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806" name="Rectangle 637"/>
            <p:cNvSpPr>
              <a:spLocks noChangeArrowheads="1"/>
            </p:cNvSpPr>
            <p:nvPr/>
          </p:nvSpPr>
          <p:spPr bwMode="auto">
            <a:xfrm>
              <a:off x="3620" y="1431"/>
              <a:ext cx="2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ko-KR" altLang="en-US" sz="1600" b="0">
                  <a:latin typeface="Arial" charset="0"/>
                  <a:ea typeface="굴림" pitchFamily="50" charset="-127"/>
                </a:rPr>
                <a:t>1100</a:t>
              </a: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807" name="Rectangle 638"/>
            <p:cNvSpPr>
              <a:spLocks noChangeArrowheads="1"/>
            </p:cNvSpPr>
            <p:nvPr/>
          </p:nvSpPr>
          <p:spPr bwMode="auto">
            <a:xfrm>
              <a:off x="4474" y="1431"/>
              <a:ext cx="66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ko-KR" sz="1600" b="0">
                  <a:latin typeface="Arial" charset="0"/>
                  <a:ea typeface="굴림" pitchFamily="50" charset="-127"/>
                </a:rPr>
                <a:t>New Jersey</a:t>
              </a:r>
              <a:endParaRPr lang="en-US" altLang="ko-KR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808" name="Rectangle 639"/>
            <p:cNvSpPr>
              <a:spLocks noChangeArrowheads="1"/>
            </p:cNvSpPr>
            <p:nvPr/>
          </p:nvSpPr>
          <p:spPr bwMode="auto">
            <a:xfrm>
              <a:off x="667" y="1661"/>
              <a:ext cx="3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ko-KR" altLang="en-US" sz="1600" b="0">
                  <a:latin typeface="Arial" charset="0"/>
                  <a:ea typeface="굴림" pitchFamily="50" charset="-127"/>
                </a:rPr>
                <a:t>24568</a:t>
              </a: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</p:grpSp>
      <p:sp>
        <p:nvSpPr>
          <p:cNvPr id="16389" name="Rectangle 641"/>
          <p:cNvSpPr>
            <a:spLocks noChangeArrowheads="1"/>
          </p:cNvSpPr>
          <p:nvPr/>
        </p:nvSpPr>
        <p:spPr bwMode="auto">
          <a:xfrm>
            <a:off x="2287588" y="4160838"/>
            <a:ext cx="6191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600" b="0">
                <a:latin typeface="Arial" charset="0"/>
                <a:ea typeface="굴림" pitchFamily="50" charset="-127"/>
              </a:rPr>
              <a:t>Kerwin</a:t>
            </a:r>
            <a:endParaRPr lang="en-US" altLang="ko-KR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390" name="Rectangle 642"/>
          <p:cNvSpPr>
            <a:spLocks noChangeArrowheads="1"/>
          </p:cNvSpPr>
          <p:nvPr/>
        </p:nvSpPr>
        <p:spPr bwMode="auto">
          <a:xfrm>
            <a:off x="3849688" y="4160838"/>
            <a:ext cx="3381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ko-KR" altLang="en-US" sz="1600" b="0">
                <a:latin typeface="Arial" charset="0"/>
                <a:ea typeface="굴림" pitchFamily="50" charset="-127"/>
              </a:rPr>
              <a:t>413</a:t>
            </a: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391" name="Rectangle 643"/>
          <p:cNvSpPr>
            <a:spLocks noChangeArrowheads="1"/>
          </p:cNvSpPr>
          <p:nvPr/>
        </p:nvSpPr>
        <p:spPr bwMode="auto">
          <a:xfrm>
            <a:off x="5672138" y="4160838"/>
            <a:ext cx="450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ko-KR" altLang="en-US" sz="1600" b="0">
                <a:latin typeface="Arial" charset="0"/>
                <a:ea typeface="굴림" pitchFamily="50" charset="-127"/>
              </a:rPr>
              <a:t>2000</a:t>
            </a: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392" name="Rectangle 644"/>
          <p:cNvSpPr>
            <a:spLocks noChangeArrowheads="1"/>
          </p:cNvSpPr>
          <p:nvPr/>
        </p:nvSpPr>
        <p:spPr bwMode="auto">
          <a:xfrm>
            <a:off x="7027863" y="4160838"/>
            <a:ext cx="10604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600" b="0">
                <a:latin typeface="Arial" charset="0"/>
                <a:ea typeface="굴림" pitchFamily="50" charset="-127"/>
              </a:rPr>
              <a:t>New Jersey</a:t>
            </a:r>
            <a:endParaRPr lang="en-US" altLang="ko-KR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393" name="Rectangle 645"/>
          <p:cNvSpPr>
            <a:spLocks noChangeArrowheads="1"/>
          </p:cNvSpPr>
          <p:nvPr/>
        </p:nvSpPr>
        <p:spPr bwMode="auto">
          <a:xfrm>
            <a:off x="984250" y="4527550"/>
            <a:ext cx="5635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ko-KR" altLang="en-US" sz="1600" b="0">
                <a:latin typeface="Arial" charset="0"/>
                <a:ea typeface="굴림" pitchFamily="50" charset="-127"/>
              </a:rPr>
              <a:t>34589</a:t>
            </a: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394" name="Rectangle 646"/>
          <p:cNvSpPr>
            <a:spLocks noChangeArrowheads="1"/>
          </p:cNvSpPr>
          <p:nvPr/>
        </p:nvSpPr>
        <p:spPr bwMode="auto">
          <a:xfrm>
            <a:off x="2287588" y="4527550"/>
            <a:ext cx="620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600" b="0">
                <a:latin typeface="Arial" charset="0"/>
                <a:ea typeface="굴림" pitchFamily="50" charset="-127"/>
              </a:rPr>
              <a:t>Larson</a:t>
            </a:r>
            <a:endParaRPr lang="en-US" altLang="ko-KR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395" name="Rectangle 647"/>
          <p:cNvSpPr>
            <a:spLocks noChangeArrowheads="1"/>
          </p:cNvSpPr>
          <p:nvPr/>
        </p:nvSpPr>
        <p:spPr bwMode="auto">
          <a:xfrm>
            <a:off x="3849688" y="4527550"/>
            <a:ext cx="3381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ko-KR" altLang="en-US" sz="1600" b="0">
                <a:latin typeface="Arial" charset="0"/>
                <a:ea typeface="굴림" pitchFamily="50" charset="-127"/>
              </a:rPr>
              <a:t>642</a:t>
            </a: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396" name="Rectangle 648"/>
          <p:cNvSpPr>
            <a:spLocks noChangeArrowheads="1"/>
          </p:cNvSpPr>
          <p:nvPr/>
        </p:nvSpPr>
        <p:spPr bwMode="auto">
          <a:xfrm>
            <a:off x="5672138" y="4527550"/>
            <a:ext cx="450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ko-KR" altLang="en-US" sz="1600" b="0">
                <a:latin typeface="Arial" charset="0"/>
                <a:ea typeface="굴림" pitchFamily="50" charset="-127"/>
              </a:rPr>
              <a:t>1800</a:t>
            </a: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397" name="Rectangle 649"/>
          <p:cNvSpPr>
            <a:spLocks noChangeArrowheads="1"/>
          </p:cNvSpPr>
          <p:nvPr/>
        </p:nvSpPr>
        <p:spPr bwMode="auto">
          <a:xfrm>
            <a:off x="7027863" y="4527550"/>
            <a:ext cx="11160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600" b="0">
                <a:latin typeface="Arial" charset="0"/>
                <a:ea typeface="굴림" pitchFamily="50" charset="-127"/>
              </a:rPr>
              <a:t>Los Angeles</a:t>
            </a:r>
            <a:endParaRPr lang="en-US" altLang="ko-KR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398" name="Rectangle 650"/>
          <p:cNvSpPr>
            <a:spLocks noChangeArrowheads="1"/>
          </p:cNvSpPr>
          <p:nvPr/>
        </p:nvSpPr>
        <p:spPr bwMode="auto">
          <a:xfrm>
            <a:off x="984250" y="4892675"/>
            <a:ext cx="5635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ko-KR" altLang="en-US" sz="1600" b="0">
                <a:latin typeface="Arial" charset="0"/>
                <a:ea typeface="굴림" pitchFamily="50" charset="-127"/>
              </a:rPr>
              <a:t>35761</a:t>
            </a: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399" name="Rectangle 651"/>
          <p:cNvSpPr>
            <a:spLocks noChangeArrowheads="1"/>
          </p:cNvSpPr>
          <p:nvPr/>
        </p:nvSpPr>
        <p:spPr bwMode="auto">
          <a:xfrm>
            <a:off x="2287588" y="4892675"/>
            <a:ext cx="5540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600" b="0">
                <a:latin typeface="Arial" charset="0"/>
                <a:ea typeface="굴림" pitchFamily="50" charset="-127"/>
              </a:rPr>
              <a:t>Myers</a:t>
            </a:r>
            <a:endParaRPr lang="en-US" altLang="ko-KR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400" name="Rectangle 652"/>
          <p:cNvSpPr>
            <a:spLocks noChangeArrowheads="1"/>
          </p:cNvSpPr>
          <p:nvPr/>
        </p:nvSpPr>
        <p:spPr bwMode="auto">
          <a:xfrm>
            <a:off x="3849688" y="4892675"/>
            <a:ext cx="3381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ko-KR" altLang="en-US" sz="1600" b="0">
                <a:latin typeface="Arial" charset="0"/>
                <a:ea typeface="굴림" pitchFamily="50" charset="-127"/>
              </a:rPr>
              <a:t>611</a:t>
            </a: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401" name="Rectangle 653"/>
          <p:cNvSpPr>
            <a:spLocks noChangeArrowheads="1"/>
          </p:cNvSpPr>
          <p:nvPr/>
        </p:nvSpPr>
        <p:spPr bwMode="auto">
          <a:xfrm>
            <a:off x="5672138" y="4892675"/>
            <a:ext cx="450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ko-KR" altLang="en-US" sz="1600" b="0">
                <a:latin typeface="Arial" charset="0"/>
                <a:ea typeface="굴림" pitchFamily="50" charset="-127"/>
              </a:rPr>
              <a:t>1400</a:t>
            </a: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402" name="Rectangle 654"/>
          <p:cNvSpPr>
            <a:spLocks noChangeArrowheads="1"/>
          </p:cNvSpPr>
          <p:nvPr/>
        </p:nvSpPr>
        <p:spPr bwMode="auto">
          <a:xfrm>
            <a:off x="7027863" y="4892675"/>
            <a:ext cx="7223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600" b="0">
                <a:latin typeface="Arial" charset="0"/>
                <a:ea typeface="굴림" pitchFamily="50" charset="-127"/>
              </a:rPr>
              <a:t>Orlando</a:t>
            </a:r>
            <a:endParaRPr lang="en-US" altLang="ko-KR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403" name="Rectangle 655"/>
          <p:cNvSpPr>
            <a:spLocks noChangeArrowheads="1"/>
          </p:cNvSpPr>
          <p:nvPr/>
        </p:nvSpPr>
        <p:spPr bwMode="auto">
          <a:xfrm>
            <a:off x="984250" y="5257800"/>
            <a:ext cx="5635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ko-KR" altLang="en-US" sz="1600" b="0">
                <a:latin typeface="Arial" charset="0"/>
                <a:ea typeface="굴림" pitchFamily="50" charset="-127"/>
              </a:rPr>
              <a:t>47132</a:t>
            </a: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404" name="Rectangle 656"/>
          <p:cNvSpPr>
            <a:spLocks noChangeArrowheads="1"/>
          </p:cNvSpPr>
          <p:nvPr/>
        </p:nvSpPr>
        <p:spPr bwMode="auto">
          <a:xfrm>
            <a:off x="2287588" y="5257800"/>
            <a:ext cx="879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600" b="0">
                <a:latin typeface="Arial" charset="0"/>
                <a:ea typeface="굴림" pitchFamily="50" charset="-127"/>
              </a:rPr>
              <a:t>Neumann</a:t>
            </a:r>
            <a:endParaRPr lang="en-US" altLang="ko-KR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405" name="Rectangle 657"/>
          <p:cNvSpPr>
            <a:spLocks noChangeArrowheads="1"/>
          </p:cNvSpPr>
          <p:nvPr/>
        </p:nvSpPr>
        <p:spPr bwMode="auto">
          <a:xfrm>
            <a:off x="3849688" y="5257800"/>
            <a:ext cx="3381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ko-KR" altLang="en-US" sz="1600" b="0">
                <a:latin typeface="Arial" charset="0"/>
                <a:ea typeface="굴림" pitchFamily="50" charset="-127"/>
              </a:rPr>
              <a:t>413</a:t>
            </a: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406" name="Rectangle 658"/>
          <p:cNvSpPr>
            <a:spLocks noChangeArrowheads="1"/>
          </p:cNvSpPr>
          <p:nvPr/>
        </p:nvSpPr>
        <p:spPr bwMode="auto">
          <a:xfrm>
            <a:off x="5672138" y="5257800"/>
            <a:ext cx="450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ko-KR" altLang="en-US" sz="1600" b="0">
                <a:latin typeface="Arial" charset="0"/>
                <a:ea typeface="굴림" pitchFamily="50" charset="-127"/>
              </a:rPr>
              <a:t>9000</a:t>
            </a: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407" name="Rectangle 659"/>
          <p:cNvSpPr>
            <a:spLocks noChangeArrowheads="1"/>
          </p:cNvSpPr>
          <p:nvPr/>
        </p:nvSpPr>
        <p:spPr bwMode="auto">
          <a:xfrm>
            <a:off x="7027863" y="5257800"/>
            <a:ext cx="10604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600" b="0">
                <a:latin typeface="Arial" charset="0"/>
                <a:ea typeface="굴림" pitchFamily="50" charset="-127"/>
              </a:rPr>
              <a:t>New Jersey</a:t>
            </a:r>
            <a:endParaRPr lang="en-US" altLang="ko-KR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408" name="Rectangle 660"/>
          <p:cNvSpPr>
            <a:spLocks noChangeArrowheads="1"/>
          </p:cNvSpPr>
          <p:nvPr/>
        </p:nvSpPr>
        <p:spPr bwMode="auto">
          <a:xfrm>
            <a:off x="984250" y="5622925"/>
            <a:ext cx="5635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ko-KR" altLang="en-US" sz="1600" b="0">
                <a:latin typeface="Arial" charset="0"/>
                <a:ea typeface="굴림" pitchFamily="50" charset="-127"/>
              </a:rPr>
              <a:t>78321</a:t>
            </a: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409" name="Rectangle 661"/>
          <p:cNvSpPr>
            <a:spLocks noChangeArrowheads="1"/>
          </p:cNvSpPr>
          <p:nvPr/>
        </p:nvSpPr>
        <p:spPr bwMode="auto">
          <a:xfrm>
            <a:off x="2287588" y="5622925"/>
            <a:ext cx="857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600" b="0">
                <a:latin typeface="Arial" charset="0"/>
                <a:ea typeface="굴림" pitchFamily="50" charset="-127"/>
              </a:rPr>
              <a:t>Stephens</a:t>
            </a:r>
            <a:endParaRPr lang="en-US" altLang="ko-KR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410" name="Rectangle 662"/>
          <p:cNvSpPr>
            <a:spLocks noChangeArrowheads="1"/>
          </p:cNvSpPr>
          <p:nvPr/>
        </p:nvSpPr>
        <p:spPr bwMode="auto">
          <a:xfrm>
            <a:off x="3849688" y="5622925"/>
            <a:ext cx="3381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ko-KR" altLang="en-US" sz="1600" b="0">
                <a:latin typeface="Arial" charset="0"/>
                <a:ea typeface="굴림" pitchFamily="50" charset="-127"/>
              </a:rPr>
              <a:t>611</a:t>
            </a: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411" name="Rectangle 663"/>
          <p:cNvSpPr>
            <a:spLocks noChangeArrowheads="1"/>
          </p:cNvSpPr>
          <p:nvPr/>
        </p:nvSpPr>
        <p:spPr bwMode="auto">
          <a:xfrm>
            <a:off x="5672138" y="5622925"/>
            <a:ext cx="450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ko-KR" altLang="en-US" sz="1600" b="0">
                <a:latin typeface="Arial" charset="0"/>
                <a:ea typeface="굴림" pitchFamily="50" charset="-127"/>
              </a:rPr>
              <a:t>8500</a:t>
            </a: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412" name="Rectangle 664"/>
          <p:cNvSpPr>
            <a:spLocks noChangeArrowheads="1"/>
          </p:cNvSpPr>
          <p:nvPr/>
        </p:nvSpPr>
        <p:spPr bwMode="auto">
          <a:xfrm>
            <a:off x="7027863" y="5622925"/>
            <a:ext cx="7223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600" b="0">
                <a:latin typeface="Arial" charset="0"/>
                <a:ea typeface="굴림" pitchFamily="50" charset="-127"/>
              </a:rPr>
              <a:t>Orlando</a:t>
            </a:r>
            <a:endParaRPr lang="en-US" altLang="ko-KR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413" name="Rectangle 665"/>
          <p:cNvSpPr>
            <a:spLocks noChangeArrowheads="1"/>
          </p:cNvSpPr>
          <p:nvPr/>
        </p:nvSpPr>
        <p:spPr bwMode="auto">
          <a:xfrm>
            <a:off x="228600" y="4552950"/>
            <a:ext cx="4048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600" b="0">
                <a:latin typeface="Arial" charset="0"/>
                <a:ea typeface="굴림" pitchFamily="50" charset="-127"/>
              </a:rPr>
              <a:t>Row</a:t>
            </a:r>
            <a:endParaRPr lang="en-US" altLang="ko-KR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414" name="Rectangle 666"/>
          <p:cNvSpPr>
            <a:spLocks noChangeArrowheads="1"/>
          </p:cNvSpPr>
          <p:nvPr/>
        </p:nvSpPr>
        <p:spPr bwMode="auto">
          <a:xfrm>
            <a:off x="4214813" y="6248400"/>
            <a:ext cx="698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600" b="0">
                <a:latin typeface="Arial" charset="0"/>
                <a:ea typeface="굴림" pitchFamily="50" charset="-127"/>
              </a:rPr>
              <a:t>Column</a:t>
            </a:r>
            <a:endParaRPr lang="en-US" altLang="ko-KR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415" name="Rectangle 668"/>
          <p:cNvSpPr>
            <a:spLocks noChangeArrowheads="1"/>
          </p:cNvSpPr>
          <p:nvPr/>
        </p:nvSpPr>
        <p:spPr bwMode="auto">
          <a:xfrm>
            <a:off x="881063" y="3352800"/>
            <a:ext cx="7578725" cy="25400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416" name="Rectangle 669"/>
          <p:cNvSpPr>
            <a:spLocks noChangeArrowheads="1"/>
          </p:cNvSpPr>
          <p:nvPr/>
        </p:nvSpPr>
        <p:spPr bwMode="auto">
          <a:xfrm>
            <a:off x="8434388" y="3352800"/>
            <a:ext cx="25400" cy="442913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417" name="Rectangle 670"/>
          <p:cNvSpPr>
            <a:spLocks noChangeArrowheads="1"/>
          </p:cNvSpPr>
          <p:nvPr/>
        </p:nvSpPr>
        <p:spPr bwMode="auto">
          <a:xfrm>
            <a:off x="881063" y="3770313"/>
            <a:ext cx="7553325" cy="25400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418" name="Rectangle 671"/>
          <p:cNvSpPr>
            <a:spLocks noChangeArrowheads="1"/>
          </p:cNvSpPr>
          <p:nvPr/>
        </p:nvSpPr>
        <p:spPr bwMode="auto">
          <a:xfrm>
            <a:off x="881063" y="3352800"/>
            <a:ext cx="25400" cy="417513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419" name="Rectangle 672"/>
          <p:cNvSpPr>
            <a:spLocks noChangeArrowheads="1"/>
          </p:cNvSpPr>
          <p:nvPr/>
        </p:nvSpPr>
        <p:spPr bwMode="auto">
          <a:xfrm>
            <a:off x="881063" y="3770313"/>
            <a:ext cx="7578725" cy="25400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420" name="Rectangle 673"/>
          <p:cNvSpPr>
            <a:spLocks noChangeArrowheads="1"/>
          </p:cNvSpPr>
          <p:nvPr/>
        </p:nvSpPr>
        <p:spPr bwMode="auto">
          <a:xfrm>
            <a:off x="8434388" y="3770313"/>
            <a:ext cx="25400" cy="2270125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421" name="Rectangle 674"/>
          <p:cNvSpPr>
            <a:spLocks noChangeArrowheads="1"/>
          </p:cNvSpPr>
          <p:nvPr/>
        </p:nvSpPr>
        <p:spPr bwMode="auto">
          <a:xfrm>
            <a:off x="881063" y="6013450"/>
            <a:ext cx="7553325" cy="26988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422" name="Rectangle 675"/>
          <p:cNvSpPr>
            <a:spLocks noChangeArrowheads="1"/>
          </p:cNvSpPr>
          <p:nvPr/>
        </p:nvSpPr>
        <p:spPr bwMode="auto">
          <a:xfrm>
            <a:off x="881063" y="3770313"/>
            <a:ext cx="25400" cy="2243137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423" name="Rectangle 676"/>
          <p:cNvSpPr>
            <a:spLocks noChangeArrowheads="1"/>
          </p:cNvSpPr>
          <p:nvPr/>
        </p:nvSpPr>
        <p:spPr bwMode="auto">
          <a:xfrm>
            <a:off x="2130425" y="3352800"/>
            <a:ext cx="26988" cy="1588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424" name="Rectangle 678"/>
          <p:cNvSpPr>
            <a:spLocks noChangeArrowheads="1"/>
          </p:cNvSpPr>
          <p:nvPr/>
        </p:nvSpPr>
        <p:spPr bwMode="auto">
          <a:xfrm>
            <a:off x="2130425" y="3352800"/>
            <a:ext cx="26988" cy="2660650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425" name="Rectangle 679"/>
          <p:cNvSpPr>
            <a:spLocks noChangeArrowheads="1"/>
          </p:cNvSpPr>
          <p:nvPr/>
        </p:nvSpPr>
        <p:spPr bwMode="auto">
          <a:xfrm>
            <a:off x="906463" y="4500563"/>
            <a:ext cx="25400" cy="26987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426" name="Rectangle 680"/>
          <p:cNvSpPr>
            <a:spLocks noChangeArrowheads="1"/>
          </p:cNvSpPr>
          <p:nvPr/>
        </p:nvSpPr>
        <p:spPr bwMode="auto">
          <a:xfrm>
            <a:off x="906463" y="4500563"/>
            <a:ext cx="25400" cy="26987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427" name="Line 681"/>
          <p:cNvSpPr>
            <a:spLocks noChangeShapeType="1"/>
          </p:cNvSpPr>
          <p:nvPr/>
        </p:nvSpPr>
        <p:spPr bwMode="auto">
          <a:xfrm>
            <a:off x="1036638" y="4500563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28" name="Line 682"/>
          <p:cNvSpPr>
            <a:spLocks noChangeShapeType="1"/>
          </p:cNvSpPr>
          <p:nvPr/>
        </p:nvSpPr>
        <p:spPr bwMode="auto">
          <a:xfrm>
            <a:off x="1193800" y="4500563"/>
            <a:ext cx="508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29" name="Line 683"/>
          <p:cNvSpPr>
            <a:spLocks noChangeShapeType="1"/>
          </p:cNvSpPr>
          <p:nvPr/>
        </p:nvSpPr>
        <p:spPr bwMode="auto">
          <a:xfrm>
            <a:off x="1349375" y="4500563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30" name="Line 684"/>
          <p:cNvSpPr>
            <a:spLocks noChangeShapeType="1"/>
          </p:cNvSpPr>
          <p:nvPr/>
        </p:nvSpPr>
        <p:spPr bwMode="auto">
          <a:xfrm>
            <a:off x="1504950" y="4500563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31" name="Line 685"/>
          <p:cNvSpPr>
            <a:spLocks noChangeShapeType="1"/>
          </p:cNvSpPr>
          <p:nvPr/>
        </p:nvSpPr>
        <p:spPr bwMode="auto">
          <a:xfrm>
            <a:off x="1662113" y="4500563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32" name="Line 686"/>
          <p:cNvSpPr>
            <a:spLocks noChangeShapeType="1"/>
          </p:cNvSpPr>
          <p:nvPr/>
        </p:nvSpPr>
        <p:spPr bwMode="auto">
          <a:xfrm>
            <a:off x="1817688" y="4500563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33" name="Line 687"/>
          <p:cNvSpPr>
            <a:spLocks noChangeShapeType="1"/>
          </p:cNvSpPr>
          <p:nvPr/>
        </p:nvSpPr>
        <p:spPr bwMode="auto">
          <a:xfrm>
            <a:off x="1974850" y="4500563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34" name="Line 688"/>
          <p:cNvSpPr>
            <a:spLocks noChangeShapeType="1"/>
          </p:cNvSpPr>
          <p:nvPr/>
        </p:nvSpPr>
        <p:spPr bwMode="auto">
          <a:xfrm>
            <a:off x="2130425" y="4500563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35" name="Line 689"/>
          <p:cNvSpPr>
            <a:spLocks noChangeShapeType="1"/>
          </p:cNvSpPr>
          <p:nvPr/>
        </p:nvSpPr>
        <p:spPr bwMode="auto">
          <a:xfrm>
            <a:off x="2287588" y="4500563"/>
            <a:ext cx="508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36" name="Line 690"/>
          <p:cNvSpPr>
            <a:spLocks noChangeShapeType="1"/>
          </p:cNvSpPr>
          <p:nvPr/>
        </p:nvSpPr>
        <p:spPr bwMode="auto">
          <a:xfrm>
            <a:off x="2443163" y="4500563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37" name="Line 691"/>
          <p:cNvSpPr>
            <a:spLocks noChangeShapeType="1"/>
          </p:cNvSpPr>
          <p:nvPr/>
        </p:nvSpPr>
        <p:spPr bwMode="auto">
          <a:xfrm>
            <a:off x="2598738" y="4500563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38" name="Line 692"/>
          <p:cNvSpPr>
            <a:spLocks noChangeShapeType="1"/>
          </p:cNvSpPr>
          <p:nvPr/>
        </p:nvSpPr>
        <p:spPr bwMode="auto">
          <a:xfrm>
            <a:off x="2755900" y="4500563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39" name="Line 693"/>
          <p:cNvSpPr>
            <a:spLocks noChangeShapeType="1"/>
          </p:cNvSpPr>
          <p:nvPr/>
        </p:nvSpPr>
        <p:spPr bwMode="auto">
          <a:xfrm>
            <a:off x="2911475" y="4500563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40" name="Line 694"/>
          <p:cNvSpPr>
            <a:spLocks noChangeShapeType="1"/>
          </p:cNvSpPr>
          <p:nvPr/>
        </p:nvSpPr>
        <p:spPr bwMode="auto">
          <a:xfrm>
            <a:off x="3068638" y="4500563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41" name="Line 695"/>
          <p:cNvSpPr>
            <a:spLocks noChangeShapeType="1"/>
          </p:cNvSpPr>
          <p:nvPr/>
        </p:nvSpPr>
        <p:spPr bwMode="auto">
          <a:xfrm>
            <a:off x="3224213" y="4500563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42" name="Line 696"/>
          <p:cNvSpPr>
            <a:spLocks noChangeShapeType="1"/>
          </p:cNvSpPr>
          <p:nvPr/>
        </p:nvSpPr>
        <p:spPr bwMode="auto">
          <a:xfrm>
            <a:off x="3381375" y="4500563"/>
            <a:ext cx="508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43" name="Line 697"/>
          <p:cNvSpPr>
            <a:spLocks noChangeShapeType="1"/>
          </p:cNvSpPr>
          <p:nvPr/>
        </p:nvSpPr>
        <p:spPr bwMode="auto">
          <a:xfrm>
            <a:off x="3536950" y="4500563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44" name="Line 698"/>
          <p:cNvSpPr>
            <a:spLocks noChangeShapeType="1"/>
          </p:cNvSpPr>
          <p:nvPr/>
        </p:nvSpPr>
        <p:spPr bwMode="auto">
          <a:xfrm>
            <a:off x="3694113" y="4500563"/>
            <a:ext cx="508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45" name="Line 699"/>
          <p:cNvSpPr>
            <a:spLocks noChangeShapeType="1"/>
          </p:cNvSpPr>
          <p:nvPr/>
        </p:nvSpPr>
        <p:spPr bwMode="auto">
          <a:xfrm>
            <a:off x="3849688" y="4500563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46" name="Line 700"/>
          <p:cNvSpPr>
            <a:spLocks noChangeShapeType="1"/>
          </p:cNvSpPr>
          <p:nvPr/>
        </p:nvSpPr>
        <p:spPr bwMode="auto">
          <a:xfrm>
            <a:off x="4005263" y="4500563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47" name="Line 701"/>
          <p:cNvSpPr>
            <a:spLocks noChangeShapeType="1"/>
          </p:cNvSpPr>
          <p:nvPr/>
        </p:nvSpPr>
        <p:spPr bwMode="auto">
          <a:xfrm>
            <a:off x="4162425" y="4500563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48" name="Line 702"/>
          <p:cNvSpPr>
            <a:spLocks noChangeShapeType="1"/>
          </p:cNvSpPr>
          <p:nvPr/>
        </p:nvSpPr>
        <p:spPr bwMode="auto">
          <a:xfrm>
            <a:off x="4318000" y="4500563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49" name="Line 703"/>
          <p:cNvSpPr>
            <a:spLocks noChangeShapeType="1"/>
          </p:cNvSpPr>
          <p:nvPr/>
        </p:nvSpPr>
        <p:spPr bwMode="auto">
          <a:xfrm>
            <a:off x="4475163" y="4500563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50" name="Line 704"/>
          <p:cNvSpPr>
            <a:spLocks noChangeShapeType="1"/>
          </p:cNvSpPr>
          <p:nvPr/>
        </p:nvSpPr>
        <p:spPr bwMode="auto">
          <a:xfrm>
            <a:off x="4630738" y="4500563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51" name="Line 705"/>
          <p:cNvSpPr>
            <a:spLocks noChangeShapeType="1"/>
          </p:cNvSpPr>
          <p:nvPr/>
        </p:nvSpPr>
        <p:spPr bwMode="auto">
          <a:xfrm>
            <a:off x="4787900" y="4500563"/>
            <a:ext cx="508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52" name="Line 706"/>
          <p:cNvSpPr>
            <a:spLocks noChangeShapeType="1"/>
          </p:cNvSpPr>
          <p:nvPr/>
        </p:nvSpPr>
        <p:spPr bwMode="auto">
          <a:xfrm>
            <a:off x="4943475" y="4500563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53" name="Line 707"/>
          <p:cNvSpPr>
            <a:spLocks noChangeShapeType="1"/>
          </p:cNvSpPr>
          <p:nvPr/>
        </p:nvSpPr>
        <p:spPr bwMode="auto">
          <a:xfrm>
            <a:off x="5100638" y="4500563"/>
            <a:ext cx="508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54" name="Line 708"/>
          <p:cNvSpPr>
            <a:spLocks noChangeShapeType="1"/>
          </p:cNvSpPr>
          <p:nvPr/>
        </p:nvSpPr>
        <p:spPr bwMode="auto">
          <a:xfrm>
            <a:off x="5256213" y="4500563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55" name="Line 709"/>
          <p:cNvSpPr>
            <a:spLocks noChangeShapeType="1"/>
          </p:cNvSpPr>
          <p:nvPr/>
        </p:nvSpPr>
        <p:spPr bwMode="auto">
          <a:xfrm>
            <a:off x="5411788" y="4500563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56" name="Line 710"/>
          <p:cNvSpPr>
            <a:spLocks noChangeShapeType="1"/>
          </p:cNvSpPr>
          <p:nvPr/>
        </p:nvSpPr>
        <p:spPr bwMode="auto">
          <a:xfrm>
            <a:off x="5568950" y="4500563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57" name="Line 711"/>
          <p:cNvSpPr>
            <a:spLocks noChangeShapeType="1"/>
          </p:cNvSpPr>
          <p:nvPr/>
        </p:nvSpPr>
        <p:spPr bwMode="auto">
          <a:xfrm>
            <a:off x="5724525" y="4500563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58" name="Line 712"/>
          <p:cNvSpPr>
            <a:spLocks noChangeShapeType="1"/>
          </p:cNvSpPr>
          <p:nvPr/>
        </p:nvSpPr>
        <p:spPr bwMode="auto">
          <a:xfrm>
            <a:off x="5881688" y="4500563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59" name="Line 713"/>
          <p:cNvSpPr>
            <a:spLocks noChangeShapeType="1"/>
          </p:cNvSpPr>
          <p:nvPr/>
        </p:nvSpPr>
        <p:spPr bwMode="auto">
          <a:xfrm>
            <a:off x="6037263" y="4500563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60" name="Line 714"/>
          <p:cNvSpPr>
            <a:spLocks noChangeShapeType="1"/>
          </p:cNvSpPr>
          <p:nvPr/>
        </p:nvSpPr>
        <p:spPr bwMode="auto">
          <a:xfrm>
            <a:off x="6194425" y="4500563"/>
            <a:ext cx="508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61" name="Line 715"/>
          <p:cNvSpPr>
            <a:spLocks noChangeShapeType="1"/>
          </p:cNvSpPr>
          <p:nvPr/>
        </p:nvSpPr>
        <p:spPr bwMode="auto">
          <a:xfrm>
            <a:off x="6350000" y="4500563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62" name="Line 716"/>
          <p:cNvSpPr>
            <a:spLocks noChangeShapeType="1"/>
          </p:cNvSpPr>
          <p:nvPr/>
        </p:nvSpPr>
        <p:spPr bwMode="auto">
          <a:xfrm>
            <a:off x="6505575" y="4500563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63" name="Line 717"/>
          <p:cNvSpPr>
            <a:spLocks noChangeShapeType="1"/>
          </p:cNvSpPr>
          <p:nvPr/>
        </p:nvSpPr>
        <p:spPr bwMode="auto">
          <a:xfrm>
            <a:off x="6662738" y="4500563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64" name="Line 718"/>
          <p:cNvSpPr>
            <a:spLocks noChangeShapeType="1"/>
          </p:cNvSpPr>
          <p:nvPr/>
        </p:nvSpPr>
        <p:spPr bwMode="auto">
          <a:xfrm>
            <a:off x="6818313" y="4500563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65" name="Line 719"/>
          <p:cNvSpPr>
            <a:spLocks noChangeShapeType="1"/>
          </p:cNvSpPr>
          <p:nvPr/>
        </p:nvSpPr>
        <p:spPr bwMode="auto">
          <a:xfrm>
            <a:off x="6975475" y="4500563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66" name="Line 720"/>
          <p:cNvSpPr>
            <a:spLocks noChangeShapeType="1"/>
          </p:cNvSpPr>
          <p:nvPr/>
        </p:nvSpPr>
        <p:spPr bwMode="auto">
          <a:xfrm>
            <a:off x="7131050" y="4500563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67" name="Line 721"/>
          <p:cNvSpPr>
            <a:spLocks noChangeShapeType="1"/>
          </p:cNvSpPr>
          <p:nvPr/>
        </p:nvSpPr>
        <p:spPr bwMode="auto">
          <a:xfrm>
            <a:off x="7288213" y="4500563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68" name="Line 722"/>
          <p:cNvSpPr>
            <a:spLocks noChangeShapeType="1"/>
          </p:cNvSpPr>
          <p:nvPr/>
        </p:nvSpPr>
        <p:spPr bwMode="auto">
          <a:xfrm>
            <a:off x="7443788" y="4500563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69" name="Line 723"/>
          <p:cNvSpPr>
            <a:spLocks noChangeShapeType="1"/>
          </p:cNvSpPr>
          <p:nvPr/>
        </p:nvSpPr>
        <p:spPr bwMode="auto">
          <a:xfrm>
            <a:off x="7600950" y="4500563"/>
            <a:ext cx="508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70" name="Line 724"/>
          <p:cNvSpPr>
            <a:spLocks noChangeShapeType="1"/>
          </p:cNvSpPr>
          <p:nvPr/>
        </p:nvSpPr>
        <p:spPr bwMode="auto">
          <a:xfrm>
            <a:off x="7756525" y="4500563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71" name="Line 725"/>
          <p:cNvSpPr>
            <a:spLocks noChangeShapeType="1"/>
          </p:cNvSpPr>
          <p:nvPr/>
        </p:nvSpPr>
        <p:spPr bwMode="auto">
          <a:xfrm>
            <a:off x="7912100" y="4500563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72" name="Line 726"/>
          <p:cNvSpPr>
            <a:spLocks noChangeShapeType="1"/>
          </p:cNvSpPr>
          <p:nvPr/>
        </p:nvSpPr>
        <p:spPr bwMode="auto">
          <a:xfrm>
            <a:off x="8069263" y="4500563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73" name="Line 727"/>
          <p:cNvSpPr>
            <a:spLocks noChangeShapeType="1"/>
          </p:cNvSpPr>
          <p:nvPr/>
        </p:nvSpPr>
        <p:spPr bwMode="auto">
          <a:xfrm>
            <a:off x="8224838" y="4500563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74" name="Rectangle 728"/>
          <p:cNvSpPr>
            <a:spLocks noChangeArrowheads="1"/>
          </p:cNvSpPr>
          <p:nvPr/>
        </p:nvSpPr>
        <p:spPr bwMode="auto">
          <a:xfrm>
            <a:off x="8382000" y="4500563"/>
            <a:ext cx="52388" cy="26987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475" name="Rectangle 729"/>
          <p:cNvSpPr>
            <a:spLocks noChangeArrowheads="1"/>
          </p:cNvSpPr>
          <p:nvPr/>
        </p:nvSpPr>
        <p:spPr bwMode="auto">
          <a:xfrm>
            <a:off x="8407400" y="4500563"/>
            <a:ext cx="26988" cy="26987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476" name="Line 730"/>
          <p:cNvSpPr>
            <a:spLocks noChangeShapeType="1"/>
          </p:cNvSpPr>
          <p:nvPr/>
        </p:nvSpPr>
        <p:spPr bwMode="auto">
          <a:xfrm>
            <a:off x="8407400" y="4605338"/>
            <a:ext cx="1588" cy="523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77" name="Line 731"/>
          <p:cNvSpPr>
            <a:spLocks noChangeShapeType="1"/>
          </p:cNvSpPr>
          <p:nvPr/>
        </p:nvSpPr>
        <p:spPr bwMode="auto">
          <a:xfrm>
            <a:off x="8407400" y="4735513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78" name="Rectangle 732"/>
          <p:cNvSpPr>
            <a:spLocks noChangeArrowheads="1"/>
          </p:cNvSpPr>
          <p:nvPr/>
        </p:nvSpPr>
        <p:spPr bwMode="auto">
          <a:xfrm>
            <a:off x="8407400" y="4840288"/>
            <a:ext cx="26988" cy="52387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479" name="Rectangle 733"/>
          <p:cNvSpPr>
            <a:spLocks noChangeArrowheads="1"/>
          </p:cNvSpPr>
          <p:nvPr/>
        </p:nvSpPr>
        <p:spPr bwMode="auto">
          <a:xfrm>
            <a:off x="8382000" y="4865688"/>
            <a:ext cx="25400" cy="26987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480" name="Line 734"/>
          <p:cNvSpPr>
            <a:spLocks noChangeShapeType="1"/>
          </p:cNvSpPr>
          <p:nvPr/>
        </p:nvSpPr>
        <p:spPr bwMode="auto">
          <a:xfrm flipH="1">
            <a:off x="8224838" y="4865688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81" name="Line 735"/>
          <p:cNvSpPr>
            <a:spLocks noChangeShapeType="1"/>
          </p:cNvSpPr>
          <p:nvPr/>
        </p:nvSpPr>
        <p:spPr bwMode="auto">
          <a:xfrm flipH="1">
            <a:off x="8069263" y="4865688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82" name="Line 736"/>
          <p:cNvSpPr>
            <a:spLocks noChangeShapeType="1"/>
          </p:cNvSpPr>
          <p:nvPr/>
        </p:nvSpPr>
        <p:spPr bwMode="auto">
          <a:xfrm flipH="1">
            <a:off x="7912100" y="4865688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83" name="Line 737"/>
          <p:cNvSpPr>
            <a:spLocks noChangeShapeType="1"/>
          </p:cNvSpPr>
          <p:nvPr/>
        </p:nvSpPr>
        <p:spPr bwMode="auto">
          <a:xfrm flipH="1">
            <a:off x="7756525" y="4865688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84" name="Line 738"/>
          <p:cNvSpPr>
            <a:spLocks noChangeShapeType="1"/>
          </p:cNvSpPr>
          <p:nvPr/>
        </p:nvSpPr>
        <p:spPr bwMode="auto">
          <a:xfrm flipH="1">
            <a:off x="7600950" y="4865688"/>
            <a:ext cx="508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85" name="Line 739"/>
          <p:cNvSpPr>
            <a:spLocks noChangeShapeType="1"/>
          </p:cNvSpPr>
          <p:nvPr/>
        </p:nvSpPr>
        <p:spPr bwMode="auto">
          <a:xfrm flipH="1">
            <a:off x="7443788" y="4865688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86" name="Line 740"/>
          <p:cNvSpPr>
            <a:spLocks noChangeShapeType="1"/>
          </p:cNvSpPr>
          <p:nvPr/>
        </p:nvSpPr>
        <p:spPr bwMode="auto">
          <a:xfrm flipH="1">
            <a:off x="7288213" y="4865688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87" name="Line 741"/>
          <p:cNvSpPr>
            <a:spLocks noChangeShapeType="1"/>
          </p:cNvSpPr>
          <p:nvPr/>
        </p:nvSpPr>
        <p:spPr bwMode="auto">
          <a:xfrm flipH="1">
            <a:off x="7131050" y="4865688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88" name="Line 742"/>
          <p:cNvSpPr>
            <a:spLocks noChangeShapeType="1"/>
          </p:cNvSpPr>
          <p:nvPr/>
        </p:nvSpPr>
        <p:spPr bwMode="auto">
          <a:xfrm flipH="1">
            <a:off x="6975475" y="4865688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89" name="Line 743"/>
          <p:cNvSpPr>
            <a:spLocks noChangeShapeType="1"/>
          </p:cNvSpPr>
          <p:nvPr/>
        </p:nvSpPr>
        <p:spPr bwMode="auto">
          <a:xfrm flipH="1">
            <a:off x="6818313" y="4865688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90" name="Line 744"/>
          <p:cNvSpPr>
            <a:spLocks noChangeShapeType="1"/>
          </p:cNvSpPr>
          <p:nvPr/>
        </p:nvSpPr>
        <p:spPr bwMode="auto">
          <a:xfrm flipH="1">
            <a:off x="6662738" y="4865688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91" name="Line 745"/>
          <p:cNvSpPr>
            <a:spLocks noChangeShapeType="1"/>
          </p:cNvSpPr>
          <p:nvPr/>
        </p:nvSpPr>
        <p:spPr bwMode="auto">
          <a:xfrm flipH="1">
            <a:off x="6505575" y="4865688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92" name="Line 746"/>
          <p:cNvSpPr>
            <a:spLocks noChangeShapeType="1"/>
          </p:cNvSpPr>
          <p:nvPr/>
        </p:nvSpPr>
        <p:spPr bwMode="auto">
          <a:xfrm flipH="1">
            <a:off x="6350000" y="4865688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93" name="Line 747"/>
          <p:cNvSpPr>
            <a:spLocks noChangeShapeType="1"/>
          </p:cNvSpPr>
          <p:nvPr/>
        </p:nvSpPr>
        <p:spPr bwMode="auto">
          <a:xfrm flipH="1">
            <a:off x="6194425" y="4865688"/>
            <a:ext cx="508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94" name="Line 748"/>
          <p:cNvSpPr>
            <a:spLocks noChangeShapeType="1"/>
          </p:cNvSpPr>
          <p:nvPr/>
        </p:nvSpPr>
        <p:spPr bwMode="auto">
          <a:xfrm flipH="1">
            <a:off x="6037263" y="4865688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95" name="Line 749"/>
          <p:cNvSpPr>
            <a:spLocks noChangeShapeType="1"/>
          </p:cNvSpPr>
          <p:nvPr/>
        </p:nvSpPr>
        <p:spPr bwMode="auto">
          <a:xfrm flipH="1">
            <a:off x="5881688" y="4865688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96" name="Line 750"/>
          <p:cNvSpPr>
            <a:spLocks noChangeShapeType="1"/>
          </p:cNvSpPr>
          <p:nvPr/>
        </p:nvSpPr>
        <p:spPr bwMode="auto">
          <a:xfrm flipH="1">
            <a:off x="5724525" y="4865688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97" name="Line 751"/>
          <p:cNvSpPr>
            <a:spLocks noChangeShapeType="1"/>
          </p:cNvSpPr>
          <p:nvPr/>
        </p:nvSpPr>
        <p:spPr bwMode="auto">
          <a:xfrm flipH="1">
            <a:off x="5568950" y="4865688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98" name="Line 752"/>
          <p:cNvSpPr>
            <a:spLocks noChangeShapeType="1"/>
          </p:cNvSpPr>
          <p:nvPr/>
        </p:nvSpPr>
        <p:spPr bwMode="auto">
          <a:xfrm flipH="1">
            <a:off x="5411788" y="4865688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99" name="Line 753"/>
          <p:cNvSpPr>
            <a:spLocks noChangeShapeType="1"/>
          </p:cNvSpPr>
          <p:nvPr/>
        </p:nvSpPr>
        <p:spPr bwMode="auto">
          <a:xfrm flipH="1">
            <a:off x="5256213" y="4865688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00" name="Line 754"/>
          <p:cNvSpPr>
            <a:spLocks noChangeShapeType="1"/>
          </p:cNvSpPr>
          <p:nvPr/>
        </p:nvSpPr>
        <p:spPr bwMode="auto">
          <a:xfrm flipH="1">
            <a:off x="5100638" y="4865688"/>
            <a:ext cx="508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01" name="Line 755"/>
          <p:cNvSpPr>
            <a:spLocks noChangeShapeType="1"/>
          </p:cNvSpPr>
          <p:nvPr/>
        </p:nvSpPr>
        <p:spPr bwMode="auto">
          <a:xfrm flipH="1">
            <a:off x="4943475" y="4865688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02" name="Line 756"/>
          <p:cNvSpPr>
            <a:spLocks noChangeShapeType="1"/>
          </p:cNvSpPr>
          <p:nvPr/>
        </p:nvSpPr>
        <p:spPr bwMode="auto">
          <a:xfrm flipH="1">
            <a:off x="4787900" y="4865688"/>
            <a:ext cx="508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03" name="Line 757"/>
          <p:cNvSpPr>
            <a:spLocks noChangeShapeType="1"/>
          </p:cNvSpPr>
          <p:nvPr/>
        </p:nvSpPr>
        <p:spPr bwMode="auto">
          <a:xfrm flipH="1">
            <a:off x="4630738" y="4865688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04" name="Line 758"/>
          <p:cNvSpPr>
            <a:spLocks noChangeShapeType="1"/>
          </p:cNvSpPr>
          <p:nvPr/>
        </p:nvSpPr>
        <p:spPr bwMode="auto">
          <a:xfrm flipH="1">
            <a:off x="4475163" y="4865688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05" name="Line 759"/>
          <p:cNvSpPr>
            <a:spLocks noChangeShapeType="1"/>
          </p:cNvSpPr>
          <p:nvPr/>
        </p:nvSpPr>
        <p:spPr bwMode="auto">
          <a:xfrm flipH="1">
            <a:off x="4318000" y="4865688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06" name="Line 760"/>
          <p:cNvSpPr>
            <a:spLocks noChangeShapeType="1"/>
          </p:cNvSpPr>
          <p:nvPr/>
        </p:nvSpPr>
        <p:spPr bwMode="auto">
          <a:xfrm flipH="1">
            <a:off x="4162425" y="4865688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07" name="Line 761"/>
          <p:cNvSpPr>
            <a:spLocks noChangeShapeType="1"/>
          </p:cNvSpPr>
          <p:nvPr/>
        </p:nvSpPr>
        <p:spPr bwMode="auto">
          <a:xfrm flipH="1">
            <a:off x="4005263" y="4865688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08" name="Line 762"/>
          <p:cNvSpPr>
            <a:spLocks noChangeShapeType="1"/>
          </p:cNvSpPr>
          <p:nvPr/>
        </p:nvSpPr>
        <p:spPr bwMode="auto">
          <a:xfrm flipH="1">
            <a:off x="3849688" y="4865688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09" name="Line 763"/>
          <p:cNvSpPr>
            <a:spLocks noChangeShapeType="1"/>
          </p:cNvSpPr>
          <p:nvPr/>
        </p:nvSpPr>
        <p:spPr bwMode="auto">
          <a:xfrm flipH="1">
            <a:off x="3694113" y="4865688"/>
            <a:ext cx="508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10" name="Line 764"/>
          <p:cNvSpPr>
            <a:spLocks noChangeShapeType="1"/>
          </p:cNvSpPr>
          <p:nvPr/>
        </p:nvSpPr>
        <p:spPr bwMode="auto">
          <a:xfrm flipH="1">
            <a:off x="3536950" y="4865688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11" name="Line 765"/>
          <p:cNvSpPr>
            <a:spLocks noChangeShapeType="1"/>
          </p:cNvSpPr>
          <p:nvPr/>
        </p:nvSpPr>
        <p:spPr bwMode="auto">
          <a:xfrm flipH="1">
            <a:off x="3381375" y="4865688"/>
            <a:ext cx="508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12" name="Line 766"/>
          <p:cNvSpPr>
            <a:spLocks noChangeShapeType="1"/>
          </p:cNvSpPr>
          <p:nvPr/>
        </p:nvSpPr>
        <p:spPr bwMode="auto">
          <a:xfrm flipH="1">
            <a:off x="3224213" y="4865688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13" name="Line 767"/>
          <p:cNvSpPr>
            <a:spLocks noChangeShapeType="1"/>
          </p:cNvSpPr>
          <p:nvPr/>
        </p:nvSpPr>
        <p:spPr bwMode="auto">
          <a:xfrm flipH="1">
            <a:off x="3068638" y="4865688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14" name="Line 768"/>
          <p:cNvSpPr>
            <a:spLocks noChangeShapeType="1"/>
          </p:cNvSpPr>
          <p:nvPr/>
        </p:nvSpPr>
        <p:spPr bwMode="auto">
          <a:xfrm flipH="1">
            <a:off x="2911475" y="4865688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15" name="Line 769"/>
          <p:cNvSpPr>
            <a:spLocks noChangeShapeType="1"/>
          </p:cNvSpPr>
          <p:nvPr/>
        </p:nvSpPr>
        <p:spPr bwMode="auto">
          <a:xfrm flipH="1">
            <a:off x="2755900" y="4865688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16" name="Line 770"/>
          <p:cNvSpPr>
            <a:spLocks noChangeShapeType="1"/>
          </p:cNvSpPr>
          <p:nvPr/>
        </p:nvSpPr>
        <p:spPr bwMode="auto">
          <a:xfrm flipH="1">
            <a:off x="2598738" y="4865688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17" name="Line 771"/>
          <p:cNvSpPr>
            <a:spLocks noChangeShapeType="1"/>
          </p:cNvSpPr>
          <p:nvPr/>
        </p:nvSpPr>
        <p:spPr bwMode="auto">
          <a:xfrm flipH="1">
            <a:off x="2443163" y="4865688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18" name="Line 772"/>
          <p:cNvSpPr>
            <a:spLocks noChangeShapeType="1"/>
          </p:cNvSpPr>
          <p:nvPr/>
        </p:nvSpPr>
        <p:spPr bwMode="auto">
          <a:xfrm flipH="1">
            <a:off x="2287588" y="4865688"/>
            <a:ext cx="508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19" name="Line 773"/>
          <p:cNvSpPr>
            <a:spLocks noChangeShapeType="1"/>
          </p:cNvSpPr>
          <p:nvPr/>
        </p:nvSpPr>
        <p:spPr bwMode="auto">
          <a:xfrm flipH="1">
            <a:off x="2130425" y="4865688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20" name="Line 774"/>
          <p:cNvSpPr>
            <a:spLocks noChangeShapeType="1"/>
          </p:cNvSpPr>
          <p:nvPr/>
        </p:nvSpPr>
        <p:spPr bwMode="auto">
          <a:xfrm flipH="1">
            <a:off x="1974850" y="4865688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21" name="Line 775"/>
          <p:cNvSpPr>
            <a:spLocks noChangeShapeType="1"/>
          </p:cNvSpPr>
          <p:nvPr/>
        </p:nvSpPr>
        <p:spPr bwMode="auto">
          <a:xfrm flipH="1">
            <a:off x="1817688" y="4865688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22" name="Line 776"/>
          <p:cNvSpPr>
            <a:spLocks noChangeShapeType="1"/>
          </p:cNvSpPr>
          <p:nvPr/>
        </p:nvSpPr>
        <p:spPr bwMode="auto">
          <a:xfrm flipH="1">
            <a:off x="1662113" y="4865688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23" name="Line 777"/>
          <p:cNvSpPr>
            <a:spLocks noChangeShapeType="1"/>
          </p:cNvSpPr>
          <p:nvPr/>
        </p:nvSpPr>
        <p:spPr bwMode="auto">
          <a:xfrm flipH="1">
            <a:off x="1504950" y="4865688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24" name="Line 778"/>
          <p:cNvSpPr>
            <a:spLocks noChangeShapeType="1"/>
          </p:cNvSpPr>
          <p:nvPr/>
        </p:nvSpPr>
        <p:spPr bwMode="auto">
          <a:xfrm flipH="1">
            <a:off x="1349375" y="4865688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25" name="Line 779"/>
          <p:cNvSpPr>
            <a:spLocks noChangeShapeType="1"/>
          </p:cNvSpPr>
          <p:nvPr/>
        </p:nvSpPr>
        <p:spPr bwMode="auto">
          <a:xfrm flipH="1">
            <a:off x="1193800" y="4865688"/>
            <a:ext cx="508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26" name="Line 780"/>
          <p:cNvSpPr>
            <a:spLocks noChangeShapeType="1"/>
          </p:cNvSpPr>
          <p:nvPr/>
        </p:nvSpPr>
        <p:spPr bwMode="auto">
          <a:xfrm flipH="1">
            <a:off x="1036638" y="4865688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27" name="Rectangle 781"/>
          <p:cNvSpPr>
            <a:spLocks noChangeArrowheads="1"/>
          </p:cNvSpPr>
          <p:nvPr/>
        </p:nvSpPr>
        <p:spPr bwMode="auto">
          <a:xfrm>
            <a:off x="906463" y="4865688"/>
            <a:ext cx="25400" cy="26987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528" name="Rectangle 782"/>
          <p:cNvSpPr>
            <a:spLocks noChangeArrowheads="1"/>
          </p:cNvSpPr>
          <p:nvPr/>
        </p:nvSpPr>
        <p:spPr bwMode="auto">
          <a:xfrm>
            <a:off x="906463" y="4840288"/>
            <a:ext cx="25400" cy="25400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529" name="Line 783"/>
          <p:cNvSpPr>
            <a:spLocks noChangeShapeType="1"/>
          </p:cNvSpPr>
          <p:nvPr/>
        </p:nvSpPr>
        <p:spPr bwMode="auto">
          <a:xfrm flipV="1">
            <a:off x="906463" y="4735513"/>
            <a:ext cx="1587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30" name="Line 784"/>
          <p:cNvSpPr>
            <a:spLocks noChangeShapeType="1"/>
          </p:cNvSpPr>
          <p:nvPr/>
        </p:nvSpPr>
        <p:spPr bwMode="auto">
          <a:xfrm flipV="1">
            <a:off x="906463" y="4605338"/>
            <a:ext cx="1587" cy="523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31" name="Rectangle 785"/>
          <p:cNvSpPr>
            <a:spLocks noChangeArrowheads="1"/>
          </p:cNvSpPr>
          <p:nvPr/>
        </p:nvSpPr>
        <p:spPr bwMode="auto">
          <a:xfrm>
            <a:off x="3694113" y="3352800"/>
            <a:ext cx="25400" cy="1588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532" name="Rectangle 786"/>
          <p:cNvSpPr>
            <a:spLocks noChangeArrowheads="1"/>
          </p:cNvSpPr>
          <p:nvPr/>
        </p:nvSpPr>
        <p:spPr bwMode="auto">
          <a:xfrm>
            <a:off x="3694113" y="6013450"/>
            <a:ext cx="25400" cy="1588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533" name="Rectangle 787"/>
          <p:cNvSpPr>
            <a:spLocks noChangeArrowheads="1"/>
          </p:cNvSpPr>
          <p:nvPr/>
        </p:nvSpPr>
        <p:spPr bwMode="auto">
          <a:xfrm>
            <a:off x="3694113" y="3352800"/>
            <a:ext cx="25400" cy="2660650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534" name="Rectangle 788"/>
          <p:cNvSpPr>
            <a:spLocks noChangeArrowheads="1"/>
          </p:cNvSpPr>
          <p:nvPr/>
        </p:nvSpPr>
        <p:spPr bwMode="auto">
          <a:xfrm>
            <a:off x="5568950" y="3352800"/>
            <a:ext cx="25400" cy="1588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535" name="Rectangle 789"/>
          <p:cNvSpPr>
            <a:spLocks noChangeArrowheads="1"/>
          </p:cNvSpPr>
          <p:nvPr/>
        </p:nvSpPr>
        <p:spPr bwMode="auto">
          <a:xfrm>
            <a:off x="5568950" y="6013450"/>
            <a:ext cx="25400" cy="1588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536" name="Rectangle 790"/>
          <p:cNvSpPr>
            <a:spLocks noChangeArrowheads="1"/>
          </p:cNvSpPr>
          <p:nvPr/>
        </p:nvSpPr>
        <p:spPr bwMode="auto">
          <a:xfrm>
            <a:off x="5568950" y="3352800"/>
            <a:ext cx="25400" cy="2660650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537" name="Rectangle 791"/>
          <p:cNvSpPr>
            <a:spLocks noChangeArrowheads="1"/>
          </p:cNvSpPr>
          <p:nvPr/>
        </p:nvSpPr>
        <p:spPr bwMode="auto">
          <a:xfrm>
            <a:off x="6923088" y="3352800"/>
            <a:ext cx="25400" cy="1588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538" name="Rectangle 792"/>
          <p:cNvSpPr>
            <a:spLocks noChangeArrowheads="1"/>
          </p:cNvSpPr>
          <p:nvPr/>
        </p:nvSpPr>
        <p:spPr bwMode="auto">
          <a:xfrm>
            <a:off x="6923088" y="6013450"/>
            <a:ext cx="25400" cy="1588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539" name="Rectangle 793"/>
          <p:cNvSpPr>
            <a:spLocks noChangeArrowheads="1"/>
          </p:cNvSpPr>
          <p:nvPr/>
        </p:nvSpPr>
        <p:spPr bwMode="auto">
          <a:xfrm>
            <a:off x="6923088" y="3352800"/>
            <a:ext cx="25400" cy="2660650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540" name="Rectangle 794"/>
          <p:cNvSpPr>
            <a:spLocks noChangeArrowheads="1"/>
          </p:cNvSpPr>
          <p:nvPr/>
        </p:nvSpPr>
        <p:spPr bwMode="auto">
          <a:xfrm>
            <a:off x="881063" y="4135438"/>
            <a:ext cx="1587" cy="25400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541" name="Rectangle 795"/>
          <p:cNvSpPr>
            <a:spLocks noChangeArrowheads="1"/>
          </p:cNvSpPr>
          <p:nvPr/>
        </p:nvSpPr>
        <p:spPr bwMode="auto">
          <a:xfrm>
            <a:off x="8434388" y="4135438"/>
            <a:ext cx="1587" cy="25400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542" name="Rectangle 796"/>
          <p:cNvSpPr>
            <a:spLocks noChangeArrowheads="1"/>
          </p:cNvSpPr>
          <p:nvPr/>
        </p:nvSpPr>
        <p:spPr bwMode="auto">
          <a:xfrm>
            <a:off x="881063" y="4135438"/>
            <a:ext cx="7553325" cy="25400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543" name="Rectangle 797"/>
          <p:cNvSpPr>
            <a:spLocks noChangeArrowheads="1"/>
          </p:cNvSpPr>
          <p:nvPr/>
        </p:nvSpPr>
        <p:spPr bwMode="auto">
          <a:xfrm>
            <a:off x="881063" y="5230813"/>
            <a:ext cx="1587" cy="26987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544" name="Rectangle 798"/>
          <p:cNvSpPr>
            <a:spLocks noChangeArrowheads="1"/>
          </p:cNvSpPr>
          <p:nvPr/>
        </p:nvSpPr>
        <p:spPr bwMode="auto">
          <a:xfrm>
            <a:off x="8434388" y="5230813"/>
            <a:ext cx="1587" cy="26987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545" name="Rectangle 799"/>
          <p:cNvSpPr>
            <a:spLocks noChangeArrowheads="1"/>
          </p:cNvSpPr>
          <p:nvPr/>
        </p:nvSpPr>
        <p:spPr bwMode="auto">
          <a:xfrm>
            <a:off x="881063" y="5230813"/>
            <a:ext cx="7553325" cy="26987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546" name="Rectangle 800"/>
          <p:cNvSpPr>
            <a:spLocks noChangeArrowheads="1"/>
          </p:cNvSpPr>
          <p:nvPr/>
        </p:nvSpPr>
        <p:spPr bwMode="auto">
          <a:xfrm>
            <a:off x="881063" y="5622925"/>
            <a:ext cx="1587" cy="25400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547" name="Rectangle 801"/>
          <p:cNvSpPr>
            <a:spLocks noChangeArrowheads="1"/>
          </p:cNvSpPr>
          <p:nvPr/>
        </p:nvSpPr>
        <p:spPr bwMode="auto">
          <a:xfrm>
            <a:off x="8434388" y="5622925"/>
            <a:ext cx="1587" cy="25400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548" name="Rectangle 802"/>
          <p:cNvSpPr>
            <a:spLocks noChangeArrowheads="1"/>
          </p:cNvSpPr>
          <p:nvPr/>
        </p:nvSpPr>
        <p:spPr bwMode="auto">
          <a:xfrm>
            <a:off x="881063" y="5622925"/>
            <a:ext cx="7553325" cy="25400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549" name="Rectangle 803"/>
          <p:cNvSpPr>
            <a:spLocks noChangeArrowheads="1"/>
          </p:cNvSpPr>
          <p:nvPr/>
        </p:nvSpPr>
        <p:spPr bwMode="auto">
          <a:xfrm>
            <a:off x="1193800" y="6118225"/>
            <a:ext cx="1588" cy="25400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550" name="Rectangle 809"/>
          <p:cNvSpPr>
            <a:spLocks noChangeArrowheads="1"/>
          </p:cNvSpPr>
          <p:nvPr/>
        </p:nvSpPr>
        <p:spPr bwMode="auto">
          <a:xfrm>
            <a:off x="1817688" y="6118225"/>
            <a:ext cx="1587" cy="25400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551" name="Rectangle 811"/>
          <p:cNvSpPr>
            <a:spLocks noChangeArrowheads="1"/>
          </p:cNvSpPr>
          <p:nvPr/>
        </p:nvSpPr>
        <p:spPr bwMode="auto">
          <a:xfrm>
            <a:off x="1193800" y="6118225"/>
            <a:ext cx="1588" cy="25400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552" name="Rectangle 817"/>
          <p:cNvSpPr>
            <a:spLocks noChangeArrowheads="1"/>
          </p:cNvSpPr>
          <p:nvPr/>
        </p:nvSpPr>
        <p:spPr bwMode="auto">
          <a:xfrm>
            <a:off x="1817688" y="6118225"/>
            <a:ext cx="1587" cy="25400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553" name="Rectangle 819"/>
          <p:cNvSpPr>
            <a:spLocks noChangeArrowheads="1"/>
          </p:cNvSpPr>
          <p:nvPr/>
        </p:nvSpPr>
        <p:spPr bwMode="auto">
          <a:xfrm>
            <a:off x="3797300" y="3795713"/>
            <a:ext cx="26988" cy="26987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554" name="Rectangle 820"/>
          <p:cNvSpPr>
            <a:spLocks noChangeArrowheads="1"/>
          </p:cNvSpPr>
          <p:nvPr/>
        </p:nvSpPr>
        <p:spPr bwMode="auto">
          <a:xfrm>
            <a:off x="3797300" y="3795713"/>
            <a:ext cx="26988" cy="26987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555" name="Line 821"/>
          <p:cNvSpPr>
            <a:spLocks noChangeShapeType="1"/>
          </p:cNvSpPr>
          <p:nvPr/>
        </p:nvSpPr>
        <p:spPr bwMode="auto">
          <a:xfrm>
            <a:off x="3927475" y="3795713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56" name="Line 822"/>
          <p:cNvSpPr>
            <a:spLocks noChangeShapeType="1"/>
          </p:cNvSpPr>
          <p:nvPr/>
        </p:nvSpPr>
        <p:spPr bwMode="auto">
          <a:xfrm>
            <a:off x="4084638" y="3795713"/>
            <a:ext cx="508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57" name="Line 823"/>
          <p:cNvSpPr>
            <a:spLocks noChangeShapeType="1"/>
          </p:cNvSpPr>
          <p:nvPr/>
        </p:nvSpPr>
        <p:spPr bwMode="auto">
          <a:xfrm>
            <a:off x="4240213" y="3795713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58" name="Line 824"/>
          <p:cNvSpPr>
            <a:spLocks noChangeShapeType="1"/>
          </p:cNvSpPr>
          <p:nvPr/>
        </p:nvSpPr>
        <p:spPr bwMode="auto">
          <a:xfrm>
            <a:off x="4397375" y="3795713"/>
            <a:ext cx="508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59" name="Line 825"/>
          <p:cNvSpPr>
            <a:spLocks noChangeShapeType="1"/>
          </p:cNvSpPr>
          <p:nvPr/>
        </p:nvSpPr>
        <p:spPr bwMode="auto">
          <a:xfrm>
            <a:off x="4552950" y="3795713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60" name="Line 826"/>
          <p:cNvSpPr>
            <a:spLocks noChangeShapeType="1"/>
          </p:cNvSpPr>
          <p:nvPr/>
        </p:nvSpPr>
        <p:spPr bwMode="auto">
          <a:xfrm>
            <a:off x="4683125" y="3795713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61" name="Line 827"/>
          <p:cNvSpPr>
            <a:spLocks noChangeShapeType="1"/>
          </p:cNvSpPr>
          <p:nvPr/>
        </p:nvSpPr>
        <p:spPr bwMode="auto">
          <a:xfrm>
            <a:off x="4838700" y="3795713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62" name="Line 828"/>
          <p:cNvSpPr>
            <a:spLocks noChangeShapeType="1"/>
          </p:cNvSpPr>
          <p:nvPr/>
        </p:nvSpPr>
        <p:spPr bwMode="auto">
          <a:xfrm>
            <a:off x="4995863" y="3795713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63" name="Line 829"/>
          <p:cNvSpPr>
            <a:spLocks noChangeShapeType="1"/>
          </p:cNvSpPr>
          <p:nvPr/>
        </p:nvSpPr>
        <p:spPr bwMode="auto">
          <a:xfrm>
            <a:off x="5151438" y="3795713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64" name="Line 830"/>
          <p:cNvSpPr>
            <a:spLocks noChangeShapeType="1"/>
          </p:cNvSpPr>
          <p:nvPr/>
        </p:nvSpPr>
        <p:spPr bwMode="auto">
          <a:xfrm>
            <a:off x="5308600" y="3795713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65" name="Rectangle 831"/>
          <p:cNvSpPr>
            <a:spLocks noChangeArrowheads="1"/>
          </p:cNvSpPr>
          <p:nvPr/>
        </p:nvSpPr>
        <p:spPr bwMode="auto">
          <a:xfrm>
            <a:off x="5464175" y="3795713"/>
            <a:ext cx="52388" cy="26987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566" name="Rectangle 832"/>
          <p:cNvSpPr>
            <a:spLocks noChangeArrowheads="1"/>
          </p:cNvSpPr>
          <p:nvPr/>
        </p:nvSpPr>
        <p:spPr bwMode="auto">
          <a:xfrm>
            <a:off x="5491163" y="3795713"/>
            <a:ext cx="25400" cy="26987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567" name="Line 833"/>
          <p:cNvSpPr>
            <a:spLocks noChangeShapeType="1"/>
          </p:cNvSpPr>
          <p:nvPr/>
        </p:nvSpPr>
        <p:spPr bwMode="auto">
          <a:xfrm>
            <a:off x="5491163" y="3927475"/>
            <a:ext cx="1587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68" name="Line 834"/>
          <p:cNvSpPr>
            <a:spLocks noChangeShapeType="1"/>
          </p:cNvSpPr>
          <p:nvPr/>
        </p:nvSpPr>
        <p:spPr bwMode="auto">
          <a:xfrm>
            <a:off x="5491163" y="4083050"/>
            <a:ext cx="1587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69" name="Line 835"/>
          <p:cNvSpPr>
            <a:spLocks noChangeShapeType="1"/>
          </p:cNvSpPr>
          <p:nvPr/>
        </p:nvSpPr>
        <p:spPr bwMode="auto">
          <a:xfrm>
            <a:off x="5491163" y="4240213"/>
            <a:ext cx="1587" cy="523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70" name="Line 836"/>
          <p:cNvSpPr>
            <a:spLocks noChangeShapeType="1"/>
          </p:cNvSpPr>
          <p:nvPr/>
        </p:nvSpPr>
        <p:spPr bwMode="auto">
          <a:xfrm>
            <a:off x="5491163" y="4395788"/>
            <a:ext cx="1587" cy="523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71" name="Line 837"/>
          <p:cNvSpPr>
            <a:spLocks noChangeShapeType="1"/>
          </p:cNvSpPr>
          <p:nvPr/>
        </p:nvSpPr>
        <p:spPr bwMode="auto">
          <a:xfrm>
            <a:off x="5491163" y="4552950"/>
            <a:ext cx="1587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72" name="Line 838"/>
          <p:cNvSpPr>
            <a:spLocks noChangeShapeType="1"/>
          </p:cNvSpPr>
          <p:nvPr/>
        </p:nvSpPr>
        <p:spPr bwMode="auto">
          <a:xfrm>
            <a:off x="5491163" y="4710113"/>
            <a:ext cx="1587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73" name="Line 839"/>
          <p:cNvSpPr>
            <a:spLocks noChangeShapeType="1"/>
          </p:cNvSpPr>
          <p:nvPr/>
        </p:nvSpPr>
        <p:spPr bwMode="auto">
          <a:xfrm>
            <a:off x="5491163" y="4865688"/>
            <a:ext cx="1587" cy="523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74" name="Line 840"/>
          <p:cNvSpPr>
            <a:spLocks noChangeShapeType="1"/>
          </p:cNvSpPr>
          <p:nvPr/>
        </p:nvSpPr>
        <p:spPr bwMode="auto">
          <a:xfrm>
            <a:off x="5491163" y="5022850"/>
            <a:ext cx="1587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75" name="Line 841"/>
          <p:cNvSpPr>
            <a:spLocks noChangeShapeType="1"/>
          </p:cNvSpPr>
          <p:nvPr/>
        </p:nvSpPr>
        <p:spPr bwMode="auto">
          <a:xfrm>
            <a:off x="5491163" y="5178425"/>
            <a:ext cx="1587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76" name="Line 842"/>
          <p:cNvSpPr>
            <a:spLocks noChangeShapeType="1"/>
          </p:cNvSpPr>
          <p:nvPr/>
        </p:nvSpPr>
        <p:spPr bwMode="auto">
          <a:xfrm>
            <a:off x="5491163" y="5335588"/>
            <a:ext cx="1587" cy="523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77" name="Line 843"/>
          <p:cNvSpPr>
            <a:spLocks noChangeShapeType="1"/>
          </p:cNvSpPr>
          <p:nvPr/>
        </p:nvSpPr>
        <p:spPr bwMode="auto">
          <a:xfrm>
            <a:off x="5491163" y="5492750"/>
            <a:ext cx="1587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78" name="Line 844"/>
          <p:cNvSpPr>
            <a:spLocks noChangeShapeType="1"/>
          </p:cNvSpPr>
          <p:nvPr/>
        </p:nvSpPr>
        <p:spPr bwMode="auto">
          <a:xfrm>
            <a:off x="5491163" y="5648325"/>
            <a:ext cx="1587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79" name="Line 845"/>
          <p:cNvSpPr>
            <a:spLocks noChangeShapeType="1"/>
          </p:cNvSpPr>
          <p:nvPr/>
        </p:nvSpPr>
        <p:spPr bwMode="auto">
          <a:xfrm>
            <a:off x="5491163" y="5805488"/>
            <a:ext cx="1587" cy="523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80" name="Rectangle 846"/>
          <p:cNvSpPr>
            <a:spLocks noChangeArrowheads="1"/>
          </p:cNvSpPr>
          <p:nvPr/>
        </p:nvSpPr>
        <p:spPr bwMode="auto">
          <a:xfrm>
            <a:off x="5491163" y="5961063"/>
            <a:ext cx="25400" cy="52387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581" name="Rectangle 847"/>
          <p:cNvSpPr>
            <a:spLocks noChangeArrowheads="1"/>
          </p:cNvSpPr>
          <p:nvPr/>
        </p:nvSpPr>
        <p:spPr bwMode="auto">
          <a:xfrm>
            <a:off x="5464175" y="5988050"/>
            <a:ext cx="26988" cy="25400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582" name="Line 848"/>
          <p:cNvSpPr>
            <a:spLocks noChangeShapeType="1"/>
          </p:cNvSpPr>
          <p:nvPr/>
        </p:nvSpPr>
        <p:spPr bwMode="auto">
          <a:xfrm flipH="1">
            <a:off x="5308600" y="5988050"/>
            <a:ext cx="523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83" name="Line 849"/>
          <p:cNvSpPr>
            <a:spLocks noChangeShapeType="1"/>
          </p:cNvSpPr>
          <p:nvPr/>
        </p:nvSpPr>
        <p:spPr bwMode="auto">
          <a:xfrm flipH="1">
            <a:off x="5151438" y="5988050"/>
            <a:ext cx="5238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84" name="Line 850"/>
          <p:cNvSpPr>
            <a:spLocks noChangeShapeType="1"/>
          </p:cNvSpPr>
          <p:nvPr/>
        </p:nvSpPr>
        <p:spPr bwMode="auto">
          <a:xfrm flipH="1">
            <a:off x="4995863" y="5988050"/>
            <a:ext cx="5238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85" name="Line 851"/>
          <p:cNvSpPr>
            <a:spLocks noChangeShapeType="1"/>
          </p:cNvSpPr>
          <p:nvPr/>
        </p:nvSpPr>
        <p:spPr bwMode="auto">
          <a:xfrm flipH="1">
            <a:off x="4838700" y="5988050"/>
            <a:ext cx="523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86" name="Line 852"/>
          <p:cNvSpPr>
            <a:spLocks noChangeShapeType="1"/>
          </p:cNvSpPr>
          <p:nvPr/>
        </p:nvSpPr>
        <p:spPr bwMode="auto">
          <a:xfrm flipH="1">
            <a:off x="4683125" y="5988050"/>
            <a:ext cx="523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87" name="Line 853"/>
          <p:cNvSpPr>
            <a:spLocks noChangeShapeType="1"/>
          </p:cNvSpPr>
          <p:nvPr/>
        </p:nvSpPr>
        <p:spPr bwMode="auto">
          <a:xfrm flipH="1">
            <a:off x="4552950" y="5988050"/>
            <a:ext cx="523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88" name="Line 854"/>
          <p:cNvSpPr>
            <a:spLocks noChangeShapeType="1"/>
          </p:cNvSpPr>
          <p:nvPr/>
        </p:nvSpPr>
        <p:spPr bwMode="auto">
          <a:xfrm flipH="1">
            <a:off x="4397375" y="5988050"/>
            <a:ext cx="508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89" name="Line 855"/>
          <p:cNvSpPr>
            <a:spLocks noChangeShapeType="1"/>
          </p:cNvSpPr>
          <p:nvPr/>
        </p:nvSpPr>
        <p:spPr bwMode="auto">
          <a:xfrm flipH="1">
            <a:off x="4240213" y="5988050"/>
            <a:ext cx="5238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90" name="Line 856"/>
          <p:cNvSpPr>
            <a:spLocks noChangeShapeType="1"/>
          </p:cNvSpPr>
          <p:nvPr/>
        </p:nvSpPr>
        <p:spPr bwMode="auto">
          <a:xfrm flipH="1">
            <a:off x="4084638" y="5988050"/>
            <a:ext cx="508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91" name="Line 857"/>
          <p:cNvSpPr>
            <a:spLocks noChangeShapeType="1"/>
          </p:cNvSpPr>
          <p:nvPr/>
        </p:nvSpPr>
        <p:spPr bwMode="auto">
          <a:xfrm flipH="1">
            <a:off x="3927475" y="5988050"/>
            <a:ext cx="523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92" name="Rectangle 858"/>
          <p:cNvSpPr>
            <a:spLocks noChangeArrowheads="1"/>
          </p:cNvSpPr>
          <p:nvPr/>
        </p:nvSpPr>
        <p:spPr bwMode="auto">
          <a:xfrm>
            <a:off x="3797300" y="5988050"/>
            <a:ext cx="26988" cy="25400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593" name="Rectangle 859"/>
          <p:cNvSpPr>
            <a:spLocks noChangeArrowheads="1"/>
          </p:cNvSpPr>
          <p:nvPr/>
        </p:nvSpPr>
        <p:spPr bwMode="auto">
          <a:xfrm>
            <a:off x="3797300" y="5961063"/>
            <a:ext cx="26988" cy="26987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594" name="Line 860"/>
          <p:cNvSpPr>
            <a:spLocks noChangeShapeType="1"/>
          </p:cNvSpPr>
          <p:nvPr/>
        </p:nvSpPr>
        <p:spPr bwMode="auto">
          <a:xfrm flipV="1">
            <a:off x="3797300" y="5805488"/>
            <a:ext cx="1588" cy="523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95" name="Line 861"/>
          <p:cNvSpPr>
            <a:spLocks noChangeShapeType="1"/>
          </p:cNvSpPr>
          <p:nvPr/>
        </p:nvSpPr>
        <p:spPr bwMode="auto">
          <a:xfrm flipV="1">
            <a:off x="3797300" y="5648325"/>
            <a:ext cx="1588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96" name="Line 862"/>
          <p:cNvSpPr>
            <a:spLocks noChangeShapeType="1"/>
          </p:cNvSpPr>
          <p:nvPr/>
        </p:nvSpPr>
        <p:spPr bwMode="auto">
          <a:xfrm flipV="1">
            <a:off x="3797300" y="5492750"/>
            <a:ext cx="1588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97" name="Line 863"/>
          <p:cNvSpPr>
            <a:spLocks noChangeShapeType="1"/>
          </p:cNvSpPr>
          <p:nvPr/>
        </p:nvSpPr>
        <p:spPr bwMode="auto">
          <a:xfrm flipV="1">
            <a:off x="3797300" y="5335588"/>
            <a:ext cx="1588" cy="523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98" name="Line 864"/>
          <p:cNvSpPr>
            <a:spLocks noChangeShapeType="1"/>
          </p:cNvSpPr>
          <p:nvPr/>
        </p:nvSpPr>
        <p:spPr bwMode="auto">
          <a:xfrm flipV="1">
            <a:off x="3797300" y="5178425"/>
            <a:ext cx="1588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99" name="Line 865"/>
          <p:cNvSpPr>
            <a:spLocks noChangeShapeType="1"/>
          </p:cNvSpPr>
          <p:nvPr/>
        </p:nvSpPr>
        <p:spPr bwMode="auto">
          <a:xfrm flipV="1">
            <a:off x="3797300" y="5022850"/>
            <a:ext cx="1588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600" name="Line 866"/>
          <p:cNvSpPr>
            <a:spLocks noChangeShapeType="1"/>
          </p:cNvSpPr>
          <p:nvPr/>
        </p:nvSpPr>
        <p:spPr bwMode="auto">
          <a:xfrm flipV="1">
            <a:off x="3797300" y="4865688"/>
            <a:ext cx="1588" cy="523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601" name="Line 867"/>
          <p:cNvSpPr>
            <a:spLocks noChangeShapeType="1"/>
          </p:cNvSpPr>
          <p:nvPr/>
        </p:nvSpPr>
        <p:spPr bwMode="auto">
          <a:xfrm flipV="1">
            <a:off x="3797300" y="4710113"/>
            <a:ext cx="1588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602" name="Line 868"/>
          <p:cNvSpPr>
            <a:spLocks noChangeShapeType="1"/>
          </p:cNvSpPr>
          <p:nvPr/>
        </p:nvSpPr>
        <p:spPr bwMode="auto">
          <a:xfrm flipV="1">
            <a:off x="3797300" y="4552950"/>
            <a:ext cx="1588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603" name="Line 869"/>
          <p:cNvSpPr>
            <a:spLocks noChangeShapeType="1"/>
          </p:cNvSpPr>
          <p:nvPr/>
        </p:nvSpPr>
        <p:spPr bwMode="auto">
          <a:xfrm flipV="1">
            <a:off x="3797300" y="4395788"/>
            <a:ext cx="1588" cy="523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604" name="Line 870"/>
          <p:cNvSpPr>
            <a:spLocks noChangeShapeType="1"/>
          </p:cNvSpPr>
          <p:nvPr/>
        </p:nvSpPr>
        <p:spPr bwMode="auto">
          <a:xfrm flipV="1">
            <a:off x="3797300" y="4240213"/>
            <a:ext cx="1588" cy="523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605" name="Line 871"/>
          <p:cNvSpPr>
            <a:spLocks noChangeShapeType="1"/>
          </p:cNvSpPr>
          <p:nvPr/>
        </p:nvSpPr>
        <p:spPr bwMode="auto">
          <a:xfrm flipV="1">
            <a:off x="3797300" y="4083050"/>
            <a:ext cx="1588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606" name="Line 872"/>
          <p:cNvSpPr>
            <a:spLocks noChangeShapeType="1"/>
          </p:cNvSpPr>
          <p:nvPr/>
        </p:nvSpPr>
        <p:spPr bwMode="auto">
          <a:xfrm flipV="1">
            <a:off x="3797300" y="3927475"/>
            <a:ext cx="1588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607" name="Text Box 874"/>
          <p:cNvSpPr txBox="1">
            <a:spLocks noChangeArrowheads="1"/>
          </p:cNvSpPr>
          <p:nvPr/>
        </p:nvSpPr>
        <p:spPr bwMode="auto">
          <a:xfrm>
            <a:off x="1524000" y="2743200"/>
            <a:ext cx="6096000" cy="39687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2000" b="0">
                <a:solidFill>
                  <a:srgbClr val="275AFF"/>
                </a:solidFill>
                <a:ea typeface="굴림" pitchFamily="50" charset="-127"/>
              </a:rPr>
              <a:t>This table stores some information about </a:t>
            </a:r>
            <a:r>
              <a:rPr lang="en-US" altLang="ko-KR" sz="2000">
                <a:solidFill>
                  <a:srgbClr val="275AFF"/>
                </a:solidFill>
                <a:ea typeface="굴림" pitchFamily="50" charset="-127"/>
              </a:rPr>
              <a:t>employee</a:t>
            </a:r>
            <a:r>
              <a:rPr lang="en-US" altLang="ko-KR" sz="2000" b="0">
                <a:solidFill>
                  <a:srgbClr val="275AFF"/>
                </a:solidFill>
                <a:ea typeface="굴림" pitchFamily="50" charset="-127"/>
              </a:rPr>
              <a:t>s</a:t>
            </a:r>
          </a:p>
        </p:txBody>
      </p:sp>
      <p:sp>
        <p:nvSpPr>
          <p:cNvPr id="16608" name="AutoShape 875"/>
          <p:cNvSpPr>
            <a:spLocks/>
          </p:cNvSpPr>
          <p:nvPr/>
        </p:nvSpPr>
        <p:spPr bwMode="auto">
          <a:xfrm>
            <a:off x="6948488" y="2047875"/>
            <a:ext cx="1873250" cy="406400"/>
          </a:xfrm>
          <a:prstGeom prst="borderCallout2">
            <a:avLst>
              <a:gd name="adj1" fmla="val 28125"/>
              <a:gd name="adj2" fmla="val -4069"/>
              <a:gd name="adj3" fmla="val 28125"/>
              <a:gd name="adj4" fmla="val -16273"/>
              <a:gd name="adj5" fmla="val 339843"/>
              <a:gd name="adj6" fmla="val -41949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2000" b="0">
                <a:solidFill>
                  <a:srgbClr val="275AFF"/>
                </a:solidFill>
                <a:ea typeface="굴림" pitchFamily="50" charset="-127"/>
              </a:rPr>
              <a:t>Column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22.2  </a:t>
            </a:r>
            <a:r>
              <a:rPr lang="en-US" altLang="ko-KR" smtClean="0">
                <a:ea typeface="굴림" pitchFamily="50" charset="-127"/>
              </a:rPr>
              <a:t>Relational Database Model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875"/>
            <a:ext cx="7772400" cy="5064125"/>
          </a:xfrm>
        </p:spPr>
        <p:txBody>
          <a:bodyPr/>
          <a:lstStyle/>
          <a:p>
            <a:r>
              <a:rPr lang="en-US" altLang="ko-KR" sz="2400" smtClean="0">
                <a:ea typeface="굴림" pitchFamily="50" charset="-127"/>
              </a:rPr>
              <a:t>Primary key is a column (or set of columns) in a table that uniquely identifies each row in a table</a:t>
            </a:r>
          </a:p>
          <a:p>
            <a:endParaRPr lang="en-US" altLang="ko-KR" sz="2400" smtClean="0">
              <a:ea typeface="굴림" pitchFamily="50" charset="-127"/>
            </a:endParaRP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723900" y="2897188"/>
            <a:ext cx="7735888" cy="2922587"/>
            <a:chOff x="503" y="1152"/>
            <a:chExt cx="4873" cy="1841"/>
          </a:xfrm>
        </p:grpSpPr>
        <p:sp>
          <p:nvSpPr>
            <p:cNvPr id="17648" name="Rectangle 5"/>
            <p:cNvSpPr>
              <a:spLocks noChangeArrowheads="1"/>
            </p:cNvSpPr>
            <p:nvPr/>
          </p:nvSpPr>
          <p:spPr bwMode="auto">
            <a:xfrm>
              <a:off x="602" y="1415"/>
              <a:ext cx="4774" cy="1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649" name="Rectangle 6"/>
            <p:cNvSpPr>
              <a:spLocks noChangeArrowheads="1"/>
            </p:cNvSpPr>
            <p:nvPr/>
          </p:nvSpPr>
          <p:spPr bwMode="auto">
            <a:xfrm>
              <a:off x="5360" y="1415"/>
              <a:ext cx="16" cy="14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650" name="Rectangle 7"/>
            <p:cNvSpPr>
              <a:spLocks noChangeArrowheads="1"/>
            </p:cNvSpPr>
            <p:nvPr/>
          </p:nvSpPr>
          <p:spPr bwMode="auto">
            <a:xfrm>
              <a:off x="602" y="2828"/>
              <a:ext cx="4758" cy="1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651" name="Rectangle 8"/>
            <p:cNvSpPr>
              <a:spLocks noChangeArrowheads="1"/>
            </p:cNvSpPr>
            <p:nvPr/>
          </p:nvSpPr>
          <p:spPr bwMode="auto">
            <a:xfrm>
              <a:off x="602" y="1415"/>
              <a:ext cx="16" cy="14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652" name="Rectangle 9"/>
            <p:cNvSpPr>
              <a:spLocks noChangeArrowheads="1"/>
            </p:cNvSpPr>
            <p:nvPr/>
          </p:nvSpPr>
          <p:spPr bwMode="auto">
            <a:xfrm>
              <a:off x="2439" y="1415"/>
              <a:ext cx="328" cy="141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653" name="Rectangle 10"/>
            <p:cNvSpPr>
              <a:spLocks noChangeArrowheads="1"/>
            </p:cNvSpPr>
            <p:nvPr/>
          </p:nvSpPr>
          <p:spPr bwMode="auto">
            <a:xfrm>
              <a:off x="2439" y="1415"/>
              <a:ext cx="17" cy="16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654" name="Rectangle 11"/>
            <p:cNvSpPr>
              <a:spLocks noChangeArrowheads="1"/>
            </p:cNvSpPr>
            <p:nvPr/>
          </p:nvSpPr>
          <p:spPr bwMode="auto">
            <a:xfrm>
              <a:off x="2439" y="1415"/>
              <a:ext cx="17" cy="16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655" name="Line 12"/>
            <p:cNvSpPr>
              <a:spLocks noChangeShapeType="1"/>
            </p:cNvSpPr>
            <p:nvPr/>
          </p:nvSpPr>
          <p:spPr bwMode="auto">
            <a:xfrm>
              <a:off x="2505" y="141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56" name="Line 13"/>
            <p:cNvSpPr>
              <a:spLocks noChangeShapeType="1"/>
            </p:cNvSpPr>
            <p:nvPr/>
          </p:nvSpPr>
          <p:spPr bwMode="auto">
            <a:xfrm>
              <a:off x="2587" y="141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57" name="Line 14"/>
            <p:cNvSpPr>
              <a:spLocks noChangeShapeType="1"/>
            </p:cNvSpPr>
            <p:nvPr/>
          </p:nvSpPr>
          <p:spPr bwMode="auto">
            <a:xfrm>
              <a:off x="2669" y="141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58" name="Rectangle 15"/>
            <p:cNvSpPr>
              <a:spLocks noChangeArrowheads="1"/>
            </p:cNvSpPr>
            <p:nvPr/>
          </p:nvSpPr>
          <p:spPr bwMode="auto">
            <a:xfrm>
              <a:off x="2751" y="1415"/>
              <a:ext cx="33" cy="16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659" name="Rectangle 16"/>
            <p:cNvSpPr>
              <a:spLocks noChangeArrowheads="1"/>
            </p:cNvSpPr>
            <p:nvPr/>
          </p:nvSpPr>
          <p:spPr bwMode="auto">
            <a:xfrm>
              <a:off x="2767" y="1415"/>
              <a:ext cx="17" cy="16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660" name="Line 17"/>
            <p:cNvSpPr>
              <a:spLocks noChangeShapeType="1"/>
            </p:cNvSpPr>
            <p:nvPr/>
          </p:nvSpPr>
          <p:spPr bwMode="auto">
            <a:xfrm>
              <a:off x="2767" y="1497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61" name="Line 18"/>
            <p:cNvSpPr>
              <a:spLocks noChangeShapeType="1"/>
            </p:cNvSpPr>
            <p:nvPr/>
          </p:nvSpPr>
          <p:spPr bwMode="auto">
            <a:xfrm>
              <a:off x="2767" y="1612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62" name="Line 19"/>
            <p:cNvSpPr>
              <a:spLocks noChangeShapeType="1"/>
            </p:cNvSpPr>
            <p:nvPr/>
          </p:nvSpPr>
          <p:spPr bwMode="auto">
            <a:xfrm>
              <a:off x="2767" y="1711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63" name="Line 20"/>
            <p:cNvSpPr>
              <a:spLocks noChangeShapeType="1"/>
            </p:cNvSpPr>
            <p:nvPr/>
          </p:nvSpPr>
          <p:spPr bwMode="auto">
            <a:xfrm>
              <a:off x="2767" y="1809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64" name="Line 21"/>
            <p:cNvSpPr>
              <a:spLocks noChangeShapeType="1"/>
            </p:cNvSpPr>
            <p:nvPr/>
          </p:nvSpPr>
          <p:spPr bwMode="auto">
            <a:xfrm>
              <a:off x="2767" y="1908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65" name="Line 22"/>
            <p:cNvSpPr>
              <a:spLocks noChangeShapeType="1"/>
            </p:cNvSpPr>
            <p:nvPr/>
          </p:nvSpPr>
          <p:spPr bwMode="auto">
            <a:xfrm>
              <a:off x="2767" y="2007"/>
              <a:ext cx="1" cy="32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66" name="Line 23"/>
            <p:cNvSpPr>
              <a:spLocks noChangeShapeType="1"/>
            </p:cNvSpPr>
            <p:nvPr/>
          </p:nvSpPr>
          <p:spPr bwMode="auto">
            <a:xfrm>
              <a:off x="2767" y="2105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67" name="Line 24"/>
            <p:cNvSpPr>
              <a:spLocks noChangeShapeType="1"/>
            </p:cNvSpPr>
            <p:nvPr/>
          </p:nvSpPr>
          <p:spPr bwMode="auto">
            <a:xfrm>
              <a:off x="2767" y="2204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68" name="Line 25"/>
            <p:cNvSpPr>
              <a:spLocks noChangeShapeType="1"/>
            </p:cNvSpPr>
            <p:nvPr/>
          </p:nvSpPr>
          <p:spPr bwMode="auto">
            <a:xfrm>
              <a:off x="2767" y="2319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69" name="Line 26"/>
            <p:cNvSpPr>
              <a:spLocks noChangeShapeType="1"/>
            </p:cNvSpPr>
            <p:nvPr/>
          </p:nvSpPr>
          <p:spPr bwMode="auto">
            <a:xfrm>
              <a:off x="2767" y="2417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70" name="Line 27"/>
            <p:cNvSpPr>
              <a:spLocks noChangeShapeType="1"/>
            </p:cNvSpPr>
            <p:nvPr/>
          </p:nvSpPr>
          <p:spPr bwMode="auto">
            <a:xfrm>
              <a:off x="2767" y="2516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71" name="Line 28"/>
            <p:cNvSpPr>
              <a:spLocks noChangeShapeType="1"/>
            </p:cNvSpPr>
            <p:nvPr/>
          </p:nvSpPr>
          <p:spPr bwMode="auto">
            <a:xfrm>
              <a:off x="2767" y="2615"/>
              <a:ext cx="1" cy="32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72" name="Line 29"/>
            <p:cNvSpPr>
              <a:spLocks noChangeShapeType="1"/>
            </p:cNvSpPr>
            <p:nvPr/>
          </p:nvSpPr>
          <p:spPr bwMode="auto">
            <a:xfrm>
              <a:off x="2767" y="2713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73" name="Rectangle 30"/>
            <p:cNvSpPr>
              <a:spLocks noChangeArrowheads="1"/>
            </p:cNvSpPr>
            <p:nvPr/>
          </p:nvSpPr>
          <p:spPr bwMode="auto">
            <a:xfrm>
              <a:off x="2767" y="2812"/>
              <a:ext cx="17" cy="3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674" name="Rectangle 31"/>
            <p:cNvSpPr>
              <a:spLocks noChangeArrowheads="1"/>
            </p:cNvSpPr>
            <p:nvPr/>
          </p:nvSpPr>
          <p:spPr bwMode="auto">
            <a:xfrm>
              <a:off x="2751" y="2828"/>
              <a:ext cx="16" cy="17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675" name="Line 32"/>
            <p:cNvSpPr>
              <a:spLocks noChangeShapeType="1"/>
            </p:cNvSpPr>
            <p:nvPr/>
          </p:nvSpPr>
          <p:spPr bwMode="auto">
            <a:xfrm flipH="1">
              <a:off x="2669" y="2828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76" name="Line 33"/>
            <p:cNvSpPr>
              <a:spLocks noChangeShapeType="1"/>
            </p:cNvSpPr>
            <p:nvPr/>
          </p:nvSpPr>
          <p:spPr bwMode="auto">
            <a:xfrm flipH="1">
              <a:off x="2587" y="2828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77" name="Line 34"/>
            <p:cNvSpPr>
              <a:spLocks noChangeShapeType="1"/>
            </p:cNvSpPr>
            <p:nvPr/>
          </p:nvSpPr>
          <p:spPr bwMode="auto">
            <a:xfrm flipH="1">
              <a:off x="2505" y="2828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78" name="Rectangle 35"/>
            <p:cNvSpPr>
              <a:spLocks noChangeArrowheads="1"/>
            </p:cNvSpPr>
            <p:nvPr/>
          </p:nvSpPr>
          <p:spPr bwMode="auto">
            <a:xfrm>
              <a:off x="2439" y="2828"/>
              <a:ext cx="17" cy="17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679" name="Rectangle 36"/>
            <p:cNvSpPr>
              <a:spLocks noChangeArrowheads="1"/>
            </p:cNvSpPr>
            <p:nvPr/>
          </p:nvSpPr>
          <p:spPr bwMode="auto">
            <a:xfrm>
              <a:off x="2439" y="2812"/>
              <a:ext cx="17" cy="16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680" name="Line 37"/>
            <p:cNvSpPr>
              <a:spLocks noChangeShapeType="1"/>
            </p:cNvSpPr>
            <p:nvPr/>
          </p:nvSpPr>
          <p:spPr bwMode="auto">
            <a:xfrm flipV="1">
              <a:off x="2439" y="2713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81" name="Line 38"/>
            <p:cNvSpPr>
              <a:spLocks noChangeShapeType="1"/>
            </p:cNvSpPr>
            <p:nvPr/>
          </p:nvSpPr>
          <p:spPr bwMode="auto">
            <a:xfrm flipV="1">
              <a:off x="2439" y="2615"/>
              <a:ext cx="1" cy="32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82" name="Line 39"/>
            <p:cNvSpPr>
              <a:spLocks noChangeShapeType="1"/>
            </p:cNvSpPr>
            <p:nvPr/>
          </p:nvSpPr>
          <p:spPr bwMode="auto">
            <a:xfrm flipV="1">
              <a:off x="2439" y="2516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83" name="Line 40"/>
            <p:cNvSpPr>
              <a:spLocks noChangeShapeType="1"/>
            </p:cNvSpPr>
            <p:nvPr/>
          </p:nvSpPr>
          <p:spPr bwMode="auto">
            <a:xfrm flipV="1">
              <a:off x="2439" y="2417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84" name="Line 41"/>
            <p:cNvSpPr>
              <a:spLocks noChangeShapeType="1"/>
            </p:cNvSpPr>
            <p:nvPr/>
          </p:nvSpPr>
          <p:spPr bwMode="auto">
            <a:xfrm flipV="1">
              <a:off x="2439" y="2319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85" name="Line 42"/>
            <p:cNvSpPr>
              <a:spLocks noChangeShapeType="1"/>
            </p:cNvSpPr>
            <p:nvPr/>
          </p:nvSpPr>
          <p:spPr bwMode="auto">
            <a:xfrm flipV="1">
              <a:off x="2439" y="2204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86" name="Line 43"/>
            <p:cNvSpPr>
              <a:spLocks noChangeShapeType="1"/>
            </p:cNvSpPr>
            <p:nvPr/>
          </p:nvSpPr>
          <p:spPr bwMode="auto">
            <a:xfrm flipV="1">
              <a:off x="2439" y="2105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87" name="Line 44"/>
            <p:cNvSpPr>
              <a:spLocks noChangeShapeType="1"/>
            </p:cNvSpPr>
            <p:nvPr/>
          </p:nvSpPr>
          <p:spPr bwMode="auto">
            <a:xfrm flipV="1">
              <a:off x="2439" y="2007"/>
              <a:ext cx="1" cy="32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88" name="Line 45"/>
            <p:cNvSpPr>
              <a:spLocks noChangeShapeType="1"/>
            </p:cNvSpPr>
            <p:nvPr/>
          </p:nvSpPr>
          <p:spPr bwMode="auto">
            <a:xfrm flipV="1">
              <a:off x="2439" y="1908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89" name="Line 46"/>
            <p:cNvSpPr>
              <a:spLocks noChangeShapeType="1"/>
            </p:cNvSpPr>
            <p:nvPr/>
          </p:nvSpPr>
          <p:spPr bwMode="auto">
            <a:xfrm flipV="1">
              <a:off x="2439" y="1809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90" name="Line 47"/>
            <p:cNvSpPr>
              <a:spLocks noChangeShapeType="1"/>
            </p:cNvSpPr>
            <p:nvPr/>
          </p:nvSpPr>
          <p:spPr bwMode="auto">
            <a:xfrm flipV="1">
              <a:off x="2439" y="1711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91" name="Line 48"/>
            <p:cNvSpPr>
              <a:spLocks noChangeShapeType="1"/>
            </p:cNvSpPr>
            <p:nvPr/>
          </p:nvSpPr>
          <p:spPr bwMode="auto">
            <a:xfrm flipV="1">
              <a:off x="2439" y="1612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92" name="Line 49"/>
            <p:cNvSpPr>
              <a:spLocks noChangeShapeType="1"/>
            </p:cNvSpPr>
            <p:nvPr/>
          </p:nvSpPr>
          <p:spPr bwMode="auto">
            <a:xfrm flipV="1">
              <a:off x="2439" y="1497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93" name="Rectangle 50"/>
            <p:cNvSpPr>
              <a:spLocks noChangeArrowheads="1"/>
            </p:cNvSpPr>
            <p:nvPr/>
          </p:nvSpPr>
          <p:spPr bwMode="auto">
            <a:xfrm>
              <a:off x="602" y="1152"/>
              <a:ext cx="4758" cy="26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694" name="Rectangle 51"/>
            <p:cNvSpPr>
              <a:spLocks noChangeArrowheads="1"/>
            </p:cNvSpPr>
            <p:nvPr/>
          </p:nvSpPr>
          <p:spPr bwMode="auto">
            <a:xfrm>
              <a:off x="602" y="1152"/>
              <a:ext cx="4774" cy="1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695" name="Rectangle 52"/>
            <p:cNvSpPr>
              <a:spLocks noChangeArrowheads="1"/>
            </p:cNvSpPr>
            <p:nvPr/>
          </p:nvSpPr>
          <p:spPr bwMode="auto">
            <a:xfrm>
              <a:off x="5360" y="1152"/>
              <a:ext cx="16" cy="279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696" name="Rectangle 53"/>
            <p:cNvSpPr>
              <a:spLocks noChangeArrowheads="1"/>
            </p:cNvSpPr>
            <p:nvPr/>
          </p:nvSpPr>
          <p:spPr bwMode="auto">
            <a:xfrm>
              <a:off x="602" y="1415"/>
              <a:ext cx="4758" cy="1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697" name="Rectangle 54"/>
            <p:cNvSpPr>
              <a:spLocks noChangeArrowheads="1"/>
            </p:cNvSpPr>
            <p:nvPr/>
          </p:nvSpPr>
          <p:spPr bwMode="auto">
            <a:xfrm>
              <a:off x="602" y="1152"/>
              <a:ext cx="16" cy="26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698" name="Rectangle 55"/>
            <p:cNvSpPr>
              <a:spLocks noChangeArrowheads="1"/>
            </p:cNvSpPr>
            <p:nvPr/>
          </p:nvSpPr>
          <p:spPr bwMode="auto">
            <a:xfrm>
              <a:off x="602" y="1875"/>
              <a:ext cx="4758" cy="23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699" name="Rectangle 56"/>
            <p:cNvSpPr>
              <a:spLocks noChangeArrowheads="1"/>
            </p:cNvSpPr>
            <p:nvPr/>
          </p:nvSpPr>
          <p:spPr bwMode="auto">
            <a:xfrm>
              <a:off x="602" y="1875"/>
              <a:ext cx="16" cy="17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700" name="Rectangle 57"/>
            <p:cNvSpPr>
              <a:spLocks noChangeArrowheads="1"/>
            </p:cNvSpPr>
            <p:nvPr/>
          </p:nvSpPr>
          <p:spPr bwMode="auto">
            <a:xfrm>
              <a:off x="602" y="1875"/>
              <a:ext cx="16" cy="17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701" name="Line 58"/>
            <p:cNvSpPr>
              <a:spLocks noChangeShapeType="1"/>
            </p:cNvSpPr>
            <p:nvPr/>
          </p:nvSpPr>
          <p:spPr bwMode="auto">
            <a:xfrm>
              <a:off x="684" y="187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02" name="Line 59"/>
            <p:cNvSpPr>
              <a:spLocks noChangeShapeType="1"/>
            </p:cNvSpPr>
            <p:nvPr/>
          </p:nvSpPr>
          <p:spPr bwMode="auto">
            <a:xfrm>
              <a:off x="782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03" name="Line 60"/>
            <p:cNvSpPr>
              <a:spLocks noChangeShapeType="1"/>
            </p:cNvSpPr>
            <p:nvPr/>
          </p:nvSpPr>
          <p:spPr bwMode="auto">
            <a:xfrm>
              <a:off x="881" y="187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04" name="Line 61"/>
            <p:cNvSpPr>
              <a:spLocks noChangeShapeType="1"/>
            </p:cNvSpPr>
            <p:nvPr/>
          </p:nvSpPr>
          <p:spPr bwMode="auto">
            <a:xfrm>
              <a:off x="979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05" name="Line 62"/>
            <p:cNvSpPr>
              <a:spLocks noChangeShapeType="1"/>
            </p:cNvSpPr>
            <p:nvPr/>
          </p:nvSpPr>
          <p:spPr bwMode="auto">
            <a:xfrm>
              <a:off x="1077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06" name="Line 63"/>
            <p:cNvSpPr>
              <a:spLocks noChangeShapeType="1"/>
            </p:cNvSpPr>
            <p:nvPr/>
          </p:nvSpPr>
          <p:spPr bwMode="auto">
            <a:xfrm>
              <a:off x="1176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07" name="Line 64"/>
            <p:cNvSpPr>
              <a:spLocks noChangeShapeType="1"/>
            </p:cNvSpPr>
            <p:nvPr/>
          </p:nvSpPr>
          <p:spPr bwMode="auto">
            <a:xfrm>
              <a:off x="1274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08" name="Line 65"/>
            <p:cNvSpPr>
              <a:spLocks noChangeShapeType="1"/>
            </p:cNvSpPr>
            <p:nvPr/>
          </p:nvSpPr>
          <p:spPr bwMode="auto">
            <a:xfrm>
              <a:off x="1373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09" name="Line 66"/>
            <p:cNvSpPr>
              <a:spLocks noChangeShapeType="1"/>
            </p:cNvSpPr>
            <p:nvPr/>
          </p:nvSpPr>
          <p:spPr bwMode="auto">
            <a:xfrm>
              <a:off x="1471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10" name="Line 67"/>
            <p:cNvSpPr>
              <a:spLocks noChangeShapeType="1"/>
            </p:cNvSpPr>
            <p:nvPr/>
          </p:nvSpPr>
          <p:spPr bwMode="auto">
            <a:xfrm>
              <a:off x="1570" y="187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11" name="Line 68"/>
            <p:cNvSpPr>
              <a:spLocks noChangeShapeType="1"/>
            </p:cNvSpPr>
            <p:nvPr/>
          </p:nvSpPr>
          <p:spPr bwMode="auto">
            <a:xfrm>
              <a:off x="1668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12" name="Line 69"/>
            <p:cNvSpPr>
              <a:spLocks noChangeShapeType="1"/>
            </p:cNvSpPr>
            <p:nvPr/>
          </p:nvSpPr>
          <p:spPr bwMode="auto">
            <a:xfrm>
              <a:off x="1767" y="187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13" name="Line 70"/>
            <p:cNvSpPr>
              <a:spLocks noChangeShapeType="1"/>
            </p:cNvSpPr>
            <p:nvPr/>
          </p:nvSpPr>
          <p:spPr bwMode="auto">
            <a:xfrm>
              <a:off x="1865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14" name="Line 71"/>
            <p:cNvSpPr>
              <a:spLocks noChangeShapeType="1"/>
            </p:cNvSpPr>
            <p:nvPr/>
          </p:nvSpPr>
          <p:spPr bwMode="auto">
            <a:xfrm>
              <a:off x="1963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15" name="Line 72"/>
            <p:cNvSpPr>
              <a:spLocks noChangeShapeType="1"/>
            </p:cNvSpPr>
            <p:nvPr/>
          </p:nvSpPr>
          <p:spPr bwMode="auto">
            <a:xfrm>
              <a:off x="2062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16" name="Line 73"/>
            <p:cNvSpPr>
              <a:spLocks noChangeShapeType="1"/>
            </p:cNvSpPr>
            <p:nvPr/>
          </p:nvSpPr>
          <p:spPr bwMode="auto">
            <a:xfrm>
              <a:off x="2177" y="187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17" name="Line 74"/>
            <p:cNvSpPr>
              <a:spLocks noChangeShapeType="1"/>
            </p:cNvSpPr>
            <p:nvPr/>
          </p:nvSpPr>
          <p:spPr bwMode="auto">
            <a:xfrm>
              <a:off x="2275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18" name="Line 75"/>
            <p:cNvSpPr>
              <a:spLocks noChangeShapeType="1"/>
            </p:cNvSpPr>
            <p:nvPr/>
          </p:nvSpPr>
          <p:spPr bwMode="auto">
            <a:xfrm>
              <a:off x="2374" y="187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19" name="Line 76"/>
            <p:cNvSpPr>
              <a:spLocks noChangeShapeType="1"/>
            </p:cNvSpPr>
            <p:nvPr/>
          </p:nvSpPr>
          <p:spPr bwMode="auto">
            <a:xfrm>
              <a:off x="2472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0" name="Line 77"/>
            <p:cNvSpPr>
              <a:spLocks noChangeShapeType="1"/>
            </p:cNvSpPr>
            <p:nvPr/>
          </p:nvSpPr>
          <p:spPr bwMode="auto">
            <a:xfrm>
              <a:off x="2570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1" name="Line 78"/>
            <p:cNvSpPr>
              <a:spLocks noChangeShapeType="1"/>
            </p:cNvSpPr>
            <p:nvPr/>
          </p:nvSpPr>
          <p:spPr bwMode="auto">
            <a:xfrm>
              <a:off x="2669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2" name="Line 79"/>
            <p:cNvSpPr>
              <a:spLocks noChangeShapeType="1"/>
            </p:cNvSpPr>
            <p:nvPr/>
          </p:nvSpPr>
          <p:spPr bwMode="auto">
            <a:xfrm>
              <a:off x="2767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3" name="Line 80"/>
            <p:cNvSpPr>
              <a:spLocks noChangeShapeType="1"/>
            </p:cNvSpPr>
            <p:nvPr/>
          </p:nvSpPr>
          <p:spPr bwMode="auto">
            <a:xfrm>
              <a:off x="2866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4" name="Line 81"/>
            <p:cNvSpPr>
              <a:spLocks noChangeShapeType="1"/>
            </p:cNvSpPr>
            <p:nvPr/>
          </p:nvSpPr>
          <p:spPr bwMode="auto">
            <a:xfrm>
              <a:off x="2964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5" name="Line 82"/>
            <p:cNvSpPr>
              <a:spLocks noChangeShapeType="1"/>
            </p:cNvSpPr>
            <p:nvPr/>
          </p:nvSpPr>
          <p:spPr bwMode="auto">
            <a:xfrm>
              <a:off x="3063" y="187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6" name="Line 83"/>
            <p:cNvSpPr>
              <a:spLocks noChangeShapeType="1"/>
            </p:cNvSpPr>
            <p:nvPr/>
          </p:nvSpPr>
          <p:spPr bwMode="auto">
            <a:xfrm>
              <a:off x="3161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7" name="Line 84"/>
            <p:cNvSpPr>
              <a:spLocks noChangeShapeType="1"/>
            </p:cNvSpPr>
            <p:nvPr/>
          </p:nvSpPr>
          <p:spPr bwMode="auto">
            <a:xfrm>
              <a:off x="3260" y="187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8" name="Line 85"/>
            <p:cNvSpPr>
              <a:spLocks noChangeShapeType="1"/>
            </p:cNvSpPr>
            <p:nvPr/>
          </p:nvSpPr>
          <p:spPr bwMode="auto">
            <a:xfrm>
              <a:off x="3358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9" name="Line 86"/>
            <p:cNvSpPr>
              <a:spLocks noChangeShapeType="1"/>
            </p:cNvSpPr>
            <p:nvPr/>
          </p:nvSpPr>
          <p:spPr bwMode="auto">
            <a:xfrm>
              <a:off x="3456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0" name="Line 87"/>
            <p:cNvSpPr>
              <a:spLocks noChangeShapeType="1"/>
            </p:cNvSpPr>
            <p:nvPr/>
          </p:nvSpPr>
          <p:spPr bwMode="auto">
            <a:xfrm>
              <a:off x="3555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1" name="Line 88"/>
            <p:cNvSpPr>
              <a:spLocks noChangeShapeType="1"/>
            </p:cNvSpPr>
            <p:nvPr/>
          </p:nvSpPr>
          <p:spPr bwMode="auto">
            <a:xfrm>
              <a:off x="3653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2" name="Line 89"/>
            <p:cNvSpPr>
              <a:spLocks noChangeShapeType="1"/>
            </p:cNvSpPr>
            <p:nvPr/>
          </p:nvSpPr>
          <p:spPr bwMode="auto">
            <a:xfrm>
              <a:off x="3752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3" name="Line 90"/>
            <p:cNvSpPr>
              <a:spLocks noChangeShapeType="1"/>
            </p:cNvSpPr>
            <p:nvPr/>
          </p:nvSpPr>
          <p:spPr bwMode="auto">
            <a:xfrm>
              <a:off x="3850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4" name="Line 91"/>
            <p:cNvSpPr>
              <a:spLocks noChangeShapeType="1"/>
            </p:cNvSpPr>
            <p:nvPr/>
          </p:nvSpPr>
          <p:spPr bwMode="auto">
            <a:xfrm>
              <a:off x="3949" y="187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5" name="Line 92"/>
            <p:cNvSpPr>
              <a:spLocks noChangeShapeType="1"/>
            </p:cNvSpPr>
            <p:nvPr/>
          </p:nvSpPr>
          <p:spPr bwMode="auto">
            <a:xfrm>
              <a:off x="4047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6" name="Line 93"/>
            <p:cNvSpPr>
              <a:spLocks noChangeShapeType="1"/>
            </p:cNvSpPr>
            <p:nvPr/>
          </p:nvSpPr>
          <p:spPr bwMode="auto">
            <a:xfrm>
              <a:off x="4145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7" name="Line 94"/>
            <p:cNvSpPr>
              <a:spLocks noChangeShapeType="1"/>
            </p:cNvSpPr>
            <p:nvPr/>
          </p:nvSpPr>
          <p:spPr bwMode="auto">
            <a:xfrm>
              <a:off x="4244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8" name="Line 95"/>
            <p:cNvSpPr>
              <a:spLocks noChangeShapeType="1"/>
            </p:cNvSpPr>
            <p:nvPr/>
          </p:nvSpPr>
          <p:spPr bwMode="auto">
            <a:xfrm>
              <a:off x="4342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9" name="Line 96"/>
            <p:cNvSpPr>
              <a:spLocks noChangeShapeType="1"/>
            </p:cNvSpPr>
            <p:nvPr/>
          </p:nvSpPr>
          <p:spPr bwMode="auto">
            <a:xfrm>
              <a:off x="4441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40" name="Line 97"/>
            <p:cNvSpPr>
              <a:spLocks noChangeShapeType="1"/>
            </p:cNvSpPr>
            <p:nvPr/>
          </p:nvSpPr>
          <p:spPr bwMode="auto">
            <a:xfrm>
              <a:off x="4539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41" name="Line 98"/>
            <p:cNvSpPr>
              <a:spLocks noChangeShapeType="1"/>
            </p:cNvSpPr>
            <p:nvPr/>
          </p:nvSpPr>
          <p:spPr bwMode="auto">
            <a:xfrm>
              <a:off x="4638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42" name="Line 99"/>
            <p:cNvSpPr>
              <a:spLocks noChangeShapeType="1"/>
            </p:cNvSpPr>
            <p:nvPr/>
          </p:nvSpPr>
          <p:spPr bwMode="auto">
            <a:xfrm>
              <a:off x="4736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43" name="Line 100"/>
            <p:cNvSpPr>
              <a:spLocks noChangeShapeType="1"/>
            </p:cNvSpPr>
            <p:nvPr/>
          </p:nvSpPr>
          <p:spPr bwMode="auto">
            <a:xfrm>
              <a:off x="4835" y="187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44" name="Line 101"/>
            <p:cNvSpPr>
              <a:spLocks noChangeShapeType="1"/>
            </p:cNvSpPr>
            <p:nvPr/>
          </p:nvSpPr>
          <p:spPr bwMode="auto">
            <a:xfrm>
              <a:off x="4933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45" name="Line 102"/>
            <p:cNvSpPr>
              <a:spLocks noChangeShapeType="1"/>
            </p:cNvSpPr>
            <p:nvPr/>
          </p:nvSpPr>
          <p:spPr bwMode="auto">
            <a:xfrm>
              <a:off x="5031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46" name="Line 103"/>
            <p:cNvSpPr>
              <a:spLocks noChangeShapeType="1"/>
            </p:cNvSpPr>
            <p:nvPr/>
          </p:nvSpPr>
          <p:spPr bwMode="auto">
            <a:xfrm>
              <a:off x="5130" y="1875"/>
              <a:ext cx="49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47" name="Line 104"/>
            <p:cNvSpPr>
              <a:spLocks noChangeShapeType="1"/>
            </p:cNvSpPr>
            <p:nvPr/>
          </p:nvSpPr>
          <p:spPr bwMode="auto">
            <a:xfrm>
              <a:off x="5245" y="187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48" name="Rectangle 105"/>
            <p:cNvSpPr>
              <a:spLocks noChangeArrowheads="1"/>
            </p:cNvSpPr>
            <p:nvPr/>
          </p:nvSpPr>
          <p:spPr bwMode="auto">
            <a:xfrm>
              <a:off x="5343" y="1875"/>
              <a:ext cx="33" cy="17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749" name="Rectangle 106"/>
            <p:cNvSpPr>
              <a:spLocks noChangeArrowheads="1"/>
            </p:cNvSpPr>
            <p:nvPr/>
          </p:nvSpPr>
          <p:spPr bwMode="auto">
            <a:xfrm>
              <a:off x="5360" y="1875"/>
              <a:ext cx="16" cy="17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750" name="Line 107"/>
            <p:cNvSpPr>
              <a:spLocks noChangeShapeType="1"/>
            </p:cNvSpPr>
            <p:nvPr/>
          </p:nvSpPr>
          <p:spPr bwMode="auto">
            <a:xfrm>
              <a:off x="5360" y="1941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51" name="Line 108"/>
            <p:cNvSpPr>
              <a:spLocks noChangeShapeType="1"/>
            </p:cNvSpPr>
            <p:nvPr/>
          </p:nvSpPr>
          <p:spPr bwMode="auto">
            <a:xfrm>
              <a:off x="5360" y="2023"/>
              <a:ext cx="1" cy="16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52" name="Rectangle 109"/>
            <p:cNvSpPr>
              <a:spLocks noChangeArrowheads="1"/>
            </p:cNvSpPr>
            <p:nvPr/>
          </p:nvSpPr>
          <p:spPr bwMode="auto">
            <a:xfrm>
              <a:off x="5360" y="2089"/>
              <a:ext cx="16" cy="3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753" name="Rectangle 110"/>
            <p:cNvSpPr>
              <a:spLocks noChangeArrowheads="1"/>
            </p:cNvSpPr>
            <p:nvPr/>
          </p:nvSpPr>
          <p:spPr bwMode="auto">
            <a:xfrm>
              <a:off x="5343" y="2105"/>
              <a:ext cx="17" cy="17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754" name="Line 111"/>
            <p:cNvSpPr>
              <a:spLocks noChangeShapeType="1"/>
            </p:cNvSpPr>
            <p:nvPr/>
          </p:nvSpPr>
          <p:spPr bwMode="auto">
            <a:xfrm flipH="1">
              <a:off x="5245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55" name="Line 112"/>
            <p:cNvSpPr>
              <a:spLocks noChangeShapeType="1"/>
            </p:cNvSpPr>
            <p:nvPr/>
          </p:nvSpPr>
          <p:spPr bwMode="auto">
            <a:xfrm flipH="1">
              <a:off x="5146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56" name="Line 113"/>
            <p:cNvSpPr>
              <a:spLocks noChangeShapeType="1"/>
            </p:cNvSpPr>
            <p:nvPr/>
          </p:nvSpPr>
          <p:spPr bwMode="auto">
            <a:xfrm flipH="1">
              <a:off x="5031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57" name="Line 114"/>
            <p:cNvSpPr>
              <a:spLocks noChangeShapeType="1"/>
            </p:cNvSpPr>
            <p:nvPr/>
          </p:nvSpPr>
          <p:spPr bwMode="auto">
            <a:xfrm flipH="1">
              <a:off x="4933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58" name="Line 115"/>
            <p:cNvSpPr>
              <a:spLocks noChangeShapeType="1"/>
            </p:cNvSpPr>
            <p:nvPr/>
          </p:nvSpPr>
          <p:spPr bwMode="auto">
            <a:xfrm flipH="1">
              <a:off x="4835" y="210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59" name="Line 116"/>
            <p:cNvSpPr>
              <a:spLocks noChangeShapeType="1"/>
            </p:cNvSpPr>
            <p:nvPr/>
          </p:nvSpPr>
          <p:spPr bwMode="auto">
            <a:xfrm flipH="1">
              <a:off x="4736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60" name="Line 117"/>
            <p:cNvSpPr>
              <a:spLocks noChangeShapeType="1"/>
            </p:cNvSpPr>
            <p:nvPr/>
          </p:nvSpPr>
          <p:spPr bwMode="auto">
            <a:xfrm flipH="1">
              <a:off x="4638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61" name="Line 118"/>
            <p:cNvSpPr>
              <a:spLocks noChangeShapeType="1"/>
            </p:cNvSpPr>
            <p:nvPr/>
          </p:nvSpPr>
          <p:spPr bwMode="auto">
            <a:xfrm flipH="1">
              <a:off x="4539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62" name="Line 119"/>
            <p:cNvSpPr>
              <a:spLocks noChangeShapeType="1"/>
            </p:cNvSpPr>
            <p:nvPr/>
          </p:nvSpPr>
          <p:spPr bwMode="auto">
            <a:xfrm flipH="1">
              <a:off x="4441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63" name="Line 120"/>
            <p:cNvSpPr>
              <a:spLocks noChangeShapeType="1"/>
            </p:cNvSpPr>
            <p:nvPr/>
          </p:nvSpPr>
          <p:spPr bwMode="auto">
            <a:xfrm flipH="1">
              <a:off x="4342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64" name="Line 121"/>
            <p:cNvSpPr>
              <a:spLocks noChangeShapeType="1"/>
            </p:cNvSpPr>
            <p:nvPr/>
          </p:nvSpPr>
          <p:spPr bwMode="auto">
            <a:xfrm flipH="1">
              <a:off x="4244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65" name="Line 122"/>
            <p:cNvSpPr>
              <a:spLocks noChangeShapeType="1"/>
            </p:cNvSpPr>
            <p:nvPr/>
          </p:nvSpPr>
          <p:spPr bwMode="auto">
            <a:xfrm flipH="1">
              <a:off x="4145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66" name="Line 123"/>
            <p:cNvSpPr>
              <a:spLocks noChangeShapeType="1"/>
            </p:cNvSpPr>
            <p:nvPr/>
          </p:nvSpPr>
          <p:spPr bwMode="auto">
            <a:xfrm flipH="1">
              <a:off x="4047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67" name="Line 124"/>
            <p:cNvSpPr>
              <a:spLocks noChangeShapeType="1"/>
            </p:cNvSpPr>
            <p:nvPr/>
          </p:nvSpPr>
          <p:spPr bwMode="auto">
            <a:xfrm flipH="1">
              <a:off x="3949" y="210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68" name="Line 125"/>
            <p:cNvSpPr>
              <a:spLocks noChangeShapeType="1"/>
            </p:cNvSpPr>
            <p:nvPr/>
          </p:nvSpPr>
          <p:spPr bwMode="auto">
            <a:xfrm flipH="1">
              <a:off x="3850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69" name="Line 126"/>
            <p:cNvSpPr>
              <a:spLocks noChangeShapeType="1"/>
            </p:cNvSpPr>
            <p:nvPr/>
          </p:nvSpPr>
          <p:spPr bwMode="auto">
            <a:xfrm flipH="1">
              <a:off x="3752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70" name="Line 127"/>
            <p:cNvSpPr>
              <a:spLocks noChangeShapeType="1"/>
            </p:cNvSpPr>
            <p:nvPr/>
          </p:nvSpPr>
          <p:spPr bwMode="auto">
            <a:xfrm flipH="1">
              <a:off x="3653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71" name="Line 128"/>
            <p:cNvSpPr>
              <a:spLocks noChangeShapeType="1"/>
            </p:cNvSpPr>
            <p:nvPr/>
          </p:nvSpPr>
          <p:spPr bwMode="auto">
            <a:xfrm flipH="1">
              <a:off x="3555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72" name="Line 129"/>
            <p:cNvSpPr>
              <a:spLocks noChangeShapeType="1"/>
            </p:cNvSpPr>
            <p:nvPr/>
          </p:nvSpPr>
          <p:spPr bwMode="auto">
            <a:xfrm flipH="1">
              <a:off x="3456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73" name="Line 130"/>
            <p:cNvSpPr>
              <a:spLocks noChangeShapeType="1"/>
            </p:cNvSpPr>
            <p:nvPr/>
          </p:nvSpPr>
          <p:spPr bwMode="auto">
            <a:xfrm flipH="1">
              <a:off x="3358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74" name="Line 131"/>
            <p:cNvSpPr>
              <a:spLocks noChangeShapeType="1"/>
            </p:cNvSpPr>
            <p:nvPr/>
          </p:nvSpPr>
          <p:spPr bwMode="auto">
            <a:xfrm flipH="1">
              <a:off x="3260" y="210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75" name="Line 132"/>
            <p:cNvSpPr>
              <a:spLocks noChangeShapeType="1"/>
            </p:cNvSpPr>
            <p:nvPr/>
          </p:nvSpPr>
          <p:spPr bwMode="auto">
            <a:xfrm flipH="1">
              <a:off x="3161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76" name="Line 133"/>
            <p:cNvSpPr>
              <a:spLocks noChangeShapeType="1"/>
            </p:cNvSpPr>
            <p:nvPr/>
          </p:nvSpPr>
          <p:spPr bwMode="auto">
            <a:xfrm flipH="1">
              <a:off x="3063" y="210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77" name="Line 134"/>
            <p:cNvSpPr>
              <a:spLocks noChangeShapeType="1"/>
            </p:cNvSpPr>
            <p:nvPr/>
          </p:nvSpPr>
          <p:spPr bwMode="auto">
            <a:xfrm flipH="1">
              <a:off x="2964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78" name="Line 135"/>
            <p:cNvSpPr>
              <a:spLocks noChangeShapeType="1"/>
            </p:cNvSpPr>
            <p:nvPr/>
          </p:nvSpPr>
          <p:spPr bwMode="auto">
            <a:xfrm flipH="1">
              <a:off x="2866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79" name="Line 136"/>
            <p:cNvSpPr>
              <a:spLocks noChangeShapeType="1"/>
            </p:cNvSpPr>
            <p:nvPr/>
          </p:nvSpPr>
          <p:spPr bwMode="auto">
            <a:xfrm flipH="1">
              <a:off x="2767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80" name="Line 137"/>
            <p:cNvSpPr>
              <a:spLocks noChangeShapeType="1"/>
            </p:cNvSpPr>
            <p:nvPr/>
          </p:nvSpPr>
          <p:spPr bwMode="auto">
            <a:xfrm flipH="1">
              <a:off x="2669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81" name="Line 138"/>
            <p:cNvSpPr>
              <a:spLocks noChangeShapeType="1"/>
            </p:cNvSpPr>
            <p:nvPr/>
          </p:nvSpPr>
          <p:spPr bwMode="auto">
            <a:xfrm flipH="1">
              <a:off x="2570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82" name="Line 139"/>
            <p:cNvSpPr>
              <a:spLocks noChangeShapeType="1"/>
            </p:cNvSpPr>
            <p:nvPr/>
          </p:nvSpPr>
          <p:spPr bwMode="auto">
            <a:xfrm flipH="1">
              <a:off x="2472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83" name="Line 140"/>
            <p:cNvSpPr>
              <a:spLocks noChangeShapeType="1"/>
            </p:cNvSpPr>
            <p:nvPr/>
          </p:nvSpPr>
          <p:spPr bwMode="auto">
            <a:xfrm flipH="1">
              <a:off x="2374" y="210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84" name="Line 141"/>
            <p:cNvSpPr>
              <a:spLocks noChangeShapeType="1"/>
            </p:cNvSpPr>
            <p:nvPr/>
          </p:nvSpPr>
          <p:spPr bwMode="auto">
            <a:xfrm flipH="1">
              <a:off x="2275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85" name="Line 142"/>
            <p:cNvSpPr>
              <a:spLocks noChangeShapeType="1"/>
            </p:cNvSpPr>
            <p:nvPr/>
          </p:nvSpPr>
          <p:spPr bwMode="auto">
            <a:xfrm flipH="1">
              <a:off x="2177" y="210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86" name="Line 143"/>
            <p:cNvSpPr>
              <a:spLocks noChangeShapeType="1"/>
            </p:cNvSpPr>
            <p:nvPr/>
          </p:nvSpPr>
          <p:spPr bwMode="auto">
            <a:xfrm flipH="1">
              <a:off x="2062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87" name="Line 144"/>
            <p:cNvSpPr>
              <a:spLocks noChangeShapeType="1"/>
            </p:cNvSpPr>
            <p:nvPr/>
          </p:nvSpPr>
          <p:spPr bwMode="auto">
            <a:xfrm flipH="1">
              <a:off x="1963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88" name="Line 145"/>
            <p:cNvSpPr>
              <a:spLocks noChangeShapeType="1"/>
            </p:cNvSpPr>
            <p:nvPr/>
          </p:nvSpPr>
          <p:spPr bwMode="auto">
            <a:xfrm flipH="1">
              <a:off x="1865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89" name="Line 146"/>
            <p:cNvSpPr>
              <a:spLocks noChangeShapeType="1"/>
            </p:cNvSpPr>
            <p:nvPr/>
          </p:nvSpPr>
          <p:spPr bwMode="auto">
            <a:xfrm flipH="1">
              <a:off x="1767" y="210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90" name="Line 147"/>
            <p:cNvSpPr>
              <a:spLocks noChangeShapeType="1"/>
            </p:cNvSpPr>
            <p:nvPr/>
          </p:nvSpPr>
          <p:spPr bwMode="auto">
            <a:xfrm flipH="1">
              <a:off x="1668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91" name="Line 148"/>
            <p:cNvSpPr>
              <a:spLocks noChangeShapeType="1"/>
            </p:cNvSpPr>
            <p:nvPr/>
          </p:nvSpPr>
          <p:spPr bwMode="auto">
            <a:xfrm flipH="1">
              <a:off x="1570" y="210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92" name="Line 149"/>
            <p:cNvSpPr>
              <a:spLocks noChangeShapeType="1"/>
            </p:cNvSpPr>
            <p:nvPr/>
          </p:nvSpPr>
          <p:spPr bwMode="auto">
            <a:xfrm flipH="1">
              <a:off x="1471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93" name="Line 150"/>
            <p:cNvSpPr>
              <a:spLocks noChangeShapeType="1"/>
            </p:cNvSpPr>
            <p:nvPr/>
          </p:nvSpPr>
          <p:spPr bwMode="auto">
            <a:xfrm flipH="1">
              <a:off x="1373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94" name="Line 151"/>
            <p:cNvSpPr>
              <a:spLocks noChangeShapeType="1"/>
            </p:cNvSpPr>
            <p:nvPr/>
          </p:nvSpPr>
          <p:spPr bwMode="auto">
            <a:xfrm flipH="1">
              <a:off x="1274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95" name="Line 152"/>
            <p:cNvSpPr>
              <a:spLocks noChangeShapeType="1"/>
            </p:cNvSpPr>
            <p:nvPr/>
          </p:nvSpPr>
          <p:spPr bwMode="auto">
            <a:xfrm flipH="1">
              <a:off x="1176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96" name="Line 153"/>
            <p:cNvSpPr>
              <a:spLocks noChangeShapeType="1"/>
            </p:cNvSpPr>
            <p:nvPr/>
          </p:nvSpPr>
          <p:spPr bwMode="auto">
            <a:xfrm flipH="1">
              <a:off x="1077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97" name="Line 154"/>
            <p:cNvSpPr>
              <a:spLocks noChangeShapeType="1"/>
            </p:cNvSpPr>
            <p:nvPr/>
          </p:nvSpPr>
          <p:spPr bwMode="auto">
            <a:xfrm flipH="1">
              <a:off x="979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98" name="Line 155"/>
            <p:cNvSpPr>
              <a:spLocks noChangeShapeType="1"/>
            </p:cNvSpPr>
            <p:nvPr/>
          </p:nvSpPr>
          <p:spPr bwMode="auto">
            <a:xfrm flipH="1">
              <a:off x="881" y="210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99" name="Line 156"/>
            <p:cNvSpPr>
              <a:spLocks noChangeShapeType="1"/>
            </p:cNvSpPr>
            <p:nvPr/>
          </p:nvSpPr>
          <p:spPr bwMode="auto">
            <a:xfrm flipH="1">
              <a:off x="782" y="2105"/>
              <a:ext cx="33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00" name="Line 157"/>
            <p:cNvSpPr>
              <a:spLocks noChangeShapeType="1"/>
            </p:cNvSpPr>
            <p:nvPr/>
          </p:nvSpPr>
          <p:spPr bwMode="auto">
            <a:xfrm flipH="1">
              <a:off x="684" y="2105"/>
              <a:ext cx="32" cy="1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01" name="Rectangle 158"/>
            <p:cNvSpPr>
              <a:spLocks noChangeArrowheads="1"/>
            </p:cNvSpPr>
            <p:nvPr/>
          </p:nvSpPr>
          <p:spPr bwMode="auto">
            <a:xfrm>
              <a:off x="602" y="2105"/>
              <a:ext cx="16" cy="17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802" name="Rectangle 159"/>
            <p:cNvSpPr>
              <a:spLocks noChangeArrowheads="1"/>
            </p:cNvSpPr>
            <p:nvPr/>
          </p:nvSpPr>
          <p:spPr bwMode="auto">
            <a:xfrm>
              <a:off x="602" y="2089"/>
              <a:ext cx="16" cy="16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803" name="Line 160"/>
            <p:cNvSpPr>
              <a:spLocks noChangeShapeType="1"/>
            </p:cNvSpPr>
            <p:nvPr/>
          </p:nvSpPr>
          <p:spPr bwMode="auto">
            <a:xfrm flipV="1">
              <a:off x="602" y="2023"/>
              <a:ext cx="1" cy="16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04" name="Line 161"/>
            <p:cNvSpPr>
              <a:spLocks noChangeShapeType="1"/>
            </p:cNvSpPr>
            <p:nvPr/>
          </p:nvSpPr>
          <p:spPr bwMode="auto">
            <a:xfrm flipV="1">
              <a:off x="602" y="1941"/>
              <a:ext cx="1" cy="33"/>
            </a:xfrm>
            <a:prstGeom prst="line">
              <a:avLst/>
            </a:prstGeom>
            <a:noFill/>
            <a:ln w="25400">
              <a:solidFill>
                <a:srgbClr val="FFFBE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05" name="Rectangle 162"/>
            <p:cNvSpPr>
              <a:spLocks noChangeArrowheads="1"/>
            </p:cNvSpPr>
            <p:nvPr/>
          </p:nvSpPr>
          <p:spPr bwMode="auto">
            <a:xfrm>
              <a:off x="536" y="1924"/>
              <a:ext cx="16" cy="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806" name="Freeform 163"/>
            <p:cNvSpPr>
              <a:spLocks/>
            </p:cNvSpPr>
            <p:nvPr/>
          </p:nvSpPr>
          <p:spPr bwMode="auto">
            <a:xfrm>
              <a:off x="536" y="1924"/>
              <a:ext cx="16" cy="66"/>
            </a:xfrm>
            <a:custGeom>
              <a:avLst/>
              <a:gdLst>
                <a:gd name="T0" fmla="*/ 16 w 16"/>
                <a:gd name="T1" fmla="*/ 0 h 66"/>
                <a:gd name="T2" fmla="*/ 0 w 16"/>
                <a:gd name="T3" fmla="*/ 0 h 66"/>
                <a:gd name="T4" fmla="*/ 0 w 16"/>
                <a:gd name="T5" fmla="*/ 50 h 66"/>
                <a:gd name="T6" fmla="*/ 0 w 16"/>
                <a:gd name="T7" fmla="*/ 50 h 66"/>
                <a:gd name="T8" fmla="*/ 0 w 16"/>
                <a:gd name="T9" fmla="*/ 66 h 66"/>
                <a:gd name="T10" fmla="*/ 16 w 16"/>
                <a:gd name="T11" fmla="*/ 50 h 66"/>
                <a:gd name="T12" fmla="*/ 16 w 16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6"/>
                <a:gd name="T23" fmla="*/ 16 w 16"/>
                <a:gd name="T24" fmla="*/ 66 h 6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6">
                  <a:moveTo>
                    <a:pt x="16" y="0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0" y="66"/>
                  </a:lnTo>
                  <a:lnTo>
                    <a:pt x="16" y="50"/>
                  </a:lnTo>
                  <a:lnTo>
                    <a:pt x="16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07" name="Rectangle 164"/>
            <p:cNvSpPr>
              <a:spLocks noChangeArrowheads="1"/>
            </p:cNvSpPr>
            <p:nvPr/>
          </p:nvSpPr>
          <p:spPr bwMode="auto">
            <a:xfrm>
              <a:off x="503" y="1990"/>
              <a:ext cx="1" cy="17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808" name="Freeform 165"/>
            <p:cNvSpPr>
              <a:spLocks/>
            </p:cNvSpPr>
            <p:nvPr/>
          </p:nvSpPr>
          <p:spPr bwMode="auto">
            <a:xfrm>
              <a:off x="503" y="1974"/>
              <a:ext cx="33" cy="33"/>
            </a:xfrm>
            <a:custGeom>
              <a:avLst/>
              <a:gdLst>
                <a:gd name="T0" fmla="*/ 33 w 33"/>
                <a:gd name="T1" fmla="*/ 16 h 33"/>
                <a:gd name="T2" fmla="*/ 33 w 33"/>
                <a:gd name="T3" fmla="*/ 0 h 33"/>
                <a:gd name="T4" fmla="*/ 0 w 33"/>
                <a:gd name="T5" fmla="*/ 16 h 33"/>
                <a:gd name="T6" fmla="*/ 0 w 33"/>
                <a:gd name="T7" fmla="*/ 33 h 33"/>
                <a:gd name="T8" fmla="*/ 33 w 33"/>
                <a:gd name="T9" fmla="*/ 16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3"/>
                <a:gd name="T17" fmla="*/ 33 w 33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3">
                  <a:moveTo>
                    <a:pt x="33" y="16"/>
                  </a:moveTo>
                  <a:lnTo>
                    <a:pt x="33" y="0"/>
                  </a:lnTo>
                  <a:lnTo>
                    <a:pt x="0" y="16"/>
                  </a:lnTo>
                  <a:lnTo>
                    <a:pt x="0" y="33"/>
                  </a:lnTo>
                  <a:lnTo>
                    <a:pt x="33" y="16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09" name="Rectangle 166"/>
            <p:cNvSpPr>
              <a:spLocks noChangeArrowheads="1"/>
            </p:cNvSpPr>
            <p:nvPr/>
          </p:nvSpPr>
          <p:spPr bwMode="auto">
            <a:xfrm>
              <a:off x="503" y="1990"/>
              <a:ext cx="1" cy="17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810" name="Freeform 167"/>
            <p:cNvSpPr>
              <a:spLocks/>
            </p:cNvSpPr>
            <p:nvPr/>
          </p:nvSpPr>
          <p:spPr bwMode="auto">
            <a:xfrm>
              <a:off x="503" y="1990"/>
              <a:ext cx="49" cy="33"/>
            </a:xfrm>
            <a:custGeom>
              <a:avLst/>
              <a:gdLst>
                <a:gd name="T0" fmla="*/ 0 w 49"/>
                <a:gd name="T1" fmla="*/ 0 h 33"/>
                <a:gd name="T2" fmla="*/ 0 w 49"/>
                <a:gd name="T3" fmla="*/ 17 h 33"/>
                <a:gd name="T4" fmla="*/ 33 w 49"/>
                <a:gd name="T5" fmla="*/ 33 h 33"/>
                <a:gd name="T6" fmla="*/ 33 w 49"/>
                <a:gd name="T7" fmla="*/ 17 h 33"/>
                <a:gd name="T8" fmla="*/ 49 w 49"/>
                <a:gd name="T9" fmla="*/ 17 h 33"/>
                <a:gd name="T10" fmla="*/ 33 w 49"/>
                <a:gd name="T11" fmla="*/ 17 h 33"/>
                <a:gd name="T12" fmla="*/ 0 w 49"/>
                <a:gd name="T13" fmla="*/ 0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"/>
                <a:gd name="T22" fmla="*/ 0 h 33"/>
                <a:gd name="T23" fmla="*/ 49 w 49"/>
                <a:gd name="T24" fmla="*/ 33 h 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" h="33">
                  <a:moveTo>
                    <a:pt x="0" y="0"/>
                  </a:moveTo>
                  <a:lnTo>
                    <a:pt x="0" y="17"/>
                  </a:lnTo>
                  <a:lnTo>
                    <a:pt x="33" y="33"/>
                  </a:lnTo>
                  <a:lnTo>
                    <a:pt x="33" y="17"/>
                  </a:lnTo>
                  <a:lnTo>
                    <a:pt x="49" y="17"/>
                  </a:lnTo>
                  <a:lnTo>
                    <a:pt x="33" y="17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11" name="Rectangle 168"/>
            <p:cNvSpPr>
              <a:spLocks noChangeArrowheads="1"/>
            </p:cNvSpPr>
            <p:nvPr/>
          </p:nvSpPr>
          <p:spPr bwMode="auto">
            <a:xfrm>
              <a:off x="536" y="2056"/>
              <a:ext cx="16" cy="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812" name="Rectangle 169"/>
            <p:cNvSpPr>
              <a:spLocks noChangeArrowheads="1"/>
            </p:cNvSpPr>
            <p:nvPr/>
          </p:nvSpPr>
          <p:spPr bwMode="auto">
            <a:xfrm>
              <a:off x="536" y="2007"/>
              <a:ext cx="16" cy="49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813" name="Rectangle 170"/>
            <p:cNvSpPr>
              <a:spLocks noChangeArrowheads="1"/>
            </p:cNvSpPr>
            <p:nvPr/>
          </p:nvSpPr>
          <p:spPr bwMode="auto">
            <a:xfrm>
              <a:off x="536" y="1924"/>
              <a:ext cx="16" cy="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814" name="Freeform 171"/>
            <p:cNvSpPr>
              <a:spLocks/>
            </p:cNvSpPr>
            <p:nvPr/>
          </p:nvSpPr>
          <p:spPr bwMode="auto">
            <a:xfrm>
              <a:off x="536" y="1875"/>
              <a:ext cx="33" cy="49"/>
            </a:xfrm>
            <a:custGeom>
              <a:avLst/>
              <a:gdLst>
                <a:gd name="T0" fmla="*/ 0 w 33"/>
                <a:gd name="T1" fmla="*/ 49 h 49"/>
                <a:gd name="T2" fmla="*/ 16 w 33"/>
                <a:gd name="T3" fmla="*/ 49 h 49"/>
                <a:gd name="T4" fmla="*/ 33 w 33"/>
                <a:gd name="T5" fmla="*/ 0 h 49"/>
                <a:gd name="T6" fmla="*/ 33 w 33"/>
                <a:gd name="T7" fmla="*/ 17 h 49"/>
                <a:gd name="T8" fmla="*/ 16 w 33"/>
                <a:gd name="T9" fmla="*/ 0 h 49"/>
                <a:gd name="T10" fmla="*/ 16 w 33"/>
                <a:gd name="T11" fmla="*/ 0 h 49"/>
                <a:gd name="T12" fmla="*/ 0 w 33"/>
                <a:gd name="T13" fmla="*/ 49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49"/>
                <a:gd name="T23" fmla="*/ 33 w 33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49">
                  <a:moveTo>
                    <a:pt x="0" y="49"/>
                  </a:moveTo>
                  <a:lnTo>
                    <a:pt x="16" y="49"/>
                  </a:lnTo>
                  <a:lnTo>
                    <a:pt x="33" y="0"/>
                  </a:lnTo>
                  <a:lnTo>
                    <a:pt x="33" y="17"/>
                  </a:lnTo>
                  <a:lnTo>
                    <a:pt x="16" y="0"/>
                  </a:lnTo>
                  <a:lnTo>
                    <a:pt x="0" y="49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15" name="Freeform 172"/>
            <p:cNvSpPr>
              <a:spLocks/>
            </p:cNvSpPr>
            <p:nvPr/>
          </p:nvSpPr>
          <p:spPr bwMode="auto">
            <a:xfrm>
              <a:off x="569" y="1859"/>
              <a:ext cx="16" cy="16"/>
            </a:xfrm>
            <a:custGeom>
              <a:avLst/>
              <a:gdLst>
                <a:gd name="T0" fmla="*/ 0 w 16"/>
                <a:gd name="T1" fmla="*/ 0 h 16"/>
                <a:gd name="T2" fmla="*/ 0 w 16"/>
                <a:gd name="T3" fmla="*/ 0 h 16"/>
                <a:gd name="T4" fmla="*/ 16 w 16"/>
                <a:gd name="T5" fmla="*/ 16 h 16"/>
                <a:gd name="T6" fmla="*/ 16 w 16"/>
                <a:gd name="T7" fmla="*/ 16 h 16"/>
                <a:gd name="T8" fmla="*/ 0 w 16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16"/>
                <a:gd name="T17" fmla="*/ 16 w 16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16">
                  <a:moveTo>
                    <a:pt x="0" y="0"/>
                  </a:moveTo>
                  <a:lnTo>
                    <a:pt x="0" y="0"/>
                  </a:lnTo>
                  <a:lnTo>
                    <a:pt x="16" y="16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16" name="Freeform 173"/>
            <p:cNvSpPr>
              <a:spLocks/>
            </p:cNvSpPr>
            <p:nvPr/>
          </p:nvSpPr>
          <p:spPr bwMode="auto">
            <a:xfrm>
              <a:off x="552" y="1859"/>
              <a:ext cx="33" cy="33"/>
            </a:xfrm>
            <a:custGeom>
              <a:avLst/>
              <a:gdLst>
                <a:gd name="T0" fmla="*/ 0 w 33"/>
                <a:gd name="T1" fmla="*/ 16 h 33"/>
                <a:gd name="T2" fmla="*/ 17 w 33"/>
                <a:gd name="T3" fmla="*/ 33 h 33"/>
                <a:gd name="T4" fmla="*/ 33 w 33"/>
                <a:gd name="T5" fmla="*/ 16 h 33"/>
                <a:gd name="T6" fmla="*/ 17 w 33"/>
                <a:gd name="T7" fmla="*/ 0 h 33"/>
                <a:gd name="T8" fmla="*/ 0 w 33"/>
                <a:gd name="T9" fmla="*/ 16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3"/>
                <a:gd name="T17" fmla="*/ 33 w 33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3">
                  <a:moveTo>
                    <a:pt x="0" y="16"/>
                  </a:moveTo>
                  <a:lnTo>
                    <a:pt x="17" y="33"/>
                  </a:lnTo>
                  <a:lnTo>
                    <a:pt x="33" y="16"/>
                  </a:lnTo>
                  <a:lnTo>
                    <a:pt x="17" y="0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17" name="Freeform 174"/>
            <p:cNvSpPr>
              <a:spLocks/>
            </p:cNvSpPr>
            <p:nvPr/>
          </p:nvSpPr>
          <p:spPr bwMode="auto">
            <a:xfrm>
              <a:off x="569" y="2122"/>
              <a:ext cx="16" cy="16"/>
            </a:xfrm>
            <a:custGeom>
              <a:avLst/>
              <a:gdLst>
                <a:gd name="T0" fmla="*/ 0 w 16"/>
                <a:gd name="T1" fmla="*/ 16 h 16"/>
                <a:gd name="T2" fmla="*/ 0 w 16"/>
                <a:gd name="T3" fmla="*/ 16 h 16"/>
                <a:gd name="T4" fmla="*/ 16 w 16"/>
                <a:gd name="T5" fmla="*/ 0 h 16"/>
                <a:gd name="T6" fmla="*/ 16 w 16"/>
                <a:gd name="T7" fmla="*/ 0 h 16"/>
                <a:gd name="T8" fmla="*/ 0 w 16"/>
                <a:gd name="T9" fmla="*/ 1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16"/>
                <a:gd name="T17" fmla="*/ 16 w 16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16">
                  <a:moveTo>
                    <a:pt x="0" y="16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18" name="Freeform 175"/>
            <p:cNvSpPr>
              <a:spLocks/>
            </p:cNvSpPr>
            <p:nvPr/>
          </p:nvSpPr>
          <p:spPr bwMode="auto">
            <a:xfrm>
              <a:off x="552" y="2105"/>
              <a:ext cx="33" cy="33"/>
            </a:xfrm>
            <a:custGeom>
              <a:avLst/>
              <a:gdLst>
                <a:gd name="T0" fmla="*/ 17 w 33"/>
                <a:gd name="T1" fmla="*/ 33 h 33"/>
                <a:gd name="T2" fmla="*/ 33 w 33"/>
                <a:gd name="T3" fmla="*/ 17 h 33"/>
                <a:gd name="T4" fmla="*/ 17 w 33"/>
                <a:gd name="T5" fmla="*/ 0 h 33"/>
                <a:gd name="T6" fmla="*/ 17 w 33"/>
                <a:gd name="T7" fmla="*/ 0 h 33"/>
                <a:gd name="T8" fmla="*/ 0 w 33"/>
                <a:gd name="T9" fmla="*/ 0 h 33"/>
                <a:gd name="T10" fmla="*/ 0 w 33"/>
                <a:gd name="T11" fmla="*/ 17 h 33"/>
                <a:gd name="T12" fmla="*/ 17 w 33"/>
                <a:gd name="T13" fmla="*/ 33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3"/>
                <a:gd name="T23" fmla="*/ 33 w 33"/>
                <a:gd name="T24" fmla="*/ 33 h 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3">
                  <a:moveTo>
                    <a:pt x="17" y="33"/>
                  </a:moveTo>
                  <a:lnTo>
                    <a:pt x="33" y="17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17" y="33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19" name="Rectangle 176"/>
            <p:cNvSpPr>
              <a:spLocks noChangeArrowheads="1"/>
            </p:cNvSpPr>
            <p:nvPr/>
          </p:nvSpPr>
          <p:spPr bwMode="auto">
            <a:xfrm>
              <a:off x="536" y="2056"/>
              <a:ext cx="16" cy="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820" name="Freeform 177"/>
            <p:cNvSpPr>
              <a:spLocks/>
            </p:cNvSpPr>
            <p:nvPr/>
          </p:nvSpPr>
          <p:spPr bwMode="auto">
            <a:xfrm>
              <a:off x="536" y="2056"/>
              <a:ext cx="33" cy="49"/>
            </a:xfrm>
            <a:custGeom>
              <a:avLst/>
              <a:gdLst>
                <a:gd name="T0" fmla="*/ 16 w 33"/>
                <a:gd name="T1" fmla="*/ 49 h 49"/>
                <a:gd name="T2" fmla="*/ 33 w 33"/>
                <a:gd name="T3" fmla="*/ 49 h 49"/>
                <a:gd name="T4" fmla="*/ 16 w 33"/>
                <a:gd name="T5" fmla="*/ 0 h 49"/>
                <a:gd name="T6" fmla="*/ 0 w 33"/>
                <a:gd name="T7" fmla="*/ 0 h 49"/>
                <a:gd name="T8" fmla="*/ 16 w 33"/>
                <a:gd name="T9" fmla="*/ 49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49"/>
                <a:gd name="T17" fmla="*/ 33 w 33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49">
                  <a:moveTo>
                    <a:pt x="16" y="49"/>
                  </a:moveTo>
                  <a:lnTo>
                    <a:pt x="33" y="49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6" y="49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21" name="Rectangle 178"/>
            <p:cNvSpPr>
              <a:spLocks noChangeArrowheads="1"/>
            </p:cNvSpPr>
            <p:nvPr/>
          </p:nvSpPr>
          <p:spPr bwMode="auto">
            <a:xfrm>
              <a:off x="2702" y="2894"/>
              <a:ext cx="1" cy="16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822" name="Freeform 179"/>
            <p:cNvSpPr>
              <a:spLocks/>
            </p:cNvSpPr>
            <p:nvPr/>
          </p:nvSpPr>
          <p:spPr bwMode="auto">
            <a:xfrm>
              <a:off x="2702" y="2894"/>
              <a:ext cx="197" cy="33"/>
            </a:xfrm>
            <a:custGeom>
              <a:avLst/>
              <a:gdLst>
                <a:gd name="T0" fmla="*/ 0 w 197"/>
                <a:gd name="T1" fmla="*/ 0 h 33"/>
                <a:gd name="T2" fmla="*/ 0 w 197"/>
                <a:gd name="T3" fmla="*/ 16 h 33"/>
                <a:gd name="T4" fmla="*/ 180 w 197"/>
                <a:gd name="T5" fmla="*/ 33 h 33"/>
                <a:gd name="T6" fmla="*/ 180 w 197"/>
                <a:gd name="T7" fmla="*/ 33 h 33"/>
                <a:gd name="T8" fmla="*/ 197 w 197"/>
                <a:gd name="T9" fmla="*/ 16 h 33"/>
                <a:gd name="T10" fmla="*/ 180 w 197"/>
                <a:gd name="T11" fmla="*/ 16 h 33"/>
                <a:gd name="T12" fmla="*/ 0 w 197"/>
                <a:gd name="T13" fmla="*/ 0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7"/>
                <a:gd name="T22" fmla="*/ 0 h 33"/>
                <a:gd name="T23" fmla="*/ 197 w 197"/>
                <a:gd name="T24" fmla="*/ 33 h 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7" h="33">
                  <a:moveTo>
                    <a:pt x="0" y="0"/>
                  </a:moveTo>
                  <a:lnTo>
                    <a:pt x="0" y="16"/>
                  </a:lnTo>
                  <a:lnTo>
                    <a:pt x="180" y="33"/>
                  </a:lnTo>
                  <a:lnTo>
                    <a:pt x="197" y="16"/>
                  </a:lnTo>
                  <a:lnTo>
                    <a:pt x="180" y="16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23" name="Freeform 180"/>
            <p:cNvSpPr>
              <a:spLocks/>
            </p:cNvSpPr>
            <p:nvPr/>
          </p:nvSpPr>
          <p:spPr bwMode="auto">
            <a:xfrm>
              <a:off x="2964" y="2976"/>
              <a:ext cx="17" cy="17"/>
            </a:xfrm>
            <a:custGeom>
              <a:avLst/>
              <a:gdLst>
                <a:gd name="T0" fmla="*/ 17 w 17"/>
                <a:gd name="T1" fmla="*/ 0 h 17"/>
                <a:gd name="T2" fmla="*/ 17 w 17"/>
                <a:gd name="T3" fmla="*/ 0 h 17"/>
                <a:gd name="T4" fmla="*/ 0 w 17"/>
                <a:gd name="T5" fmla="*/ 17 h 17"/>
                <a:gd name="T6" fmla="*/ 0 w 17"/>
                <a:gd name="T7" fmla="*/ 17 h 17"/>
                <a:gd name="T8" fmla="*/ 17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7" y="0"/>
                  </a:moveTo>
                  <a:lnTo>
                    <a:pt x="17" y="0"/>
                  </a:lnTo>
                  <a:lnTo>
                    <a:pt x="0" y="17"/>
                  </a:lnTo>
                  <a:lnTo>
                    <a:pt x="17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24" name="Freeform 181"/>
            <p:cNvSpPr>
              <a:spLocks/>
            </p:cNvSpPr>
            <p:nvPr/>
          </p:nvSpPr>
          <p:spPr bwMode="auto">
            <a:xfrm>
              <a:off x="2882" y="2910"/>
              <a:ext cx="99" cy="83"/>
            </a:xfrm>
            <a:custGeom>
              <a:avLst/>
              <a:gdLst>
                <a:gd name="T0" fmla="*/ 17 w 99"/>
                <a:gd name="T1" fmla="*/ 0 h 83"/>
                <a:gd name="T2" fmla="*/ 0 w 99"/>
                <a:gd name="T3" fmla="*/ 17 h 83"/>
                <a:gd name="T4" fmla="*/ 82 w 99"/>
                <a:gd name="T5" fmla="*/ 83 h 83"/>
                <a:gd name="T6" fmla="*/ 99 w 99"/>
                <a:gd name="T7" fmla="*/ 66 h 83"/>
                <a:gd name="T8" fmla="*/ 17 w 99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"/>
                <a:gd name="T16" fmla="*/ 0 h 83"/>
                <a:gd name="T17" fmla="*/ 99 w 99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" h="83">
                  <a:moveTo>
                    <a:pt x="17" y="0"/>
                  </a:moveTo>
                  <a:lnTo>
                    <a:pt x="0" y="17"/>
                  </a:lnTo>
                  <a:lnTo>
                    <a:pt x="82" y="83"/>
                  </a:lnTo>
                  <a:lnTo>
                    <a:pt x="99" y="66"/>
                  </a:lnTo>
                  <a:lnTo>
                    <a:pt x="17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25" name="Freeform 182"/>
            <p:cNvSpPr>
              <a:spLocks/>
            </p:cNvSpPr>
            <p:nvPr/>
          </p:nvSpPr>
          <p:spPr bwMode="auto">
            <a:xfrm>
              <a:off x="2964" y="2976"/>
              <a:ext cx="17" cy="17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0 h 17"/>
                <a:gd name="T4" fmla="*/ 17 w 17"/>
                <a:gd name="T5" fmla="*/ 17 h 17"/>
                <a:gd name="T6" fmla="*/ 17 w 17"/>
                <a:gd name="T7" fmla="*/ 17 h 17"/>
                <a:gd name="T8" fmla="*/ 0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0"/>
                  </a:moveTo>
                  <a:lnTo>
                    <a:pt x="0" y="0"/>
                  </a:lnTo>
                  <a:lnTo>
                    <a:pt x="17" y="17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26" name="Freeform 183"/>
            <p:cNvSpPr>
              <a:spLocks/>
            </p:cNvSpPr>
            <p:nvPr/>
          </p:nvSpPr>
          <p:spPr bwMode="auto">
            <a:xfrm>
              <a:off x="2964" y="2910"/>
              <a:ext cx="99" cy="83"/>
            </a:xfrm>
            <a:custGeom>
              <a:avLst/>
              <a:gdLst>
                <a:gd name="T0" fmla="*/ 0 w 99"/>
                <a:gd name="T1" fmla="*/ 66 h 83"/>
                <a:gd name="T2" fmla="*/ 17 w 99"/>
                <a:gd name="T3" fmla="*/ 83 h 83"/>
                <a:gd name="T4" fmla="*/ 99 w 99"/>
                <a:gd name="T5" fmla="*/ 17 h 83"/>
                <a:gd name="T6" fmla="*/ 82 w 99"/>
                <a:gd name="T7" fmla="*/ 17 h 83"/>
                <a:gd name="T8" fmla="*/ 82 w 99"/>
                <a:gd name="T9" fmla="*/ 0 h 83"/>
                <a:gd name="T10" fmla="*/ 82 w 99"/>
                <a:gd name="T11" fmla="*/ 0 h 83"/>
                <a:gd name="T12" fmla="*/ 0 w 99"/>
                <a:gd name="T13" fmla="*/ 66 h 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9"/>
                <a:gd name="T22" fmla="*/ 0 h 83"/>
                <a:gd name="T23" fmla="*/ 99 w 99"/>
                <a:gd name="T24" fmla="*/ 83 h 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9" h="83">
                  <a:moveTo>
                    <a:pt x="0" y="66"/>
                  </a:moveTo>
                  <a:lnTo>
                    <a:pt x="17" y="83"/>
                  </a:lnTo>
                  <a:lnTo>
                    <a:pt x="99" y="17"/>
                  </a:lnTo>
                  <a:lnTo>
                    <a:pt x="82" y="17"/>
                  </a:lnTo>
                  <a:lnTo>
                    <a:pt x="82" y="0"/>
                  </a:lnTo>
                  <a:lnTo>
                    <a:pt x="0" y="66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27" name="Rectangle 184"/>
            <p:cNvSpPr>
              <a:spLocks noChangeArrowheads="1"/>
            </p:cNvSpPr>
            <p:nvPr/>
          </p:nvSpPr>
          <p:spPr bwMode="auto">
            <a:xfrm>
              <a:off x="3227" y="2894"/>
              <a:ext cx="1" cy="16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828" name="Freeform 185"/>
            <p:cNvSpPr>
              <a:spLocks/>
            </p:cNvSpPr>
            <p:nvPr/>
          </p:nvSpPr>
          <p:spPr bwMode="auto">
            <a:xfrm>
              <a:off x="3046" y="2894"/>
              <a:ext cx="181" cy="33"/>
            </a:xfrm>
            <a:custGeom>
              <a:avLst/>
              <a:gdLst>
                <a:gd name="T0" fmla="*/ 0 w 181"/>
                <a:gd name="T1" fmla="*/ 16 h 33"/>
                <a:gd name="T2" fmla="*/ 0 w 181"/>
                <a:gd name="T3" fmla="*/ 33 h 33"/>
                <a:gd name="T4" fmla="*/ 181 w 181"/>
                <a:gd name="T5" fmla="*/ 16 h 33"/>
                <a:gd name="T6" fmla="*/ 181 w 181"/>
                <a:gd name="T7" fmla="*/ 0 h 33"/>
                <a:gd name="T8" fmla="*/ 0 w 181"/>
                <a:gd name="T9" fmla="*/ 16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33"/>
                <a:gd name="T17" fmla="*/ 181 w 181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33">
                  <a:moveTo>
                    <a:pt x="0" y="16"/>
                  </a:moveTo>
                  <a:lnTo>
                    <a:pt x="0" y="33"/>
                  </a:lnTo>
                  <a:lnTo>
                    <a:pt x="181" y="16"/>
                  </a:lnTo>
                  <a:lnTo>
                    <a:pt x="181" y="0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29" name="Rectangle 186"/>
            <p:cNvSpPr>
              <a:spLocks noChangeArrowheads="1"/>
            </p:cNvSpPr>
            <p:nvPr/>
          </p:nvSpPr>
          <p:spPr bwMode="auto">
            <a:xfrm>
              <a:off x="2702" y="2894"/>
              <a:ext cx="1" cy="16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830" name="Freeform 187"/>
            <p:cNvSpPr>
              <a:spLocks/>
            </p:cNvSpPr>
            <p:nvPr/>
          </p:nvSpPr>
          <p:spPr bwMode="auto">
            <a:xfrm>
              <a:off x="2505" y="2878"/>
              <a:ext cx="197" cy="32"/>
            </a:xfrm>
            <a:custGeom>
              <a:avLst/>
              <a:gdLst>
                <a:gd name="T0" fmla="*/ 197 w 197"/>
                <a:gd name="T1" fmla="*/ 32 h 32"/>
                <a:gd name="T2" fmla="*/ 197 w 197"/>
                <a:gd name="T3" fmla="*/ 16 h 32"/>
                <a:gd name="T4" fmla="*/ 0 w 197"/>
                <a:gd name="T5" fmla="*/ 0 h 32"/>
                <a:gd name="T6" fmla="*/ 16 w 197"/>
                <a:gd name="T7" fmla="*/ 0 h 32"/>
                <a:gd name="T8" fmla="*/ 0 w 197"/>
                <a:gd name="T9" fmla="*/ 16 h 32"/>
                <a:gd name="T10" fmla="*/ 0 w 197"/>
                <a:gd name="T11" fmla="*/ 16 h 32"/>
                <a:gd name="T12" fmla="*/ 197 w 197"/>
                <a:gd name="T13" fmla="*/ 32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7"/>
                <a:gd name="T22" fmla="*/ 0 h 32"/>
                <a:gd name="T23" fmla="*/ 197 w 197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7" h="32">
                  <a:moveTo>
                    <a:pt x="197" y="32"/>
                  </a:moveTo>
                  <a:lnTo>
                    <a:pt x="197" y="16"/>
                  </a:lnTo>
                  <a:lnTo>
                    <a:pt x="0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197" y="32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31" name="Freeform 188"/>
            <p:cNvSpPr>
              <a:spLocks/>
            </p:cNvSpPr>
            <p:nvPr/>
          </p:nvSpPr>
          <p:spPr bwMode="auto">
            <a:xfrm>
              <a:off x="2423" y="2812"/>
              <a:ext cx="16" cy="16"/>
            </a:xfrm>
            <a:custGeom>
              <a:avLst/>
              <a:gdLst>
                <a:gd name="T0" fmla="*/ 0 w 16"/>
                <a:gd name="T1" fmla="*/ 16 h 16"/>
                <a:gd name="T2" fmla="*/ 0 w 16"/>
                <a:gd name="T3" fmla="*/ 16 h 16"/>
                <a:gd name="T4" fmla="*/ 16 w 16"/>
                <a:gd name="T5" fmla="*/ 0 h 16"/>
                <a:gd name="T6" fmla="*/ 16 w 16"/>
                <a:gd name="T7" fmla="*/ 0 h 16"/>
                <a:gd name="T8" fmla="*/ 0 w 16"/>
                <a:gd name="T9" fmla="*/ 1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16"/>
                <a:gd name="T17" fmla="*/ 16 w 16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16">
                  <a:moveTo>
                    <a:pt x="0" y="16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32" name="Freeform 189"/>
            <p:cNvSpPr>
              <a:spLocks/>
            </p:cNvSpPr>
            <p:nvPr/>
          </p:nvSpPr>
          <p:spPr bwMode="auto">
            <a:xfrm>
              <a:off x="2423" y="2812"/>
              <a:ext cx="98" cy="82"/>
            </a:xfrm>
            <a:custGeom>
              <a:avLst/>
              <a:gdLst>
                <a:gd name="T0" fmla="*/ 82 w 98"/>
                <a:gd name="T1" fmla="*/ 82 h 82"/>
                <a:gd name="T2" fmla="*/ 98 w 98"/>
                <a:gd name="T3" fmla="*/ 66 h 82"/>
                <a:gd name="T4" fmla="*/ 16 w 98"/>
                <a:gd name="T5" fmla="*/ 0 h 82"/>
                <a:gd name="T6" fmla="*/ 0 w 98"/>
                <a:gd name="T7" fmla="*/ 16 h 82"/>
                <a:gd name="T8" fmla="*/ 82 w 98"/>
                <a:gd name="T9" fmla="*/ 82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"/>
                <a:gd name="T16" fmla="*/ 0 h 82"/>
                <a:gd name="T17" fmla="*/ 98 w 98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" h="82">
                  <a:moveTo>
                    <a:pt x="82" y="82"/>
                  </a:moveTo>
                  <a:lnTo>
                    <a:pt x="98" y="66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82" y="82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33" name="Freeform 190"/>
            <p:cNvSpPr>
              <a:spLocks/>
            </p:cNvSpPr>
            <p:nvPr/>
          </p:nvSpPr>
          <p:spPr bwMode="auto">
            <a:xfrm>
              <a:off x="3489" y="2812"/>
              <a:ext cx="17" cy="16"/>
            </a:xfrm>
            <a:custGeom>
              <a:avLst/>
              <a:gdLst>
                <a:gd name="T0" fmla="*/ 17 w 17"/>
                <a:gd name="T1" fmla="*/ 16 h 16"/>
                <a:gd name="T2" fmla="*/ 17 w 17"/>
                <a:gd name="T3" fmla="*/ 16 h 16"/>
                <a:gd name="T4" fmla="*/ 0 w 17"/>
                <a:gd name="T5" fmla="*/ 0 h 16"/>
                <a:gd name="T6" fmla="*/ 0 w 17"/>
                <a:gd name="T7" fmla="*/ 0 h 16"/>
                <a:gd name="T8" fmla="*/ 17 w 17"/>
                <a:gd name="T9" fmla="*/ 1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6"/>
                <a:gd name="T17" fmla="*/ 17 w 17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6">
                  <a:moveTo>
                    <a:pt x="17" y="16"/>
                  </a:moveTo>
                  <a:lnTo>
                    <a:pt x="17" y="16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34" name="Freeform 191"/>
            <p:cNvSpPr>
              <a:spLocks/>
            </p:cNvSpPr>
            <p:nvPr/>
          </p:nvSpPr>
          <p:spPr bwMode="auto">
            <a:xfrm>
              <a:off x="3424" y="2812"/>
              <a:ext cx="82" cy="82"/>
            </a:xfrm>
            <a:custGeom>
              <a:avLst/>
              <a:gdLst>
                <a:gd name="T0" fmla="*/ 82 w 82"/>
                <a:gd name="T1" fmla="*/ 16 h 82"/>
                <a:gd name="T2" fmla="*/ 65 w 82"/>
                <a:gd name="T3" fmla="*/ 0 h 82"/>
                <a:gd name="T4" fmla="*/ 0 w 82"/>
                <a:gd name="T5" fmla="*/ 66 h 82"/>
                <a:gd name="T6" fmla="*/ 0 w 82"/>
                <a:gd name="T7" fmla="*/ 66 h 82"/>
                <a:gd name="T8" fmla="*/ 0 w 82"/>
                <a:gd name="T9" fmla="*/ 82 h 82"/>
                <a:gd name="T10" fmla="*/ 16 w 82"/>
                <a:gd name="T11" fmla="*/ 82 h 82"/>
                <a:gd name="T12" fmla="*/ 82 w 82"/>
                <a:gd name="T13" fmla="*/ 16 h 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"/>
                <a:gd name="T22" fmla="*/ 0 h 82"/>
                <a:gd name="T23" fmla="*/ 82 w 82"/>
                <a:gd name="T24" fmla="*/ 82 h 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" h="82">
                  <a:moveTo>
                    <a:pt x="82" y="16"/>
                  </a:moveTo>
                  <a:lnTo>
                    <a:pt x="65" y="0"/>
                  </a:lnTo>
                  <a:lnTo>
                    <a:pt x="0" y="66"/>
                  </a:lnTo>
                  <a:lnTo>
                    <a:pt x="0" y="82"/>
                  </a:lnTo>
                  <a:lnTo>
                    <a:pt x="16" y="82"/>
                  </a:lnTo>
                  <a:lnTo>
                    <a:pt x="82" y="16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35" name="Rectangle 192"/>
            <p:cNvSpPr>
              <a:spLocks noChangeArrowheads="1"/>
            </p:cNvSpPr>
            <p:nvPr/>
          </p:nvSpPr>
          <p:spPr bwMode="auto">
            <a:xfrm>
              <a:off x="3227" y="2894"/>
              <a:ext cx="1" cy="16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836" name="Freeform 193"/>
            <p:cNvSpPr>
              <a:spLocks/>
            </p:cNvSpPr>
            <p:nvPr/>
          </p:nvSpPr>
          <p:spPr bwMode="auto">
            <a:xfrm>
              <a:off x="3227" y="2878"/>
              <a:ext cx="197" cy="32"/>
            </a:xfrm>
            <a:custGeom>
              <a:avLst/>
              <a:gdLst>
                <a:gd name="T0" fmla="*/ 197 w 197"/>
                <a:gd name="T1" fmla="*/ 16 h 32"/>
                <a:gd name="T2" fmla="*/ 197 w 197"/>
                <a:gd name="T3" fmla="*/ 0 h 32"/>
                <a:gd name="T4" fmla="*/ 0 w 197"/>
                <a:gd name="T5" fmla="*/ 16 h 32"/>
                <a:gd name="T6" fmla="*/ 0 w 197"/>
                <a:gd name="T7" fmla="*/ 32 h 32"/>
                <a:gd name="T8" fmla="*/ 197 w 197"/>
                <a:gd name="T9" fmla="*/ 16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7"/>
                <a:gd name="T16" fmla="*/ 0 h 32"/>
                <a:gd name="T17" fmla="*/ 197 w 197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7" h="32">
                  <a:moveTo>
                    <a:pt x="197" y="16"/>
                  </a:moveTo>
                  <a:lnTo>
                    <a:pt x="197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197" y="16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37" name="Rectangle 194"/>
            <p:cNvSpPr>
              <a:spLocks noChangeArrowheads="1"/>
            </p:cNvSpPr>
            <p:nvPr/>
          </p:nvSpPr>
          <p:spPr bwMode="auto">
            <a:xfrm>
              <a:off x="667" y="1185"/>
              <a:ext cx="55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ko-KR" sz="1900" b="0">
                  <a:latin typeface="Lucida Console" pitchFamily="49" charset="0"/>
                  <a:ea typeface="굴림" pitchFamily="50" charset="-127"/>
                </a:rPr>
                <a:t>number</a:t>
              </a:r>
              <a:endParaRPr lang="en-US" altLang="ko-KR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838" name="Rectangle 195"/>
            <p:cNvSpPr>
              <a:spLocks noChangeArrowheads="1"/>
            </p:cNvSpPr>
            <p:nvPr/>
          </p:nvSpPr>
          <p:spPr bwMode="auto">
            <a:xfrm>
              <a:off x="1488" y="1185"/>
              <a:ext cx="36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ko-KR" sz="1900" b="0">
                  <a:latin typeface="Lucida Console" pitchFamily="49" charset="0"/>
                  <a:ea typeface="굴림" pitchFamily="50" charset="-127"/>
                </a:rPr>
                <a:t>name</a:t>
              </a:r>
              <a:endParaRPr lang="en-US" altLang="ko-KR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839" name="Rectangle 196"/>
            <p:cNvSpPr>
              <a:spLocks noChangeArrowheads="1"/>
            </p:cNvSpPr>
            <p:nvPr/>
          </p:nvSpPr>
          <p:spPr bwMode="auto">
            <a:xfrm>
              <a:off x="2472" y="1185"/>
              <a:ext cx="92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ko-KR" sz="1900" b="0">
                  <a:latin typeface="Lucida Console" pitchFamily="49" charset="0"/>
                  <a:ea typeface="굴림" pitchFamily="50" charset="-127"/>
                </a:rPr>
                <a:t>department</a:t>
              </a:r>
              <a:endParaRPr lang="en-US" altLang="ko-KR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840" name="Rectangle 197"/>
            <p:cNvSpPr>
              <a:spLocks noChangeArrowheads="1"/>
            </p:cNvSpPr>
            <p:nvPr/>
          </p:nvSpPr>
          <p:spPr bwMode="auto">
            <a:xfrm>
              <a:off x="3620" y="1185"/>
              <a:ext cx="55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ko-KR" sz="1900" b="0">
                  <a:latin typeface="Lucida Console" pitchFamily="49" charset="0"/>
                  <a:ea typeface="굴림" pitchFamily="50" charset="-127"/>
                </a:rPr>
                <a:t>salary</a:t>
              </a:r>
              <a:endParaRPr lang="en-US" altLang="ko-KR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841" name="Rectangle 198"/>
            <p:cNvSpPr>
              <a:spLocks noChangeArrowheads="1"/>
            </p:cNvSpPr>
            <p:nvPr/>
          </p:nvSpPr>
          <p:spPr bwMode="auto">
            <a:xfrm>
              <a:off x="4474" y="1185"/>
              <a:ext cx="73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ko-KR" sz="1900" b="0">
                  <a:latin typeface="Lucida Console" pitchFamily="49" charset="0"/>
                  <a:ea typeface="굴림" pitchFamily="50" charset="-127"/>
                </a:rPr>
                <a:t>location</a:t>
              </a:r>
              <a:endParaRPr lang="en-US" altLang="ko-KR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842" name="Rectangle 199"/>
            <p:cNvSpPr>
              <a:spLocks noChangeArrowheads="1"/>
            </p:cNvSpPr>
            <p:nvPr/>
          </p:nvSpPr>
          <p:spPr bwMode="auto">
            <a:xfrm>
              <a:off x="667" y="1431"/>
              <a:ext cx="3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ko-KR" altLang="en-US" sz="1600" b="0">
                  <a:latin typeface="Arial" charset="0"/>
                  <a:ea typeface="굴림" pitchFamily="50" charset="-127"/>
                </a:rPr>
                <a:t>23603</a:t>
              </a: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843" name="Rectangle 200"/>
            <p:cNvSpPr>
              <a:spLocks noChangeArrowheads="1"/>
            </p:cNvSpPr>
            <p:nvPr/>
          </p:nvSpPr>
          <p:spPr bwMode="auto">
            <a:xfrm>
              <a:off x="1488" y="1431"/>
              <a:ext cx="3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ko-KR" sz="1600" b="0">
                  <a:latin typeface="Arial" charset="0"/>
                  <a:ea typeface="굴림" pitchFamily="50" charset="-127"/>
                </a:rPr>
                <a:t>Jones</a:t>
              </a:r>
              <a:endParaRPr lang="en-US" altLang="ko-KR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844" name="Rectangle 201"/>
            <p:cNvSpPr>
              <a:spLocks noChangeArrowheads="1"/>
            </p:cNvSpPr>
            <p:nvPr/>
          </p:nvSpPr>
          <p:spPr bwMode="auto">
            <a:xfrm>
              <a:off x="2472" y="1431"/>
              <a:ext cx="21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ko-KR" altLang="en-US" sz="1600" b="0">
                  <a:latin typeface="Arial" charset="0"/>
                  <a:ea typeface="굴림" pitchFamily="50" charset="-127"/>
                </a:rPr>
                <a:t>413</a:t>
              </a: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845" name="Rectangle 202"/>
            <p:cNvSpPr>
              <a:spLocks noChangeArrowheads="1"/>
            </p:cNvSpPr>
            <p:nvPr/>
          </p:nvSpPr>
          <p:spPr bwMode="auto">
            <a:xfrm>
              <a:off x="3620" y="1431"/>
              <a:ext cx="2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ko-KR" altLang="en-US" sz="1600" b="0">
                  <a:latin typeface="Arial" charset="0"/>
                  <a:ea typeface="굴림" pitchFamily="50" charset="-127"/>
                </a:rPr>
                <a:t>1100</a:t>
              </a: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846" name="Rectangle 203"/>
            <p:cNvSpPr>
              <a:spLocks noChangeArrowheads="1"/>
            </p:cNvSpPr>
            <p:nvPr/>
          </p:nvSpPr>
          <p:spPr bwMode="auto">
            <a:xfrm>
              <a:off x="4474" y="1431"/>
              <a:ext cx="66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ko-KR" sz="1600" b="0">
                  <a:latin typeface="Arial" charset="0"/>
                  <a:ea typeface="굴림" pitchFamily="50" charset="-127"/>
                </a:rPr>
                <a:t>New Jersey</a:t>
              </a:r>
              <a:endParaRPr lang="en-US" altLang="ko-KR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847" name="Rectangle 204"/>
            <p:cNvSpPr>
              <a:spLocks noChangeArrowheads="1"/>
            </p:cNvSpPr>
            <p:nvPr/>
          </p:nvSpPr>
          <p:spPr bwMode="auto">
            <a:xfrm>
              <a:off x="667" y="1661"/>
              <a:ext cx="3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ko-KR" altLang="en-US" sz="1600" b="0">
                  <a:latin typeface="Arial" charset="0"/>
                  <a:ea typeface="굴림" pitchFamily="50" charset="-127"/>
                </a:rPr>
                <a:t>24568</a:t>
              </a: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</p:grpSp>
      <p:grpSp>
        <p:nvGrpSpPr>
          <p:cNvPr id="17413" name="Group 205"/>
          <p:cNvGrpSpPr>
            <a:grpSpLocks/>
          </p:cNvGrpSpPr>
          <p:nvPr/>
        </p:nvGrpSpPr>
        <p:grpSpPr bwMode="auto">
          <a:xfrm>
            <a:off x="228600" y="2895600"/>
            <a:ext cx="8231188" cy="3140075"/>
            <a:chOff x="191" y="1152"/>
            <a:chExt cx="5185" cy="1978"/>
          </a:xfrm>
        </p:grpSpPr>
        <p:sp>
          <p:nvSpPr>
            <p:cNvPr id="17448" name="Rectangle 206"/>
            <p:cNvSpPr>
              <a:spLocks noChangeArrowheads="1"/>
            </p:cNvSpPr>
            <p:nvPr/>
          </p:nvSpPr>
          <p:spPr bwMode="auto">
            <a:xfrm>
              <a:off x="1488" y="1661"/>
              <a:ext cx="39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ko-KR" sz="1600" b="0">
                  <a:latin typeface="Arial" charset="0"/>
                  <a:ea typeface="굴림" pitchFamily="50" charset="-127"/>
                </a:rPr>
                <a:t>Kerwin</a:t>
              </a:r>
              <a:endParaRPr lang="en-US" altLang="ko-KR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449" name="Rectangle 207"/>
            <p:cNvSpPr>
              <a:spLocks noChangeArrowheads="1"/>
            </p:cNvSpPr>
            <p:nvPr/>
          </p:nvSpPr>
          <p:spPr bwMode="auto">
            <a:xfrm>
              <a:off x="2472" y="1661"/>
              <a:ext cx="21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ko-KR" altLang="en-US" sz="1600" b="0">
                  <a:latin typeface="Arial" charset="0"/>
                  <a:ea typeface="굴림" pitchFamily="50" charset="-127"/>
                </a:rPr>
                <a:t>413</a:t>
              </a: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450" name="Rectangle 208"/>
            <p:cNvSpPr>
              <a:spLocks noChangeArrowheads="1"/>
            </p:cNvSpPr>
            <p:nvPr/>
          </p:nvSpPr>
          <p:spPr bwMode="auto">
            <a:xfrm>
              <a:off x="3620" y="1661"/>
              <a:ext cx="2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ko-KR" altLang="en-US" sz="1600" b="0">
                  <a:latin typeface="Arial" charset="0"/>
                  <a:ea typeface="굴림" pitchFamily="50" charset="-127"/>
                </a:rPr>
                <a:t>2000</a:t>
              </a: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451" name="Rectangle 209"/>
            <p:cNvSpPr>
              <a:spLocks noChangeArrowheads="1"/>
            </p:cNvSpPr>
            <p:nvPr/>
          </p:nvSpPr>
          <p:spPr bwMode="auto">
            <a:xfrm>
              <a:off x="4474" y="1661"/>
              <a:ext cx="66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ko-KR" sz="1600" b="0">
                  <a:latin typeface="Arial" charset="0"/>
                  <a:ea typeface="굴림" pitchFamily="50" charset="-127"/>
                </a:rPr>
                <a:t>New Jersey</a:t>
              </a:r>
              <a:endParaRPr lang="en-US" altLang="ko-KR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452" name="Rectangle 210"/>
            <p:cNvSpPr>
              <a:spLocks noChangeArrowheads="1"/>
            </p:cNvSpPr>
            <p:nvPr/>
          </p:nvSpPr>
          <p:spPr bwMode="auto">
            <a:xfrm>
              <a:off x="667" y="1892"/>
              <a:ext cx="3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ko-KR" altLang="en-US" sz="1600" b="0">
                  <a:latin typeface="Arial" charset="0"/>
                  <a:ea typeface="굴림" pitchFamily="50" charset="-127"/>
                </a:rPr>
                <a:t>34589</a:t>
              </a: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453" name="Rectangle 211"/>
            <p:cNvSpPr>
              <a:spLocks noChangeArrowheads="1"/>
            </p:cNvSpPr>
            <p:nvPr/>
          </p:nvSpPr>
          <p:spPr bwMode="auto">
            <a:xfrm>
              <a:off x="1488" y="1892"/>
              <a:ext cx="39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ko-KR" sz="1600" b="0">
                  <a:latin typeface="Arial" charset="0"/>
                  <a:ea typeface="굴림" pitchFamily="50" charset="-127"/>
                </a:rPr>
                <a:t>Larson</a:t>
              </a:r>
              <a:endParaRPr lang="en-US" altLang="ko-KR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454" name="Rectangle 212"/>
            <p:cNvSpPr>
              <a:spLocks noChangeArrowheads="1"/>
            </p:cNvSpPr>
            <p:nvPr/>
          </p:nvSpPr>
          <p:spPr bwMode="auto">
            <a:xfrm>
              <a:off x="2472" y="1892"/>
              <a:ext cx="21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ko-KR" altLang="en-US" sz="1600" b="0">
                  <a:latin typeface="Arial" charset="0"/>
                  <a:ea typeface="굴림" pitchFamily="50" charset="-127"/>
                </a:rPr>
                <a:t>642</a:t>
              </a: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455" name="Rectangle 213"/>
            <p:cNvSpPr>
              <a:spLocks noChangeArrowheads="1"/>
            </p:cNvSpPr>
            <p:nvPr/>
          </p:nvSpPr>
          <p:spPr bwMode="auto">
            <a:xfrm>
              <a:off x="3620" y="1892"/>
              <a:ext cx="2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ko-KR" altLang="en-US" sz="1600" b="0">
                  <a:latin typeface="Arial" charset="0"/>
                  <a:ea typeface="굴림" pitchFamily="50" charset="-127"/>
                </a:rPr>
                <a:t>1800</a:t>
              </a: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456" name="Rectangle 214"/>
            <p:cNvSpPr>
              <a:spLocks noChangeArrowheads="1"/>
            </p:cNvSpPr>
            <p:nvPr/>
          </p:nvSpPr>
          <p:spPr bwMode="auto">
            <a:xfrm>
              <a:off x="4474" y="1892"/>
              <a:ext cx="70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ko-KR" sz="1600" b="0">
                  <a:latin typeface="Arial" charset="0"/>
                  <a:ea typeface="굴림" pitchFamily="50" charset="-127"/>
                </a:rPr>
                <a:t>Los Angeles</a:t>
              </a:r>
              <a:endParaRPr lang="en-US" altLang="ko-KR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457" name="Rectangle 215"/>
            <p:cNvSpPr>
              <a:spLocks noChangeArrowheads="1"/>
            </p:cNvSpPr>
            <p:nvPr/>
          </p:nvSpPr>
          <p:spPr bwMode="auto">
            <a:xfrm>
              <a:off x="667" y="2122"/>
              <a:ext cx="3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ko-KR" altLang="en-US" sz="1600" b="0">
                  <a:latin typeface="Arial" charset="0"/>
                  <a:ea typeface="굴림" pitchFamily="50" charset="-127"/>
                </a:rPr>
                <a:t>35761</a:t>
              </a: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458" name="Rectangle 216"/>
            <p:cNvSpPr>
              <a:spLocks noChangeArrowheads="1"/>
            </p:cNvSpPr>
            <p:nvPr/>
          </p:nvSpPr>
          <p:spPr bwMode="auto">
            <a:xfrm>
              <a:off x="1488" y="2122"/>
              <a:ext cx="3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ko-KR" sz="1600" b="0">
                  <a:latin typeface="Arial" charset="0"/>
                  <a:ea typeface="굴림" pitchFamily="50" charset="-127"/>
                </a:rPr>
                <a:t>Myers</a:t>
              </a:r>
              <a:endParaRPr lang="en-US" altLang="ko-KR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459" name="Rectangle 217"/>
            <p:cNvSpPr>
              <a:spLocks noChangeArrowheads="1"/>
            </p:cNvSpPr>
            <p:nvPr/>
          </p:nvSpPr>
          <p:spPr bwMode="auto">
            <a:xfrm>
              <a:off x="2472" y="2122"/>
              <a:ext cx="21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ko-KR" altLang="en-US" sz="1600" b="0">
                  <a:latin typeface="Arial" charset="0"/>
                  <a:ea typeface="굴림" pitchFamily="50" charset="-127"/>
                </a:rPr>
                <a:t>611</a:t>
              </a: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460" name="Rectangle 218"/>
            <p:cNvSpPr>
              <a:spLocks noChangeArrowheads="1"/>
            </p:cNvSpPr>
            <p:nvPr/>
          </p:nvSpPr>
          <p:spPr bwMode="auto">
            <a:xfrm>
              <a:off x="3620" y="2122"/>
              <a:ext cx="2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ko-KR" altLang="en-US" sz="1600" b="0">
                  <a:latin typeface="Arial" charset="0"/>
                  <a:ea typeface="굴림" pitchFamily="50" charset="-127"/>
                </a:rPr>
                <a:t>1400</a:t>
              </a: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461" name="Rectangle 219"/>
            <p:cNvSpPr>
              <a:spLocks noChangeArrowheads="1"/>
            </p:cNvSpPr>
            <p:nvPr/>
          </p:nvSpPr>
          <p:spPr bwMode="auto">
            <a:xfrm>
              <a:off x="4474" y="2122"/>
              <a:ext cx="4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ko-KR" sz="1600" b="0">
                  <a:latin typeface="Arial" charset="0"/>
                  <a:ea typeface="굴림" pitchFamily="50" charset="-127"/>
                </a:rPr>
                <a:t>Orlando</a:t>
              </a:r>
              <a:endParaRPr lang="en-US" altLang="ko-KR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462" name="Rectangle 220"/>
            <p:cNvSpPr>
              <a:spLocks noChangeArrowheads="1"/>
            </p:cNvSpPr>
            <p:nvPr/>
          </p:nvSpPr>
          <p:spPr bwMode="auto">
            <a:xfrm>
              <a:off x="667" y="2352"/>
              <a:ext cx="3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ko-KR" altLang="en-US" sz="1600" b="0">
                  <a:latin typeface="Arial" charset="0"/>
                  <a:ea typeface="굴림" pitchFamily="50" charset="-127"/>
                </a:rPr>
                <a:t>47132</a:t>
              </a: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463" name="Rectangle 221"/>
            <p:cNvSpPr>
              <a:spLocks noChangeArrowheads="1"/>
            </p:cNvSpPr>
            <p:nvPr/>
          </p:nvSpPr>
          <p:spPr bwMode="auto">
            <a:xfrm>
              <a:off x="1488" y="2352"/>
              <a:ext cx="55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ko-KR" sz="1600" b="0">
                  <a:latin typeface="Arial" charset="0"/>
                  <a:ea typeface="굴림" pitchFamily="50" charset="-127"/>
                </a:rPr>
                <a:t>Neumann</a:t>
              </a:r>
              <a:endParaRPr lang="en-US" altLang="ko-KR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464" name="Rectangle 222"/>
            <p:cNvSpPr>
              <a:spLocks noChangeArrowheads="1"/>
            </p:cNvSpPr>
            <p:nvPr/>
          </p:nvSpPr>
          <p:spPr bwMode="auto">
            <a:xfrm>
              <a:off x="2472" y="2352"/>
              <a:ext cx="21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ko-KR" altLang="en-US" sz="1600" b="0">
                  <a:latin typeface="Arial" charset="0"/>
                  <a:ea typeface="굴림" pitchFamily="50" charset="-127"/>
                </a:rPr>
                <a:t>413</a:t>
              </a: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465" name="Rectangle 223"/>
            <p:cNvSpPr>
              <a:spLocks noChangeArrowheads="1"/>
            </p:cNvSpPr>
            <p:nvPr/>
          </p:nvSpPr>
          <p:spPr bwMode="auto">
            <a:xfrm>
              <a:off x="3620" y="2352"/>
              <a:ext cx="2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ko-KR" altLang="en-US" sz="1600" b="0">
                  <a:latin typeface="Arial" charset="0"/>
                  <a:ea typeface="굴림" pitchFamily="50" charset="-127"/>
                </a:rPr>
                <a:t>9000</a:t>
              </a: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466" name="Rectangle 224"/>
            <p:cNvSpPr>
              <a:spLocks noChangeArrowheads="1"/>
            </p:cNvSpPr>
            <p:nvPr/>
          </p:nvSpPr>
          <p:spPr bwMode="auto">
            <a:xfrm>
              <a:off x="4474" y="2352"/>
              <a:ext cx="66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ko-KR" sz="1600" b="0">
                  <a:latin typeface="Arial" charset="0"/>
                  <a:ea typeface="굴림" pitchFamily="50" charset="-127"/>
                </a:rPr>
                <a:t>New Jersey</a:t>
              </a:r>
              <a:endParaRPr lang="en-US" altLang="ko-KR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467" name="Rectangle 225"/>
            <p:cNvSpPr>
              <a:spLocks noChangeArrowheads="1"/>
            </p:cNvSpPr>
            <p:nvPr/>
          </p:nvSpPr>
          <p:spPr bwMode="auto">
            <a:xfrm>
              <a:off x="667" y="2582"/>
              <a:ext cx="3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ko-KR" altLang="en-US" sz="1600" b="0">
                  <a:latin typeface="Arial" charset="0"/>
                  <a:ea typeface="굴림" pitchFamily="50" charset="-127"/>
                </a:rPr>
                <a:t>78321</a:t>
              </a: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468" name="Rectangle 226"/>
            <p:cNvSpPr>
              <a:spLocks noChangeArrowheads="1"/>
            </p:cNvSpPr>
            <p:nvPr/>
          </p:nvSpPr>
          <p:spPr bwMode="auto">
            <a:xfrm>
              <a:off x="1488" y="2582"/>
              <a:ext cx="5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ko-KR" sz="1600" b="0">
                  <a:latin typeface="Arial" charset="0"/>
                  <a:ea typeface="굴림" pitchFamily="50" charset="-127"/>
                </a:rPr>
                <a:t>Stephens</a:t>
              </a:r>
              <a:endParaRPr lang="en-US" altLang="ko-KR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469" name="Rectangle 227"/>
            <p:cNvSpPr>
              <a:spLocks noChangeArrowheads="1"/>
            </p:cNvSpPr>
            <p:nvPr/>
          </p:nvSpPr>
          <p:spPr bwMode="auto">
            <a:xfrm>
              <a:off x="2472" y="2582"/>
              <a:ext cx="21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ko-KR" altLang="en-US" sz="1600" b="0">
                  <a:latin typeface="Arial" charset="0"/>
                  <a:ea typeface="굴림" pitchFamily="50" charset="-127"/>
                </a:rPr>
                <a:t>611</a:t>
              </a: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470" name="Rectangle 228"/>
            <p:cNvSpPr>
              <a:spLocks noChangeArrowheads="1"/>
            </p:cNvSpPr>
            <p:nvPr/>
          </p:nvSpPr>
          <p:spPr bwMode="auto">
            <a:xfrm>
              <a:off x="3620" y="2582"/>
              <a:ext cx="2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ko-KR" altLang="en-US" sz="1600" b="0">
                  <a:latin typeface="Arial" charset="0"/>
                  <a:ea typeface="굴림" pitchFamily="50" charset="-127"/>
                </a:rPr>
                <a:t>8500</a:t>
              </a: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471" name="Rectangle 229"/>
            <p:cNvSpPr>
              <a:spLocks noChangeArrowheads="1"/>
            </p:cNvSpPr>
            <p:nvPr/>
          </p:nvSpPr>
          <p:spPr bwMode="auto">
            <a:xfrm>
              <a:off x="4474" y="2582"/>
              <a:ext cx="4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ko-KR" sz="1600" b="0">
                  <a:latin typeface="Arial" charset="0"/>
                  <a:ea typeface="굴림" pitchFamily="50" charset="-127"/>
                </a:rPr>
                <a:t>Orlando</a:t>
              </a:r>
              <a:endParaRPr lang="en-US" altLang="ko-KR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472" name="Rectangle 230"/>
            <p:cNvSpPr>
              <a:spLocks noChangeArrowheads="1"/>
            </p:cNvSpPr>
            <p:nvPr/>
          </p:nvSpPr>
          <p:spPr bwMode="auto">
            <a:xfrm>
              <a:off x="191" y="1908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ko-KR" sz="1600" b="0">
                  <a:latin typeface="Arial" charset="0"/>
                  <a:ea typeface="굴림" pitchFamily="50" charset="-127"/>
                </a:rPr>
                <a:t>Row</a:t>
              </a:r>
              <a:endParaRPr lang="en-US" altLang="ko-KR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473" name="Rectangle 231"/>
            <p:cNvSpPr>
              <a:spLocks noChangeArrowheads="1"/>
            </p:cNvSpPr>
            <p:nvPr/>
          </p:nvSpPr>
          <p:spPr bwMode="auto">
            <a:xfrm>
              <a:off x="2702" y="2976"/>
              <a:ext cx="4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ko-KR" sz="1600" b="0">
                  <a:latin typeface="Arial" charset="0"/>
                  <a:ea typeface="굴림" pitchFamily="50" charset="-127"/>
                </a:rPr>
                <a:t>Column</a:t>
              </a:r>
              <a:endParaRPr lang="en-US" altLang="ko-KR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474" name="Rectangle 232"/>
            <p:cNvSpPr>
              <a:spLocks noChangeArrowheads="1"/>
            </p:cNvSpPr>
            <p:nvPr/>
          </p:nvSpPr>
          <p:spPr bwMode="auto">
            <a:xfrm>
              <a:off x="634" y="2976"/>
              <a:ext cx="6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ko-KR" sz="1600" b="0">
                  <a:latin typeface="Arial" charset="0"/>
                  <a:ea typeface="굴림" pitchFamily="50" charset="-127"/>
                </a:rPr>
                <a:t>Primary key</a:t>
              </a:r>
              <a:endParaRPr lang="en-US" altLang="ko-KR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475" name="Rectangle 233"/>
            <p:cNvSpPr>
              <a:spLocks noChangeArrowheads="1"/>
            </p:cNvSpPr>
            <p:nvPr/>
          </p:nvSpPr>
          <p:spPr bwMode="auto">
            <a:xfrm>
              <a:off x="602" y="1152"/>
              <a:ext cx="4774" cy="16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476" name="Rectangle 234"/>
            <p:cNvSpPr>
              <a:spLocks noChangeArrowheads="1"/>
            </p:cNvSpPr>
            <p:nvPr/>
          </p:nvSpPr>
          <p:spPr bwMode="auto">
            <a:xfrm>
              <a:off x="5360" y="1152"/>
              <a:ext cx="16" cy="279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477" name="Rectangle 235"/>
            <p:cNvSpPr>
              <a:spLocks noChangeArrowheads="1"/>
            </p:cNvSpPr>
            <p:nvPr/>
          </p:nvSpPr>
          <p:spPr bwMode="auto">
            <a:xfrm>
              <a:off x="602" y="1415"/>
              <a:ext cx="4758" cy="16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478" name="Rectangle 236"/>
            <p:cNvSpPr>
              <a:spLocks noChangeArrowheads="1"/>
            </p:cNvSpPr>
            <p:nvPr/>
          </p:nvSpPr>
          <p:spPr bwMode="auto">
            <a:xfrm>
              <a:off x="602" y="1152"/>
              <a:ext cx="16" cy="263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479" name="Rectangle 237"/>
            <p:cNvSpPr>
              <a:spLocks noChangeArrowheads="1"/>
            </p:cNvSpPr>
            <p:nvPr/>
          </p:nvSpPr>
          <p:spPr bwMode="auto">
            <a:xfrm>
              <a:off x="602" y="1415"/>
              <a:ext cx="4774" cy="16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480" name="Rectangle 238"/>
            <p:cNvSpPr>
              <a:spLocks noChangeArrowheads="1"/>
            </p:cNvSpPr>
            <p:nvPr/>
          </p:nvSpPr>
          <p:spPr bwMode="auto">
            <a:xfrm>
              <a:off x="5360" y="1415"/>
              <a:ext cx="16" cy="143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481" name="Rectangle 239"/>
            <p:cNvSpPr>
              <a:spLocks noChangeArrowheads="1"/>
            </p:cNvSpPr>
            <p:nvPr/>
          </p:nvSpPr>
          <p:spPr bwMode="auto">
            <a:xfrm>
              <a:off x="602" y="2828"/>
              <a:ext cx="4758" cy="17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482" name="Rectangle 240"/>
            <p:cNvSpPr>
              <a:spLocks noChangeArrowheads="1"/>
            </p:cNvSpPr>
            <p:nvPr/>
          </p:nvSpPr>
          <p:spPr bwMode="auto">
            <a:xfrm>
              <a:off x="602" y="1415"/>
              <a:ext cx="16" cy="1413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483" name="Rectangle 241"/>
            <p:cNvSpPr>
              <a:spLocks noChangeArrowheads="1"/>
            </p:cNvSpPr>
            <p:nvPr/>
          </p:nvSpPr>
          <p:spPr bwMode="auto">
            <a:xfrm>
              <a:off x="1389" y="1152"/>
              <a:ext cx="17" cy="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484" name="Rectangle 242"/>
            <p:cNvSpPr>
              <a:spLocks noChangeArrowheads="1"/>
            </p:cNvSpPr>
            <p:nvPr/>
          </p:nvSpPr>
          <p:spPr bwMode="auto">
            <a:xfrm>
              <a:off x="1389" y="2828"/>
              <a:ext cx="17" cy="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485" name="Rectangle 243"/>
            <p:cNvSpPr>
              <a:spLocks noChangeArrowheads="1"/>
            </p:cNvSpPr>
            <p:nvPr/>
          </p:nvSpPr>
          <p:spPr bwMode="auto">
            <a:xfrm>
              <a:off x="1389" y="1152"/>
              <a:ext cx="17" cy="1676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486" name="Rectangle 244"/>
            <p:cNvSpPr>
              <a:spLocks noChangeArrowheads="1"/>
            </p:cNvSpPr>
            <p:nvPr/>
          </p:nvSpPr>
          <p:spPr bwMode="auto">
            <a:xfrm>
              <a:off x="618" y="1875"/>
              <a:ext cx="16" cy="17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487" name="Rectangle 245"/>
            <p:cNvSpPr>
              <a:spLocks noChangeArrowheads="1"/>
            </p:cNvSpPr>
            <p:nvPr/>
          </p:nvSpPr>
          <p:spPr bwMode="auto">
            <a:xfrm>
              <a:off x="618" y="1875"/>
              <a:ext cx="16" cy="17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488" name="Line 246"/>
            <p:cNvSpPr>
              <a:spLocks noChangeShapeType="1"/>
            </p:cNvSpPr>
            <p:nvPr/>
          </p:nvSpPr>
          <p:spPr bwMode="auto">
            <a:xfrm>
              <a:off x="700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89" name="Line 247"/>
            <p:cNvSpPr>
              <a:spLocks noChangeShapeType="1"/>
            </p:cNvSpPr>
            <p:nvPr/>
          </p:nvSpPr>
          <p:spPr bwMode="auto">
            <a:xfrm>
              <a:off x="799" y="1875"/>
              <a:ext cx="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90" name="Line 248"/>
            <p:cNvSpPr>
              <a:spLocks noChangeShapeType="1"/>
            </p:cNvSpPr>
            <p:nvPr/>
          </p:nvSpPr>
          <p:spPr bwMode="auto">
            <a:xfrm>
              <a:off x="897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91" name="Line 249"/>
            <p:cNvSpPr>
              <a:spLocks noChangeShapeType="1"/>
            </p:cNvSpPr>
            <p:nvPr/>
          </p:nvSpPr>
          <p:spPr bwMode="auto">
            <a:xfrm>
              <a:off x="995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92" name="Line 250"/>
            <p:cNvSpPr>
              <a:spLocks noChangeShapeType="1"/>
            </p:cNvSpPr>
            <p:nvPr/>
          </p:nvSpPr>
          <p:spPr bwMode="auto">
            <a:xfrm>
              <a:off x="1094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93" name="Line 251"/>
            <p:cNvSpPr>
              <a:spLocks noChangeShapeType="1"/>
            </p:cNvSpPr>
            <p:nvPr/>
          </p:nvSpPr>
          <p:spPr bwMode="auto">
            <a:xfrm>
              <a:off x="1192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94" name="Line 252"/>
            <p:cNvSpPr>
              <a:spLocks noChangeShapeType="1"/>
            </p:cNvSpPr>
            <p:nvPr/>
          </p:nvSpPr>
          <p:spPr bwMode="auto">
            <a:xfrm>
              <a:off x="1291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95" name="Line 253"/>
            <p:cNvSpPr>
              <a:spLocks noChangeShapeType="1"/>
            </p:cNvSpPr>
            <p:nvPr/>
          </p:nvSpPr>
          <p:spPr bwMode="auto">
            <a:xfrm>
              <a:off x="1389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96" name="Line 254"/>
            <p:cNvSpPr>
              <a:spLocks noChangeShapeType="1"/>
            </p:cNvSpPr>
            <p:nvPr/>
          </p:nvSpPr>
          <p:spPr bwMode="auto">
            <a:xfrm>
              <a:off x="1488" y="1875"/>
              <a:ext cx="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97" name="Line 255"/>
            <p:cNvSpPr>
              <a:spLocks noChangeShapeType="1"/>
            </p:cNvSpPr>
            <p:nvPr/>
          </p:nvSpPr>
          <p:spPr bwMode="auto">
            <a:xfrm>
              <a:off x="1586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98" name="Line 256"/>
            <p:cNvSpPr>
              <a:spLocks noChangeShapeType="1"/>
            </p:cNvSpPr>
            <p:nvPr/>
          </p:nvSpPr>
          <p:spPr bwMode="auto">
            <a:xfrm>
              <a:off x="1684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99" name="Line 257"/>
            <p:cNvSpPr>
              <a:spLocks noChangeShapeType="1"/>
            </p:cNvSpPr>
            <p:nvPr/>
          </p:nvSpPr>
          <p:spPr bwMode="auto">
            <a:xfrm>
              <a:off x="1783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00" name="Line 258"/>
            <p:cNvSpPr>
              <a:spLocks noChangeShapeType="1"/>
            </p:cNvSpPr>
            <p:nvPr/>
          </p:nvSpPr>
          <p:spPr bwMode="auto">
            <a:xfrm>
              <a:off x="1881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01" name="Line 259"/>
            <p:cNvSpPr>
              <a:spLocks noChangeShapeType="1"/>
            </p:cNvSpPr>
            <p:nvPr/>
          </p:nvSpPr>
          <p:spPr bwMode="auto">
            <a:xfrm>
              <a:off x="1980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02" name="Line 260"/>
            <p:cNvSpPr>
              <a:spLocks noChangeShapeType="1"/>
            </p:cNvSpPr>
            <p:nvPr/>
          </p:nvSpPr>
          <p:spPr bwMode="auto">
            <a:xfrm>
              <a:off x="2078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03" name="Line 261"/>
            <p:cNvSpPr>
              <a:spLocks noChangeShapeType="1"/>
            </p:cNvSpPr>
            <p:nvPr/>
          </p:nvSpPr>
          <p:spPr bwMode="auto">
            <a:xfrm>
              <a:off x="2177" y="1875"/>
              <a:ext cx="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04" name="Line 262"/>
            <p:cNvSpPr>
              <a:spLocks noChangeShapeType="1"/>
            </p:cNvSpPr>
            <p:nvPr/>
          </p:nvSpPr>
          <p:spPr bwMode="auto">
            <a:xfrm>
              <a:off x="2275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05" name="Line 263"/>
            <p:cNvSpPr>
              <a:spLocks noChangeShapeType="1"/>
            </p:cNvSpPr>
            <p:nvPr/>
          </p:nvSpPr>
          <p:spPr bwMode="auto">
            <a:xfrm>
              <a:off x="2374" y="1875"/>
              <a:ext cx="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06" name="Line 264"/>
            <p:cNvSpPr>
              <a:spLocks noChangeShapeType="1"/>
            </p:cNvSpPr>
            <p:nvPr/>
          </p:nvSpPr>
          <p:spPr bwMode="auto">
            <a:xfrm>
              <a:off x="2472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07" name="Line 265"/>
            <p:cNvSpPr>
              <a:spLocks noChangeShapeType="1"/>
            </p:cNvSpPr>
            <p:nvPr/>
          </p:nvSpPr>
          <p:spPr bwMode="auto">
            <a:xfrm>
              <a:off x="2570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08" name="Line 266"/>
            <p:cNvSpPr>
              <a:spLocks noChangeShapeType="1"/>
            </p:cNvSpPr>
            <p:nvPr/>
          </p:nvSpPr>
          <p:spPr bwMode="auto">
            <a:xfrm>
              <a:off x="2669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09" name="Line 267"/>
            <p:cNvSpPr>
              <a:spLocks noChangeShapeType="1"/>
            </p:cNvSpPr>
            <p:nvPr/>
          </p:nvSpPr>
          <p:spPr bwMode="auto">
            <a:xfrm>
              <a:off x="2767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10" name="Line 268"/>
            <p:cNvSpPr>
              <a:spLocks noChangeShapeType="1"/>
            </p:cNvSpPr>
            <p:nvPr/>
          </p:nvSpPr>
          <p:spPr bwMode="auto">
            <a:xfrm>
              <a:off x="2866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11" name="Line 269"/>
            <p:cNvSpPr>
              <a:spLocks noChangeShapeType="1"/>
            </p:cNvSpPr>
            <p:nvPr/>
          </p:nvSpPr>
          <p:spPr bwMode="auto">
            <a:xfrm>
              <a:off x="2964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12" name="Line 270"/>
            <p:cNvSpPr>
              <a:spLocks noChangeShapeType="1"/>
            </p:cNvSpPr>
            <p:nvPr/>
          </p:nvSpPr>
          <p:spPr bwMode="auto">
            <a:xfrm>
              <a:off x="3063" y="1875"/>
              <a:ext cx="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13" name="Line 271"/>
            <p:cNvSpPr>
              <a:spLocks noChangeShapeType="1"/>
            </p:cNvSpPr>
            <p:nvPr/>
          </p:nvSpPr>
          <p:spPr bwMode="auto">
            <a:xfrm>
              <a:off x="3161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14" name="Line 272"/>
            <p:cNvSpPr>
              <a:spLocks noChangeShapeType="1"/>
            </p:cNvSpPr>
            <p:nvPr/>
          </p:nvSpPr>
          <p:spPr bwMode="auto">
            <a:xfrm>
              <a:off x="3260" y="1875"/>
              <a:ext cx="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15" name="Line 273"/>
            <p:cNvSpPr>
              <a:spLocks noChangeShapeType="1"/>
            </p:cNvSpPr>
            <p:nvPr/>
          </p:nvSpPr>
          <p:spPr bwMode="auto">
            <a:xfrm>
              <a:off x="3358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16" name="Line 274"/>
            <p:cNvSpPr>
              <a:spLocks noChangeShapeType="1"/>
            </p:cNvSpPr>
            <p:nvPr/>
          </p:nvSpPr>
          <p:spPr bwMode="auto">
            <a:xfrm>
              <a:off x="3456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17" name="Line 275"/>
            <p:cNvSpPr>
              <a:spLocks noChangeShapeType="1"/>
            </p:cNvSpPr>
            <p:nvPr/>
          </p:nvSpPr>
          <p:spPr bwMode="auto">
            <a:xfrm>
              <a:off x="3555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18" name="Line 276"/>
            <p:cNvSpPr>
              <a:spLocks noChangeShapeType="1"/>
            </p:cNvSpPr>
            <p:nvPr/>
          </p:nvSpPr>
          <p:spPr bwMode="auto">
            <a:xfrm>
              <a:off x="3653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19" name="Line 277"/>
            <p:cNvSpPr>
              <a:spLocks noChangeShapeType="1"/>
            </p:cNvSpPr>
            <p:nvPr/>
          </p:nvSpPr>
          <p:spPr bwMode="auto">
            <a:xfrm>
              <a:off x="3752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20" name="Line 278"/>
            <p:cNvSpPr>
              <a:spLocks noChangeShapeType="1"/>
            </p:cNvSpPr>
            <p:nvPr/>
          </p:nvSpPr>
          <p:spPr bwMode="auto">
            <a:xfrm>
              <a:off x="3850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21" name="Line 279"/>
            <p:cNvSpPr>
              <a:spLocks noChangeShapeType="1"/>
            </p:cNvSpPr>
            <p:nvPr/>
          </p:nvSpPr>
          <p:spPr bwMode="auto">
            <a:xfrm>
              <a:off x="3949" y="1875"/>
              <a:ext cx="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22" name="Line 280"/>
            <p:cNvSpPr>
              <a:spLocks noChangeShapeType="1"/>
            </p:cNvSpPr>
            <p:nvPr/>
          </p:nvSpPr>
          <p:spPr bwMode="auto">
            <a:xfrm>
              <a:off x="4047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23" name="Line 281"/>
            <p:cNvSpPr>
              <a:spLocks noChangeShapeType="1"/>
            </p:cNvSpPr>
            <p:nvPr/>
          </p:nvSpPr>
          <p:spPr bwMode="auto">
            <a:xfrm>
              <a:off x="4145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24" name="Line 282"/>
            <p:cNvSpPr>
              <a:spLocks noChangeShapeType="1"/>
            </p:cNvSpPr>
            <p:nvPr/>
          </p:nvSpPr>
          <p:spPr bwMode="auto">
            <a:xfrm>
              <a:off x="4244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25" name="Line 283"/>
            <p:cNvSpPr>
              <a:spLocks noChangeShapeType="1"/>
            </p:cNvSpPr>
            <p:nvPr/>
          </p:nvSpPr>
          <p:spPr bwMode="auto">
            <a:xfrm>
              <a:off x="4342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26" name="Line 284"/>
            <p:cNvSpPr>
              <a:spLocks noChangeShapeType="1"/>
            </p:cNvSpPr>
            <p:nvPr/>
          </p:nvSpPr>
          <p:spPr bwMode="auto">
            <a:xfrm>
              <a:off x="4441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27" name="Line 285"/>
            <p:cNvSpPr>
              <a:spLocks noChangeShapeType="1"/>
            </p:cNvSpPr>
            <p:nvPr/>
          </p:nvSpPr>
          <p:spPr bwMode="auto">
            <a:xfrm>
              <a:off x="4539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28" name="Line 286"/>
            <p:cNvSpPr>
              <a:spLocks noChangeShapeType="1"/>
            </p:cNvSpPr>
            <p:nvPr/>
          </p:nvSpPr>
          <p:spPr bwMode="auto">
            <a:xfrm>
              <a:off x="4638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29" name="Line 287"/>
            <p:cNvSpPr>
              <a:spLocks noChangeShapeType="1"/>
            </p:cNvSpPr>
            <p:nvPr/>
          </p:nvSpPr>
          <p:spPr bwMode="auto">
            <a:xfrm>
              <a:off x="4736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30" name="Line 288"/>
            <p:cNvSpPr>
              <a:spLocks noChangeShapeType="1"/>
            </p:cNvSpPr>
            <p:nvPr/>
          </p:nvSpPr>
          <p:spPr bwMode="auto">
            <a:xfrm>
              <a:off x="4835" y="1875"/>
              <a:ext cx="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31" name="Line 289"/>
            <p:cNvSpPr>
              <a:spLocks noChangeShapeType="1"/>
            </p:cNvSpPr>
            <p:nvPr/>
          </p:nvSpPr>
          <p:spPr bwMode="auto">
            <a:xfrm>
              <a:off x="4933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32" name="Line 290"/>
            <p:cNvSpPr>
              <a:spLocks noChangeShapeType="1"/>
            </p:cNvSpPr>
            <p:nvPr/>
          </p:nvSpPr>
          <p:spPr bwMode="auto">
            <a:xfrm>
              <a:off x="5031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33" name="Line 291"/>
            <p:cNvSpPr>
              <a:spLocks noChangeShapeType="1"/>
            </p:cNvSpPr>
            <p:nvPr/>
          </p:nvSpPr>
          <p:spPr bwMode="auto">
            <a:xfrm>
              <a:off x="5130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34" name="Line 292"/>
            <p:cNvSpPr>
              <a:spLocks noChangeShapeType="1"/>
            </p:cNvSpPr>
            <p:nvPr/>
          </p:nvSpPr>
          <p:spPr bwMode="auto">
            <a:xfrm>
              <a:off x="5228" y="187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35" name="Rectangle 293"/>
            <p:cNvSpPr>
              <a:spLocks noChangeArrowheads="1"/>
            </p:cNvSpPr>
            <p:nvPr/>
          </p:nvSpPr>
          <p:spPr bwMode="auto">
            <a:xfrm>
              <a:off x="5327" y="1875"/>
              <a:ext cx="33" cy="17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536" name="Rectangle 294"/>
            <p:cNvSpPr>
              <a:spLocks noChangeArrowheads="1"/>
            </p:cNvSpPr>
            <p:nvPr/>
          </p:nvSpPr>
          <p:spPr bwMode="auto">
            <a:xfrm>
              <a:off x="5343" y="1875"/>
              <a:ext cx="17" cy="17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537" name="Line 295"/>
            <p:cNvSpPr>
              <a:spLocks noChangeShapeType="1"/>
            </p:cNvSpPr>
            <p:nvPr/>
          </p:nvSpPr>
          <p:spPr bwMode="auto">
            <a:xfrm>
              <a:off x="5343" y="1941"/>
              <a:ext cx="1" cy="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38" name="Line 296"/>
            <p:cNvSpPr>
              <a:spLocks noChangeShapeType="1"/>
            </p:cNvSpPr>
            <p:nvPr/>
          </p:nvSpPr>
          <p:spPr bwMode="auto">
            <a:xfrm>
              <a:off x="5343" y="2023"/>
              <a:ext cx="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39" name="Rectangle 297"/>
            <p:cNvSpPr>
              <a:spLocks noChangeArrowheads="1"/>
            </p:cNvSpPr>
            <p:nvPr/>
          </p:nvSpPr>
          <p:spPr bwMode="auto">
            <a:xfrm>
              <a:off x="5343" y="2089"/>
              <a:ext cx="17" cy="33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540" name="Rectangle 298"/>
            <p:cNvSpPr>
              <a:spLocks noChangeArrowheads="1"/>
            </p:cNvSpPr>
            <p:nvPr/>
          </p:nvSpPr>
          <p:spPr bwMode="auto">
            <a:xfrm>
              <a:off x="5327" y="2105"/>
              <a:ext cx="16" cy="17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541" name="Line 299"/>
            <p:cNvSpPr>
              <a:spLocks noChangeShapeType="1"/>
            </p:cNvSpPr>
            <p:nvPr/>
          </p:nvSpPr>
          <p:spPr bwMode="auto">
            <a:xfrm flipH="1">
              <a:off x="5228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42" name="Line 300"/>
            <p:cNvSpPr>
              <a:spLocks noChangeShapeType="1"/>
            </p:cNvSpPr>
            <p:nvPr/>
          </p:nvSpPr>
          <p:spPr bwMode="auto">
            <a:xfrm flipH="1">
              <a:off x="5130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43" name="Line 301"/>
            <p:cNvSpPr>
              <a:spLocks noChangeShapeType="1"/>
            </p:cNvSpPr>
            <p:nvPr/>
          </p:nvSpPr>
          <p:spPr bwMode="auto">
            <a:xfrm flipH="1">
              <a:off x="5031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44" name="Line 302"/>
            <p:cNvSpPr>
              <a:spLocks noChangeShapeType="1"/>
            </p:cNvSpPr>
            <p:nvPr/>
          </p:nvSpPr>
          <p:spPr bwMode="auto">
            <a:xfrm flipH="1">
              <a:off x="4933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45" name="Line 303"/>
            <p:cNvSpPr>
              <a:spLocks noChangeShapeType="1"/>
            </p:cNvSpPr>
            <p:nvPr/>
          </p:nvSpPr>
          <p:spPr bwMode="auto">
            <a:xfrm flipH="1">
              <a:off x="4835" y="2105"/>
              <a:ext cx="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46" name="Line 304"/>
            <p:cNvSpPr>
              <a:spLocks noChangeShapeType="1"/>
            </p:cNvSpPr>
            <p:nvPr/>
          </p:nvSpPr>
          <p:spPr bwMode="auto">
            <a:xfrm flipH="1">
              <a:off x="4736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47" name="Line 305"/>
            <p:cNvSpPr>
              <a:spLocks noChangeShapeType="1"/>
            </p:cNvSpPr>
            <p:nvPr/>
          </p:nvSpPr>
          <p:spPr bwMode="auto">
            <a:xfrm flipH="1">
              <a:off x="4638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48" name="Line 306"/>
            <p:cNvSpPr>
              <a:spLocks noChangeShapeType="1"/>
            </p:cNvSpPr>
            <p:nvPr/>
          </p:nvSpPr>
          <p:spPr bwMode="auto">
            <a:xfrm flipH="1">
              <a:off x="4539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49" name="Line 307"/>
            <p:cNvSpPr>
              <a:spLocks noChangeShapeType="1"/>
            </p:cNvSpPr>
            <p:nvPr/>
          </p:nvSpPr>
          <p:spPr bwMode="auto">
            <a:xfrm flipH="1">
              <a:off x="4441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50" name="Line 308"/>
            <p:cNvSpPr>
              <a:spLocks noChangeShapeType="1"/>
            </p:cNvSpPr>
            <p:nvPr/>
          </p:nvSpPr>
          <p:spPr bwMode="auto">
            <a:xfrm flipH="1">
              <a:off x="4342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51" name="Line 309"/>
            <p:cNvSpPr>
              <a:spLocks noChangeShapeType="1"/>
            </p:cNvSpPr>
            <p:nvPr/>
          </p:nvSpPr>
          <p:spPr bwMode="auto">
            <a:xfrm flipH="1">
              <a:off x="4244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52" name="Line 310"/>
            <p:cNvSpPr>
              <a:spLocks noChangeShapeType="1"/>
            </p:cNvSpPr>
            <p:nvPr/>
          </p:nvSpPr>
          <p:spPr bwMode="auto">
            <a:xfrm flipH="1">
              <a:off x="4145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53" name="Line 311"/>
            <p:cNvSpPr>
              <a:spLocks noChangeShapeType="1"/>
            </p:cNvSpPr>
            <p:nvPr/>
          </p:nvSpPr>
          <p:spPr bwMode="auto">
            <a:xfrm flipH="1">
              <a:off x="4047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54" name="Line 312"/>
            <p:cNvSpPr>
              <a:spLocks noChangeShapeType="1"/>
            </p:cNvSpPr>
            <p:nvPr/>
          </p:nvSpPr>
          <p:spPr bwMode="auto">
            <a:xfrm flipH="1">
              <a:off x="3949" y="2105"/>
              <a:ext cx="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55" name="Line 313"/>
            <p:cNvSpPr>
              <a:spLocks noChangeShapeType="1"/>
            </p:cNvSpPr>
            <p:nvPr/>
          </p:nvSpPr>
          <p:spPr bwMode="auto">
            <a:xfrm flipH="1">
              <a:off x="3850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56" name="Line 314"/>
            <p:cNvSpPr>
              <a:spLocks noChangeShapeType="1"/>
            </p:cNvSpPr>
            <p:nvPr/>
          </p:nvSpPr>
          <p:spPr bwMode="auto">
            <a:xfrm flipH="1">
              <a:off x="3752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57" name="Line 315"/>
            <p:cNvSpPr>
              <a:spLocks noChangeShapeType="1"/>
            </p:cNvSpPr>
            <p:nvPr/>
          </p:nvSpPr>
          <p:spPr bwMode="auto">
            <a:xfrm flipH="1">
              <a:off x="3653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58" name="Line 316"/>
            <p:cNvSpPr>
              <a:spLocks noChangeShapeType="1"/>
            </p:cNvSpPr>
            <p:nvPr/>
          </p:nvSpPr>
          <p:spPr bwMode="auto">
            <a:xfrm flipH="1">
              <a:off x="3555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59" name="Line 317"/>
            <p:cNvSpPr>
              <a:spLocks noChangeShapeType="1"/>
            </p:cNvSpPr>
            <p:nvPr/>
          </p:nvSpPr>
          <p:spPr bwMode="auto">
            <a:xfrm flipH="1">
              <a:off x="3456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60" name="Line 318"/>
            <p:cNvSpPr>
              <a:spLocks noChangeShapeType="1"/>
            </p:cNvSpPr>
            <p:nvPr/>
          </p:nvSpPr>
          <p:spPr bwMode="auto">
            <a:xfrm flipH="1">
              <a:off x="3358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61" name="Line 319"/>
            <p:cNvSpPr>
              <a:spLocks noChangeShapeType="1"/>
            </p:cNvSpPr>
            <p:nvPr/>
          </p:nvSpPr>
          <p:spPr bwMode="auto">
            <a:xfrm flipH="1">
              <a:off x="3260" y="2105"/>
              <a:ext cx="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62" name="Line 320"/>
            <p:cNvSpPr>
              <a:spLocks noChangeShapeType="1"/>
            </p:cNvSpPr>
            <p:nvPr/>
          </p:nvSpPr>
          <p:spPr bwMode="auto">
            <a:xfrm flipH="1">
              <a:off x="3161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63" name="Line 321"/>
            <p:cNvSpPr>
              <a:spLocks noChangeShapeType="1"/>
            </p:cNvSpPr>
            <p:nvPr/>
          </p:nvSpPr>
          <p:spPr bwMode="auto">
            <a:xfrm flipH="1">
              <a:off x="3063" y="2105"/>
              <a:ext cx="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64" name="Line 322"/>
            <p:cNvSpPr>
              <a:spLocks noChangeShapeType="1"/>
            </p:cNvSpPr>
            <p:nvPr/>
          </p:nvSpPr>
          <p:spPr bwMode="auto">
            <a:xfrm flipH="1">
              <a:off x="2964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65" name="Line 323"/>
            <p:cNvSpPr>
              <a:spLocks noChangeShapeType="1"/>
            </p:cNvSpPr>
            <p:nvPr/>
          </p:nvSpPr>
          <p:spPr bwMode="auto">
            <a:xfrm flipH="1">
              <a:off x="2866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66" name="Line 324"/>
            <p:cNvSpPr>
              <a:spLocks noChangeShapeType="1"/>
            </p:cNvSpPr>
            <p:nvPr/>
          </p:nvSpPr>
          <p:spPr bwMode="auto">
            <a:xfrm flipH="1">
              <a:off x="2767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67" name="Line 325"/>
            <p:cNvSpPr>
              <a:spLocks noChangeShapeType="1"/>
            </p:cNvSpPr>
            <p:nvPr/>
          </p:nvSpPr>
          <p:spPr bwMode="auto">
            <a:xfrm flipH="1">
              <a:off x="2669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68" name="Line 326"/>
            <p:cNvSpPr>
              <a:spLocks noChangeShapeType="1"/>
            </p:cNvSpPr>
            <p:nvPr/>
          </p:nvSpPr>
          <p:spPr bwMode="auto">
            <a:xfrm flipH="1">
              <a:off x="2570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69" name="Line 327"/>
            <p:cNvSpPr>
              <a:spLocks noChangeShapeType="1"/>
            </p:cNvSpPr>
            <p:nvPr/>
          </p:nvSpPr>
          <p:spPr bwMode="auto">
            <a:xfrm flipH="1">
              <a:off x="2472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70" name="Line 328"/>
            <p:cNvSpPr>
              <a:spLocks noChangeShapeType="1"/>
            </p:cNvSpPr>
            <p:nvPr/>
          </p:nvSpPr>
          <p:spPr bwMode="auto">
            <a:xfrm flipH="1">
              <a:off x="2374" y="2105"/>
              <a:ext cx="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71" name="Line 329"/>
            <p:cNvSpPr>
              <a:spLocks noChangeShapeType="1"/>
            </p:cNvSpPr>
            <p:nvPr/>
          </p:nvSpPr>
          <p:spPr bwMode="auto">
            <a:xfrm flipH="1">
              <a:off x="2275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72" name="Line 330"/>
            <p:cNvSpPr>
              <a:spLocks noChangeShapeType="1"/>
            </p:cNvSpPr>
            <p:nvPr/>
          </p:nvSpPr>
          <p:spPr bwMode="auto">
            <a:xfrm flipH="1">
              <a:off x="2177" y="2105"/>
              <a:ext cx="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73" name="Line 331"/>
            <p:cNvSpPr>
              <a:spLocks noChangeShapeType="1"/>
            </p:cNvSpPr>
            <p:nvPr/>
          </p:nvSpPr>
          <p:spPr bwMode="auto">
            <a:xfrm flipH="1">
              <a:off x="2078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74" name="Line 332"/>
            <p:cNvSpPr>
              <a:spLocks noChangeShapeType="1"/>
            </p:cNvSpPr>
            <p:nvPr/>
          </p:nvSpPr>
          <p:spPr bwMode="auto">
            <a:xfrm flipH="1">
              <a:off x="1980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75" name="Line 333"/>
            <p:cNvSpPr>
              <a:spLocks noChangeShapeType="1"/>
            </p:cNvSpPr>
            <p:nvPr/>
          </p:nvSpPr>
          <p:spPr bwMode="auto">
            <a:xfrm flipH="1">
              <a:off x="1881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76" name="Line 334"/>
            <p:cNvSpPr>
              <a:spLocks noChangeShapeType="1"/>
            </p:cNvSpPr>
            <p:nvPr/>
          </p:nvSpPr>
          <p:spPr bwMode="auto">
            <a:xfrm flipH="1">
              <a:off x="1783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77" name="Line 335"/>
            <p:cNvSpPr>
              <a:spLocks noChangeShapeType="1"/>
            </p:cNvSpPr>
            <p:nvPr/>
          </p:nvSpPr>
          <p:spPr bwMode="auto">
            <a:xfrm flipH="1">
              <a:off x="1684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78" name="Line 336"/>
            <p:cNvSpPr>
              <a:spLocks noChangeShapeType="1"/>
            </p:cNvSpPr>
            <p:nvPr/>
          </p:nvSpPr>
          <p:spPr bwMode="auto">
            <a:xfrm flipH="1">
              <a:off x="1586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79" name="Line 337"/>
            <p:cNvSpPr>
              <a:spLocks noChangeShapeType="1"/>
            </p:cNvSpPr>
            <p:nvPr/>
          </p:nvSpPr>
          <p:spPr bwMode="auto">
            <a:xfrm flipH="1">
              <a:off x="1488" y="2105"/>
              <a:ext cx="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80" name="Line 338"/>
            <p:cNvSpPr>
              <a:spLocks noChangeShapeType="1"/>
            </p:cNvSpPr>
            <p:nvPr/>
          </p:nvSpPr>
          <p:spPr bwMode="auto">
            <a:xfrm flipH="1">
              <a:off x="1389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81" name="Line 339"/>
            <p:cNvSpPr>
              <a:spLocks noChangeShapeType="1"/>
            </p:cNvSpPr>
            <p:nvPr/>
          </p:nvSpPr>
          <p:spPr bwMode="auto">
            <a:xfrm flipH="1">
              <a:off x="1291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82" name="Line 340"/>
            <p:cNvSpPr>
              <a:spLocks noChangeShapeType="1"/>
            </p:cNvSpPr>
            <p:nvPr/>
          </p:nvSpPr>
          <p:spPr bwMode="auto">
            <a:xfrm flipH="1">
              <a:off x="1192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83" name="Line 341"/>
            <p:cNvSpPr>
              <a:spLocks noChangeShapeType="1"/>
            </p:cNvSpPr>
            <p:nvPr/>
          </p:nvSpPr>
          <p:spPr bwMode="auto">
            <a:xfrm flipH="1">
              <a:off x="1094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84" name="Line 342"/>
            <p:cNvSpPr>
              <a:spLocks noChangeShapeType="1"/>
            </p:cNvSpPr>
            <p:nvPr/>
          </p:nvSpPr>
          <p:spPr bwMode="auto">
            <a:xfrm flipH="1">
              <a:off x="995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85" name="Line 343"/>
            <p:cNvSpPr>
              <a:spLocks noChangeShapeType="1"/>
            </p:cNvSpPr>
            <p:nvPr/>
          </p:nvSpPr>
          <p:spPr bwMode="auto">
            <a:xfrm flipH="1">
              <a:off x="897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86" name="Line 344"/>
            <p:cNvSpPr>
              <a:spLocks noChangeShapeType="1"/>
            </p:cNvSpPr>
            <p:nvPr/>
          </p:nvSpPr>
          <p:spPr bwMode="auto">
            <a:xfrm flipH="1">
              <a:off x="799" y="2105"/>
              <a:ext cx="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87" name="Line 345"/>
            <p:cNvSpPr>
              <a:spLocks noChangeShapeType="1"/>
            </p:cNvSpPr>
            <p:nvPr/>
          </p:nvSpPr>
          <p:spPr bwMode="auto">
            <a:xfrm flipH="1">
              <a:off x="700" y="2105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88" name="Rectangle 346"/>
            <p:cNvSpPr>
              <a:spLocks noChangeArrowheads="1"/>
            </p:cNvSpPr>
            <p:nvPr/>
          </p:nvSpPr>
          <p:spPr bwMode="auto">
            <a:xfrm>
              <a:off x="618" y="2105"/>
              <a:ext cx="16" cy="17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589" name="Rectangle 347"/>
            <p:cNvSpPr>
              <a:spLocks noChangeArrowheads="1"/>
            </p:cNvSpPr>
            <p:nvPr/>
          </p:nvSpPr>
          <p:spPr bwMode="auto">
            <a:xfrm>
              <a:off x="618" y="2089"/>
              <a:ext cx="16" cy="16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590" name="Line 348"/>
            <p:cNvSpPr>
              <a:spLocks noChangeShapeType="1"/>
            </p:cNvSpPr>
            <p:nvPr/>
          </p:nvSpPr>
          <p:spPr bwMode="auto">
            <a:xfrm flipV="1">
              <a:off x="618" y="2023"/>
              <a:ext cx="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91" name="Line 349"/>
            <p:cNvSpPr>
              <a:spLocks noChangeShapeType="1"/>
            </p:cNvSpPr>
            <p:nvPr/>
          </p:nvSpPr>
          <p:spPr bwMode="auto">
            <a:xfrm flipV="1">
              <a:off x="618" y="1941"/>
              <a:ext cx="1" cy="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92" name="Rectangle 350"/>
            <p:cNvSpPr>
              <a:spLocks noChangeArrowheads="1"/>
            </p:cNvSpPr>
            <p:nvPr/>
          </p:nvSpPr>
          <p:spPr bwMode="auto">
            <a:xfrm>
              <a:off x="2374" y="1152"/>
              <a:ext cx="16" cy="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593" name="Rectangle 351"/>
            <p:cNvSpPr>
              <a:spLocks noChangeArrowheads="1"/>
            </p:cNvSpPr>
            <p:nvPr/>
          </p:nvSpPr>
          <p:spPr bwMode="auto">
            <a:xfrm>
              <a:off x="2374" y="2828"/>
              <a:ext cx="16" cy="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594" name="Rectangle 352"/>
            <p:cNvSpPr>
              <a:spLocks noChangeArrowheads="1"/>
            </p:cNvSpPr>
            <p:nvPr/>
          </p:nvSpPr>
          <p:spPr bwMode="auto">
            <a:xfrm>
              <a:off x="2374" y="1152"/>
              <a:ext cx="16" cy="1676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595" name="Rectangle 353"/>
            <p:cNvSpPr>
              <a:spLocks noChangeArrowheads="1"/>
            </p:cNvSpPr>
            <p:nvPr/>
          </p:nvSpPr>
          <p:spPr bwMode="auto">
            <a:xfrm>
              <a:off x="3555" y="1152"/>
              <a:ext cx="16" cy="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596" name="Rectangle 354"/>
            <p:cNvSpPr>
              <a:spLocks noChangeArrowheads="1"/>
            </p:cNvSpPr>
            <p:nvPr/>
          </p:nvSpPr>
          <p:spPr bwMode="auto">
            <a:xfrm>
              <a:off x="3555" y="2828"/>
              <a:ext cx="16" cy="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597" name="Rectangle 355"/>
            <p:cNvSpPr>
              <a:spLocks noChangeArrowheads="1"/>
            </p:cNvSpPr>
            <p:nvPr/>
          </p:nvSpPr>
          <p:spPr bwMode="auto">
            <a:xfrm>
              <a:off x="3555" y="1152"/>
              <a:ext cx="16" cy="1676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598" name="Rectangle 356"/>
            <p:cNvSpPr>
              <a:spLocks noChangeArrowheads="1"/>
            </p:cNvSpPr>
            <p:nvPr/>
          </p:nvSpPr>
          <p:spPr bwMode="auto">
            <a:xfrm>
              <a:off x="4408" y="1152"/>
              <a:ext cx="16" cy="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599" name="Rectangle 357"/>
            <p:cNvSpPr>
              <a:spLocks noChangeArrowheads="1"/>
            </p:cNvSpPr>
            <p:nvPr/>
          </p:nvSpPr>
          <p:spPr bwMode="auto">
            <a:xfrm>
              <a:off x="4408" y="2828"/>
              <a:ext cx="16" cy="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600" name="Rectangle 358"/>
            <p:cNvSpPr>
              <a:spLocks noChangeArrowheads="1"/>
            </p:cNvSpPr>
            <p:nvPr/>
          </p:nvSpPr>
          <p:spPr bwMode="auto">
            <a:xfrm>
              <a:off x="4408" y="1152"/>
              <a:ext cx="16" cy="1676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601" name="Rectangle 359"/>
            <p:cNvSpPr>
              <a:spLocks noChangeArrowheads="1"/>
            </p:cNvSpPr>
            <p:nvPr/>
          </p:nvSpPr>
          <p:spPr bwMode="auto">
            <a:xfrm>
              <a:off x="602" y="1645"/>
              <a:ext cx="1" cy="16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602" name="Rectangle 360"/>
            <p:cNvSpPr>
              <a:spLocks noChangeArrowheads="1"/>
            </p:cNvSpPr>
            <p:nvPr/>
          </p:nvSpPr>
          <p:spPr bwMode="auto">
            <a:xfrm>
              <a:off x="5360" y="1645"/>
              <a:ext cx="1" cy="16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603" name="Rectangle 361"/>
            <p:cNvSpPr>
              <a:spLocks noChangeArrowheads="1"/>
            </p:cNvSpPr>
            <p:nvPr/>
          </p:nvSpPr>
          <p:spPr bwMode="auto">
            <a:xfrm>
              <a:off x="602" y="1645"/>
              <a:ext cx="4758" cy="16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604" name="Rectangle 362"/>
            <p:cNvSpPr>
              <a:spLocks noChangeArrowheads="1"/>
            </p:cNvSpPr>
            <p:nvPr/>
          </p:nvSpPr>
          <p:spPr bwMode="auto">
            <a:xfrm>
              <a:off x="602" y="2335"/>
              <a:ext cx="1" cy="17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605" name="Rectangle 363"/>
            <p:cNvSpPr>
              <a:spLocks noChangeArrowheads="1"/>
            </p:cNvSpPr>
            <p:nvPr/>
          </p:nvSpPr>
          <p:spPr bwMode="auto">
            <a:xfrm>
              <a:off x="5360" y="2335"/>
              <a:ext cx="1" cy="17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606" name="Rectangle 364"/>
            <p:cNvSpPr>
              <a:spLocks noChangeArrowheads="1"/>
            </p:cNvSpPr>
            <p:nvPr/>
          </p:nvSpPr>
          <p:spPr bwMode="auto">
            <a:xfrm>
              <a:off x="602" y="2335"/>
              <a:ext cx="4758" cy="17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607" name="Rectangle 365"/>
            <p:cNvSpPr>
              <a:spLocks noChangeArrowheads="1"/>
            </p:cNvSpPr>
            <p:nvPr/>
          </p:nvSpPr>
          <p:spPr bwMode="auto">
            <a:xfrm>
              <a:off x="602" y="2582"/>
              <a:ext cx="1" cy="16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608" name="Rectangle 366"/>
            <p:cNvSpPr>
              <a:spLocks noChangeArrowheads="1"/>
            </p:cNvSpPr>
            <p:nvPr/>
          </p:nvSpPr>
          <p:spPr bwMode="auto">
            <a:xfrm>
              <a:off x="5360" y="2582"/>
              <a:ext cx="1" cy="16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609" name="Rectangle 367"/>
            <p:cNvSpPr>
              <a:spLocks noChangeArrowheads="1"/>
            </p:cNvSpPr>
            <p:nvPr/>
          </p:nvSpPr>
          <p:spPr bwMode="auto">
            <a:xfrm>
              <a:off x="602" y="2582"/>
              <a:ext cx="4758" cy="16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610" name="Rectangle 368"/>
            <p:cNvSpPr>
              <a:spLocks noChangeArrowheads="1"/>
            </p:cNvSpPr>
            <p:nvPr/>
          </p:nvSpPr>
          <p:spPr bwMode="auto">
            <a:xfrm>
              <a:off x="799" y="2894"/>
              <a:ext cx="1" cy="16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611" name="Freeform 369"/>
            <p:cNvSpPr>
              <a:spLocks/>
            </p:cNvSpPr>
            <p:nvPr/>
          </p:nvSpPr>
          <p:spPr bwMode="auto">
            <a:xfrm>
              <a:off x="799" y="2894"/>
              <a:ext cx="164" cy="33"/>
            </a:xfrm>
            <a:custGeom>
              <a:avLst/>
              <a:gdLst>
                <a:gd name="T0" fmla="*/ 0 w 164"/>
                <a:gd name="T1" fmla="*/ 0 h 33"/>
                <a:gd name="T2" fmla="*/ 0 w 164"/>
                <a:gd name="T3" fmla="*/ 16 h 33"/>
                <a:gd name="T4" fmla="*/ 147 w 164"/>
                <a:gd name="T5" fmla="*/ 33 h 33"/>
                <a:gd name="T6" fmla="*/ 147 w 164"/>
                <a:gd name="T7" fmla="*/ 33 h 33"/>
                <a:gd name="T8" fmla="*/ 164 w 164"/>
                <a:gd name="T9" fmla="*/ 16 h 33"/>
                <a:gd name="T10" fmla="*/ 147 w 164"/>
                <a:gd name="T11" fmla="*/ 16 h 33"/>
                <a:gd name="T12" fmla="*/ 0 w 164"/>
                <a:gd name="T13" fmla="*/ 0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4"/>
                <a:gd name="T22" fmla="*/ 0 h 33"/>
                <a:gd name="T23" fmla="*/ 164 w 164"/>
                <a:gd name="T24" fmla="*/ 33 h 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4" h="33">
                  <a:moveTo>
                    <a:pt x="0" y="0"/>
                  </a:moveTo>
                  <a:lnTo>
                    <a:pt x="0" y="16"/>
                  </a:lnTo>
                  <a:lnTo>
                    <a:pt x="147" y="33"/>
                  </a:lnTo>
                  <a:lnTo>
                    <a:pt x="164" y="16"/>
                  </a:lnTo>
                  <a:lnTo>
                    <a:pt x="147" y="16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12" name="Freeform 370"/>
            <p:cNvSpPr>
              <a:spLocks/>
            </p:cNvSpPr>
            <p:nvPr/>
          </p:nvSpPr>
          <p:spPr bwMode="auto">
            <a:xfrm>
              <a:off x="995" y="2976"/>
              <a:ext cx="17" cy="17"/>
            </a:xfrm>
            <a:custGeom>
              <a:avLst/>
              <a:gdLst>
                <a:gd name="T0" fmla="*/ 17 w 17"/>
                <a:gd name="T1" fmla="*/ 0 h 17"/>
                <a:gd name="T2" fmla="*/ 17 w 17"/>
                <a:gd name="T3" fmla="*/ 0 h 17"/>
                <a:gd name="T4" fmla="*/ 0 w 17"/>
                <a:gd name="T5" fmla="*/ 17 h 17"/>
                <a:gd name="T6" fmla="*/ 0 w 17"/>
                <a:gd name="T7" fmla="*/ 17 h 17"/>
                <a:gd name="T8" fmla="*/ 17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7" y="0"/>
                  </a:moveTo>
                  <a:lnTo>
                    <a:pt x="17" y="0"/>
                  </a:lnTo>
                  <a:lnTo>
                    <a:pt x="0" y="17"/>
                  </a:lnTo>
                  <a:lnTo>
                    <a:pt x="17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13" name="Freeform 371"/>
            <p:cNvSpPr>
              <a:spLocks/>
            </p:cNvSpPr>
            <p:nvPr/>
          </p:nvSpPr>
          <p:spPr bwMode="auto">
            <a:xfrm>
              <a:off x="946" y="2910"/>
              <a:ext cx="66" cy="83"/>
            </a:xfrm>
            <a:custGeom>
              <a:avLst/>
              <a:gdLst>
                <a:gd name="T0" fmla="*/ 17 w 66"/>
                <a:gd name="T1" fmla="*/ 0 h 83"/>
                <a:gd name="T2" fmla="*/ 0 w 66"/>
                <a:gd name="T3" fmla="*/ 17 h 83"/>
                <a:gd name="T4" fmla="*/ 49 w 66"/>
                <a:gd name="T5" fmla="*/ 83 h 83"/>
                <a:gd name="T6" fmla="*/ 66 w 66"/>
                <a:gd name="T7" fmla="*/ 66 h 83"/>
                <a:gd name="T8" fmla="*/ 17 w 66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83"/>
                <a:gd name="T17" fmla="*/ 66 w 66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83">
                  <a:moveTo>
                    <a:pt x="17" y="0"/>
                  </a:moveTo>
                  <a:lnTo>
                    <a:pt x="0" y="17"/>
                  </a:lnTo>
                  <a:lnTo>
                    <a:pt x="49" y="83"/>
                  </a:lnTo>
                  <a:lnTo>
                    <a:pt x="66" y="66"/>
                  </a:lnTo>
                  <a:lnTo>
                    <a:pt x="17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14" name="Freeform 372"/>
            <p:cNvSpPr>
              <a:spLocks/>
            </p:cNvSpPr>
            <p:nvPr/>
          </p:nvSpPr>
          <p:spPr bwMode="auto">
            <a:xfrm>
              <a:off x="995" y="2976"/>
              <a:ext cx="17" cy="17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0 h 17"/>
                <a:gd name="T4" fmla="*/ 17 w 17"/>
                <a:gd name="T5" fmla="*/ 17 h 17"/>
                <a:gd name="T6" fmla="*/ 17 w 17"/>
                <a:gd name="T7" fmla="*/ 17 h 17"/>
                <a:gd name="T8" fmla="*/ 0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0"/>
                  </a:moveTo>
                  <a:lnTo>
                    <a:pt x="0" y="0"/>
                  </a:lnTo>
                  <a:lnTo>
                    <a:pt x="17" y="17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15" name="Freeform 373"/>
            <p:cNvSpPr>
              <a:spLocks/>
            </p:cNvSpPr>
            <p:nvPr/>
          </p:nvSpPr>
          <p:spPr bwMode="auto">
            <a:xfrm>
              <a:off x="995" y="2910"/>
              <a:ext cx="82" cy="83"/>
            </a:xfrm>
            <a:custGeom>
              <a:avLst/>
              <a:gdLst>
                <a:gd name="T0" fmla="*/ 0 w 82"/>
                <a:gd name="T1" fmla="*/ 66 h 83"/>
                <a:gd name="T2" fmla="*/ 17 w 82"/>
                <a:gd name="T3" fmla="*/ 83 h 83"/>
                <a:gd name="T4" fmla="*/ 82 w 82"/>
                <a:gd name="T5" fmla="*/ 17 h 83"/>
                <a:gd name="T6" fmla="*/ 66 w 82"/>
                <a:gd name="T7" fmla="*/ 17 h 83"/>
                <a:gd name="T8" fmla="*/ 66 w 82"/>
                <a:gd name="T9" fmla="*/ 0 h 83"/>
                <a:gd name="T10" fmla="*/ 66 w 82"/>
                <a:gd name="T11" fmla="*/ 0 h 83"/>
                <a:gd name="T12" fmla="*/ 0 w 82"/>
                <a:gd name="T13" fmla="*/ 66 h 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"/>
                <a:gd name="T22" fmla="*/ 0 h 83"/>
                <a:gd name="T23" fmla="*/ 82 w 82"/>
                <a:gd name="T24" fmla="*/ 83 h 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" h="83">
                  <a:moveTo>
                    <a:pt x="0" y="66"/>
                  </a:moveTo>
                  <a:lnTo>
                    <a:pt x="17" y="83"/>
                  </a:lnTo>
                  <a:lnTo>
                    <a:pt x="82" y="17"/>
                  </a:lnTo>
                  <a:lnTo>
                    <a:pt x="66" y="17"/>
                  </a:lnTo>
                  <a:lnTo>
                    <a:pt x="66" y="0"/>
                  </a:lnTo>
                  <a:lnTo>
                    <a:pt x="0" y="66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16" name="Rectangle 374"/>
            <p:cNvSpPr>
              <a:spLocks noChangeArrowheads="1"/>
            </p:cNvSpPr>
            <p:nvPr/>
          </p:nvSpPr>
          <p:spPr bwMode="auto">
            <a:xfrm>
              <a:off x="1192" y="2894"/>
              <a:ext cx="1" cy="16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617" name="Freeform 375"/>
            <p:cNvSpPr>
              <a:spLocks/>
            </p:cNvSpPr>
            <p:nvPr/>
          </p:nvSpPr>
          <p:spPr bwMode="auto">
            <a:xfrm>
              <a:off x="1061" y="2894"/>
              <a:ext cx="131" cy="33"/>
            </a:xfrm>
            <a:custGeom>
              <a:avLst/>
              <a:gdLst>
                <a:gd name="T0" fmla="*/ 0 w 131"/>
                <a:gd name="T1" fmla="*/ 16 h 33"/>
                <a:gd name="T2" fmla="*/ 0 w 131"/>
                <a:gd name="T3" fmla="*/ 33 h 33"/>
                <a:gd name="T4" fmla="*/ 131 w 131"/>
                <a:gd name="T5" fmla="*/ 16 h 33"/>
                <a:gd name="T6" fmla="*/ 131 w 131"/>
                <a:gd name="T7" fmla="*/ 0 h 33"/>
                <a:gd name="T8" fmla="*/ 0 w 131"/>
                <a:gd name="T9" fmla="*/ 16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1"/>
                <a:gd name="T16" fmla="*/ 0 h 33"/>
                <a:gd name="T17" fmla="*/ 131 w 131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1" h="33">
                  <a:moveTo>
                    <a:pt x="0" y="16"/>
                  </a:moveTo>
                  <a:lnTo>
                    <a:pt x="0" y="33"/>
                  </a:lnTo>
                  <a:lnTo>
                    <a:pt x="131" y="16"/>
                  </a:lnTo>
                  <a:lnTo>
                    <a:pt x="131" y="0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18" name="Rectangle 376"/>
            <p:cNvSpPr>
              <a:spLocks noChangeArrowheads="1"/>
            </p:cNvSpPr>
            <p:nvPr/>
          </p:nvSpPr>
          <p:spPr bwMode="auto">
            <a:xfrm>
              <a:off x="799" y="2894"/>
              <a:ext cx="1" cy="16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619" name="Freeform 377"/>
            <p:cNvSpPr>
              <a:spLocks/>
            </p:cNvSpPr>
            <p:nvPr/>
          </p:nvSpPr>
          <p:spPr bwMode="auto">
            <a:xfrm>
              <a:off x="667" y="2878"/>
              <a:ext cx="132" cy="32"/>
            </a:xfrm>
            <a:custGeom>
              <a:avLst/>
              <a:gdLst>
                <a:gd name="T0" fmla="*/ 132 w 132"/>
                <a:gd name="T1" fmla="*/ 32 h 32"/>
                <a:gd name="T2" fmla="*/ 132 w 132"/>
                <a:gd name="T3" fmla="*/ 16 h 32"/>
                <a:gd name="T4" fmla="*/ 0 w 132"/>
                <a:gd name="T5" fmla="*/ 0 h 32"/>
                <a:gd name="T6" fmla="*/ 17 w 132"/>
                <a:gd name="T7" fmla="*/ 0 h 32"/>
                <a:gd name="T8" fmla="*/ 0 w 132"/>
                <a:gd name="T9" fmla="*/ 16 h 32"/>
                <a:gd name="T10" fmla="*/ 0 w 132"/>
                <a:gd name="T11" fmla="*/ 16 h 32"/>
                <a:gd name="T12" fmla="*/ 132 w 132"/>
                <a:gd name="T13" fmla="*/ 32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2"/>
                <a:gd name="T22" fmla="*/ 0 h 32"/>
                <a:gd name="T23" fmla="*/ 132 w 132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2" h="32">
                  <a:moveTo>
                    <a:pt x="132" y="32"/>
                  </a:moveTo>
                  <a:lnTo>
                    <a:pt x="132" y="16"/>
                  </a:lnTo>
                  <a:lnTo>
                    <a:pt x="0" y="0"/>
                  </a:lnTo>
                  <a:lnTo>
                    <a:pt x="17" y="0"/>
                  </a:lnTo>
                  <a:lnTo>
                    <a:pt x="0" y="16"/>
                  </a:lnTo>
                  <a:lnTo>
                    <a:pt x="132" y="32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20" name="Freeform 378"/>
            <p:cNvSpPr>
              <a:spLocks/>
            </p:cNvSpPr>
            <p:nvPr/>
          </p:nvSpPr>
          <p:spPr bwMode="auto">
            <a:xfrm>
              <a:off x="602" y="2812"/>
              <a:ext cx="16" cy="16"/>
            </a:xfrm>
            <a:custGeom>
              <a:avLst/>
              <a:gdLst>
                <a:gd name="T0" fmla="*/ 0 w 16"/>
                <a:gd name="T1" fmla="*/ 16 h 16"/>
                <a:gd name="T2" fmla="*/ 0 w 16"/>
                <a:gd name="T3" fmla="*/ 16 h 16"/>
                <a:gd name="T4" fmla="*/ 16 w 16"/>
                <a:gd name="T5" fmla="*/ 0 h 16"/>
                <a:gd name="T6" fmla="*/ 16 w 16"/>
                <a:gd name="T7" fmla="*/ 0 h 16"/>
                <a:gd name="T8" fmla="*/ 0 w 16"/>
                <a:gd name="T9" fmla="*/ 1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16"/>
                <a:gd name="T17" fmla="*/ 16 w 16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16">
                  <a:moveTo>
                    <a:pt x="0" y="16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21" name="Freeform 379"/>
            <p:cNvSpPr>
              <a:spLocks/>
            </p:cNvSpPr>
            <p:nvPr/>
          </p:nvSpPr>
          <p:spPr bwMode="auto">
            <a:xfrm>
              <a:off x="602" y="2812"/>
              <a:ext cx="82" cy="82"/>
            </a:xfrm>
            <a:custGeom>
              <a:avLst/>
              <a:gdLst>
                <a:gd name="T0" fmla="*/ 65 w 82"/>
                <a:gd name="T1" fmla="*/ 82 h 82"/>
                <a:gd name="T2" fmla="*/ 82 w 82"/>
                <a:gd name="T3" fmla="*/ 66 h 82"/>
                <a:gd name="T4" fmla="*/ 16 w 82"/>
                <a:gd name="T5" fmla="*/ 0 h 82"/>
                <a:gd name="T6" fmla="*/ 0 w 82"/>
                <a:gd name="T7" fmla="*/ 16 h 82"/>
                <a:gd name="T8" fmla="*/ 65 w 82"/>
                <a:gd name="T9" fmla="*/ 82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82"/>
                <a:gd name="T17" fmla="*/ 82 w 82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82">
                  <a:moveTo>
                    <a:pt x="65" y="82"/>
                  </a:moveTo>
                  <a:lnTo>
                    <a:pt x="82" y="66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65" y="82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22" name="Freeform 380"/>
            <p:cNvSpPr>
              <a:spLocks/>
            </p:cNvSpPr>
            <p:nvPr/>
          </p:nvSpPr>
          <p:spPr bwMode="auto">
            <a:xfrm>
              <a:off x="1389" y="2812"/>
              <a:ext cx="17" cy="16"/>
            </a:xfrm>
            <a:custGeom>
              <a:avLst/>
              <a:gdLst>
                <a:gd name="T0" fmla="*/ 17 w 17"/>
                <a:gd name="T1" fmla="*/ 16 h 16"/>
                <a:gd name="T2" fmla="*/ 17 w 17"/>
                <a:gd name="T3" fmla="*/ 16 h 16"/>
                <a:gd name="T4" fmla="*/ 0 w 17"/>
                <a:gd name="T5" fmla="*/ 0 h 16"/>
                <a:gd name="T6" fmla="*/ 0 w 17"/>
                <a:gd name="T7" fmla="*/ 0 h 16"/>
                <a:gd name="T8" fmla="*/ 17 w 17"/>
                <a:gd name="T9" fmla="*/ 1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6"/>
                <a:gd name="T17" fmla="*/ 17 w 17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6">
                  <a:moveTo>
                    <a:pt x="17" y="16"/>
                  </a:moveTo>
                  <a:lnTo>
                    <a:pt x="17" y="16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23" name="Freeform 381"/>
            <p:cNvSpPr>
              <a:spLocks/>
            </p:cNvSpPr>
            <p:nvPr/>
          </p:nvSpPr>
          <p:spPr bwMode="auto">
            <a:xfrm>
              <a:off x="1324" y="2812"/>
              <a:ext cx="82" cy="82"/>
            </a:xfrm>
            <a:custGeom>
              <a:avLst/>
              <a:gdLst>
                <a:gd name="T0" fmla="*/ 82 w 82"/>
                <a:gd name="T1" fmla="*/ 16 h 82"/>
                <a:gd name="T2" fmla="*/ 65 w 82"/>
                <a:gd name="T3" fmla="*/ 0 h 82"/>
                <a:gd name="T4" fmla="*/ 0 w 82"/>
                <a:gd name="T5" fmla="*/ 66 h 82"/>
                <a:gd name="T6" fmla="*/ 0 w 82"/>
                <a:gd name="T7" fmla="*/ 66 h 82"/>
                <a:gd name="T8" fmla="*/ 0 w 82"/>
                <a:gd name="T9" fmla="*/ 82 h 82"/>
                <a:gd name="T10" fmla="*/ 16 w 82"/>
                <a:gd name="T11" fmla="*/ 82 h 82"/>
                <a:gd name="T12" fmla="*/ 82 w 82"/>
                <a:gd name="T13" fmla="*/ 16 h 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"/>
                <a:gd name="T22" fmla="*/ 0 h 82"/>
                <a:gd name="T23" fmla="*/ 82 w 82"/>
                <a:gd name="T24" fmla="*/ 82 h 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" h="82">
                  <a:moveTo>
                    <a:pt x="82" y="16"/>
                  </a:moveTo>
                  <a:lnTo>
                    <a:pt x="65" y="0"/>
                  </a:lnTo>
                  <a:lnTo>
                    <a:pt x="0" y="66"/>
                  </a:lnTo>
                  <a:lnTo>
                    <a:pt x="0" y="82"/>
                  </a:lnTo>
                  <a:lnTo>
                    <a:pt x="16" y="82"/>
                  </a:lnTo>
                  <a:lnTo>
                    <a:pt x="82" y="16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24" name="Rectangle 382"/>
            <p:cNvSpPr>
              <a:spLocks noChangeArrowheads="1"/>
            </p:cNvSpPr>
            <p:nvPr/>
          </p:nvSpPr>
          <p:spPr bwMode="auto">
            <a:xfrm>
              <a:off x="1192" y="2894"/>
              <a:ext cx="1" cy="16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625" name="Freeform 383"/>
            <p:cNvSpPr>
              <a:spLocks/>
            </p:cNvSpPr>
            <p:nvPr/>
          </p:nvSpPr>
          <p:spPr bwMode="auto">
            <a:xfrm>
              <a:off x="1192" y="2878"/>
              <a:ext cx="132" cy="32"/>
            </a:xfrm>
            <a:custGeom>
              <a:avLst/>
              <a:gdLst>
                <a:gd name="T0" fmla="*/ 132 w 132"/>
                <a:gd name="T1" fmla="*/ 16 h 32"/>
                <a:gd name="T2" fmla="*/ 132 w 132"/>
                <a:gd name="T3" fmla="*/ 0 h 32"/>
                <a:gd name="T4" fmla="*/ 0 w 132"/>
                <a:gd name="T5" fmla="*/ 16 h 32"/>
                <a:gd name="T6" fmla="*/ 0 w 132"/>
                <a:gd name="T7" fmla="*/ 32 h 32"/>
                <a:gd name="T8" fmla="*/ 132 w 132"/>
                <a:gd name="T9" fmla="*/ 16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2"/>
                <a:gd name="T17" fmla="*/ 132 w 13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2">
                  <a:moveTo>
                    <a:pt x="132" y="16"/>
                  </a:moveTo>
                  <a:lnTo>
                    <a:pt x="132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132" y="16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26" name="Rectangle 384"/>
            <p:cNvSpPr>
              <a:spLocks noChangeArrowheads="1"/>
            </p:cNvSpPr>
            <p:nvPr/>
          </p:nvSpPr>
          <p:spPr bwMode="auto">
            <a:xfrm>
              <a:off x="2439" y="1431"/>
              <a:ext cx="17" cy="17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627" name="Rectangle 385"/>
            <p:cNvSpPr>
              <a:spLocks noChangeArrowheads="1"/>
            </p:cNvSpPr>
            <p:nvPr/>
          </p:nvSpPr>
          <p:spPr bwMode="auto">
            <a:xfrm>
              <a:off x="2439" y="1431"/>
              <a:ext cx="17" cy="17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628" name="Line 386"/>
            <p:cNvSpPr>
              <a:spLocks noChangeShapeType="1"/>
            </p:cNvSpPr>
            <p:nvPr/>
          </p:nvSpPr>
          <p:spPr bwMode="auto">
            <a:xfrm>
              <a:off x="2521" y="1431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29" name="Line 387"/>
            <p:cNvSpPr>
              <a:spLocks noChangeShapeType="1"/>
            </p:cNvSpPr>
            <p:nvPr/>
          </p:nvSpPr>
          <p:spPr bwMode="auto">
            <a:xfrm>
              <a:off x="2620" y="1431"/>
              <a:ext cx="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30" name="Line 388"/>
            <p:cNvSpPr>
              <a:spLocks noChangeShapeType="1"/>
            </p:cNvSpPr>
            <p:nvPr/>
          </p:nvSpPr>
          <p:spPr bwMode="auto">
            <a:xfrm>
              <a:off x="2718" y="1431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31" name="Line 389"/>
            <p:cNvSpPr>
              <a:spLocks noChangeShapeType="1"/>
            </p:cNvSpPr>
            <p:nvPr/>
          </p:nvSpPr>
          <p:spPr bwMode="auto">
            <a:xfrm>
              <a:off x="2817" y="1431"/>
              <a:ext cx="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32" name="Line 390"/>
            <p:cNvSpPr>
              <a:spLocks noChangeShapeType="1"/>
            </p:cNvSpPr>
            <p:nvPr/>
          </p:nvSpPr>
          <p:spPr bwMode="auto">
            <a:xfrm>
              <a:off x="2915" y="1431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33" name="Line 391"/>
            <p:cNvSpPr>
              <a:spLocks noChangeShapeType="1"/>
            </p:cNvSpPr>
            <p:nvPr/>
          </p:nvSpPr>
          <p:spPr bwMode="auto">
            <a:xfrm>
              <a:off x="2997" y="1431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34" name="Line 392"/>
            <p:cNvSpPr>
              <a:spLocks noChangeShapeType="1"/>
            </p:cNvSpPr>
            <p:nvPr/>
          </p:nvSpPr>
          <p:spPr bwMode="auto">
            <a:xfrm>
              <a:off x="3095" y="1431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35" name="Line 393"/>
            <p:cNvSpPr>
              <a:spLocks noChangeShapeType="1"/>
            </p:cNvSpPr>
            <p:nvPr/>
          </p:nvSpPr>
          <p:spPr bwMode="auto">
            <a:xfrm>
              <a:off x="3194" y="1431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36" name="Line 394"/>
            <p:cNvSpPr>
              <a:spLocks noChangeShapeType="1"/>
            </p:cNvSpPr>
            <p:nvPr/>
          </p:nvSpPr>
          <p:spPr bwMode="auto">
            <a:xfrm>
              <a:off x="3292" y="1431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37" name="Line 395"/>
            <p:cNvSpPr>
              <a:spLocks noChangeShapeType="1"/>
            </p:cNvSpPr>
            <p:nvPr/>
          </p:nvSpPr>
          <p:spPr bwMode="auto">
            <a:xfrm>
              <a:off x="3391" y="1431"/>
              <a:ext cx="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38" name="Rectangle 396"/>
            <p:cNvSpPr>
              <a:spLocks noChangeArrowheads="1"/>
            </p:cNvSpPr>
            <p:nvPr/>
          </p:nvSpPr>
          <p:spPr bwMode="auto">
            <a:xfrm>
              <a:off x="3489" y="1431"/>
              <a:ext cx="33" cy="17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639" name="Rectangle 397"/>
            <p:cNvSpPr>
              <a:spLocks noChangeArrowheads="1"/>
            </p:cNvSpPr>
            <p:nvPr/>
          </p:nvSpPr>
          <p:spPr bwMode="auto">
            <a:xfrm>
              <a:off x="3506" y="1431"/>
              <a:ext cx="16" cy="17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640" name="Line 398"/>
            <p:cNvSpPr>
              <a:spLocks noChangeShapeType="1"/>
            </p:cNvSpPr>
            <p:nvPr/>
          </p:nvSpPr>
          <p:spPr bwMode="auto">
            <a:xfrm>
              <a:off x="3506" y="1514"/>
              <a:ext cx="1" cy="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41" name="Line 399"/>
            <p:cNvSpPr>
              <a:spLocks noChangeShapeType="1"/>
            </p:cNvSpPr>
            <p:nvPr/>
          </p:nvSpPr>
          <p:spPr bwMode="auto">
            <a:xfrm>
              <a:off x="3506" y="1612"/>
              <a:ext cx="1" cy="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42" name="Line 400"/>
            <p:cNvSpPr>
              <a:spLocks noChangeShapeType="1"/>
            </p:cNvSpPr>
            <p:nvPr/>
          </p:nvSpPr>
          <p:spPr bwMode="auto">
            <a:xfrm>
              <a:off x="3506" y="1711"/>
              <a:ext cx="1" cy="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43" name="Line 401"/>
            <p:cNvSpPr>
              <a:spLocks noChangeShapeType="1"/>
            </p:cNvSpPr>
            <p:nvPr/>
          </p:nvSpPr>
          <p:spPr bwMode="auto">
            <a:xfrm>
              <a:off x="3506" y="1809"/>
              <a:ext cx="1" cy="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44" name="Line 402"/>
            <p:cNvSpPr>
              <a:spLocks noChangeShapeType="1"/>
            </p:cNvSpPr>
            <p:nvPr/>
          </p:nvSpPr>
          <p:spPr bwMode="auto">
            <a:xfrm>
              <a:off x="3506" y="1908"/>
              <a:ext cx="1" cy="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45" name="Line 403"/>
            <p:cNvSpPr>
              <a:spLocks noChangeShapeType="1"/>
            </p:cNvSpPr>
            <p:nvPr/>
          </p:nvSpPr>
          <p:spPr bwMode="auto">
            <a:xfrm>
              <a:off x="3506" y="2007"/>
              <a:ext cx="1" cy="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46" name="Line 404"/>
            <p:cNvSpPr>
              <a:spLocks noChangeShapeType="1"/>
            </p:cNvSpPr>
            <p:nvPr/>
          </p:nvSpPr>
          <p:spPr bwMode="auto">
            <a:xfrm>
              <a:off x="3506" y="2105"/>
              <a:ext cx="1" cy="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47" name="Line 405"/>
            <p:cNvSpPr>
              <a:spLocks noChangeShapeType="1"/>
            </p:cNvSpPr>
            <p:nvPr/>
          </p:nvSpPr>
          <p:spPr bwMode="auto">
            <a:xfrm>
              <a:off x="3506" y="2204"/>
              <a:ext cx="1" cy="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7414" name="Line 406"/>
          <p:cNvSpPr>
            <a:spLocks noChangeShapeType="1"/>
          </p:cNvSpPr>
          <p:nvPr/>
        </p:nvSpPr>
        <p:spPr bwMode="auto">
          <a:xfrm>
            <a:off x="5491163" y="4722813"/>
            <a:ext cx="1587" cy="523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5" name="Line 407"/>
          <p:cNvSpPr>
            <a:spLocks noChangeShapeType="1"/>
          </p:cNvSpPr>
          <p:nvPr/>
        </p:nvSpPr>
        <p:spPr bwMode="auto">
          <a:xfrm>
            <a:off x="5491163" y="4879975"/>
            <a:ext cx="1587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6" name="Line 408"/>
          <p:cNvSpPr>
            <a:spLocks noChangeShapeType="1"/>
          </p:cNvSpPr>
          <p:nvPr/>
        </p:nvSpPr>
        <p:spPr bwMode="auto">
          <a:xfrm>
            <a:off x="5491163" y="5037138"/>
            <a:ext cx="1587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7" name="Line 409"/>
          <p:cNvSpPr>
            <a:spLocks noChangeShapeType="1"/>
          </p:cNvSpPr>
          <p:nvPr/>
        </p:nvSpPr>
        <p:spPr bwMode="auto">
          <a:xfrm>
            <a:off x="5491163" y="5192713"/>
            <a:ext cx="1587" cy="523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8" name="Line 410"/>
          <p:cNvSpPr>
            <a:spLocks noChangeShapeType="1"/>
          </p:cNvSpPr>
          <p:nvPr/>
        </p:nvSpPr>
        <p:spPr bwMode="auto">
          <a:xfrm>
            <a:off x="5491163" y="5349875"/>
            <a:ext cx="1587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9" name="Rectangle 411"/>
          <p:cNvSpPr>
            <a:spLocks noChangeArrowheads="1"/>
          </p:cNvSpPr>
          <p:nvPr/>
        </p:nvSpPr>
        <p:spPr bwMode="auto">
          <a:xfrm>
            <a:off x="5491163" y="5505450"/>
            <a:ext cx="25400" cy="52388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7420" name="Rectangle 412"/>
          <p:cNvSpPr>
            <a:spLocks noChangeArrowheads="1"/>
          </p:cNvSpPr>
          <p:nvPr/>
        </p:nvSpPr>
        <p:spPr bwMode="auto">
          <a:xfrm>
            <a:off x="5464175" y="5532438"/>
            <a:ext cx="26988" cy="25400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7421" name="Line 413"/>
          <p:cNvSpPr>
            <a:spLocks noChangeShapeType="1"/>
          </p:cNvSpPr>
          <p:nvPr/>
        </p:nvSpPr>
        <p:spPr bwMode="auto">
          <a:xfrm flipH="1">
            <a:off x="5308600" y="5532438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22" name="Line 414"/>
          <p:cNvSpPr>
            <a:spLocks noChangeShapeType="1"/>
          </p:cNvSpPr>
          <p:nvPr/>
        </p:nvSpPr>
        <p:spPr bwMode="auto">
          <a:xfrm flipH="1">
            <a:off x="5151438" y="5532438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23" name="Line 415"/>
          <p:cNvSpPr>
            <a:spLocks noChangeShapeType="1"/>
          </p:cNvSpPr>
          <p:nvPr/>
        </p:nvSpPr>
        <p:spPr bwMode="auto">
          <a:xfrm flipH="1">
            <a:off x="4995863" y="5532438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24" name="Line 416"/>
          <p:cNvSpPr>
            <a:spLocks noChangeShapeType="1"/>
          </p:cNvSpPr>
          <p:nvPr/>
        </p:nvSpPr>
        <p:spPr bwMode="auto">
          <a:xfrm flipH="1">
            <a:off x="4838700" y="5532438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25" name="Line 417"/>
          <p:cNvSpPr>
            <a:spLocks noChangeShapeType="1"/>
          </p:cNvSpPr>
          <p:nvPr/>
        </p:nvSpPr>
        <p:spPr bwMode="auto">
          <a:xfrm flipH="1">
            <a:off x="4683125" y="5532438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26" name="Line 418"/>
          <p:cNvSpPr>
            <a:spLocks noChangeShapeType="1"/>
          </p:cNvSpPr>
          <p:nvPr/>
        </p:nvSpPr>
        <p:spPr bwMode="auto">
          <a:xfrm flipH="1">
            <a:off x="4552950" y="5532438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27" name="Line 419"/>
          <p:cNvSpPr>
            <a:spLocks noChangeShapeType="1"/>
          </p:cNvSpPr>
          <p:nvPr/>
        </p:nvSpPr>
        <p:spPr bwMode="auto">
          <a:xfrm flipH="1">
            <a:off x="4397375" y="5532438"/>
            <a:ext cx="508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28" name="Line 420"/>
          <p:cNvSpPr>
            <a:spLocks noChangeShapeType="1"/>
          </p:cNvSpPr>
          <p:nvPr/>
        </p:nvSpPr>
        <p:spPr bwMode="auto">
          <a:xfrm flipH="1">
            <a:off x="4240213" y="5532438"/>
            <a:ext cx="523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29" name="Line 421"/>
          <p:cNvSpPr>
            <a:spLocks noChangeShapeType="1"/>
          </p:cNvSpPr>
          <p:nvPr/>
        </p:nvSpPr>
        <p:spPr bwMode="auto">
          <a:xfrm flipH="1">
            <a:off x="4084638" y="5532438"/>
            <a:ext cx="508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30" name="Line 422"/>
          <p:cNvSpPr>
            <a:spLocks noChangeShapeType="1"/>
          </p:cNvSpPr>
          <p:nvPr/>
        </p:nvSpPr>
        <p:spPr bwMode="auto">
          <a:xfrm flipH="1">
            <a:off x="3927475" y="5532438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31" name="Rectangle 423"/>
          <p:cNvSpPr>
            <a:spLocks noChangeArrowheads="1"/>
          </p:cNvSpPr>
          <p:nvPr/>
        </p:nvSpPr>
        <p:spPr bwMode="auto">
          <a:xfrm>
            <a:off x="3797300" y="5532438"/>
            <a:ext cx="26988" cy="25400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7432" name="Rectangle 424"/>
          <p:cNvSpPr>
            <a:spLocks noChangeArrowheads="1"/>
          </p:cNvSpPr>
          <p:nvPr/>
        </p:nvSpPr>
        <p:spPr bwMode="auto">
          <a:xfrm>
            <a:off x="3797300" y="5505450"/>
            <a:ext cx="26988" cy="26988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ko-KR" altLang="en-US" sz="1600">
              <a:solidFill>
                <a:srgbClr val="275A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7433" name="Line 425"/>
          <p:cNvSpPr>
            <a:spLocks noChangeShapeType="1"/>
          </p:cNvSpPr>
          <p:nvPr/>
        </p:nvSpPr>
        <p:spPr bwMode="auto">
          <a:xfrm flipV="1">
            <a:off x="3797300" y="5349875"/>
            <a:ext cx="1588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34" name="Line 426"/>
          <p:cNvSpPr>
            <a:spLocks noChangeShapeType="1"/>
          </p:cNvSpPr>
          <p:nvPr/>
        </p:nvSpPr>
        <p:spPr bwMode="auto">
          <a:xfrm flipV="1">
            <a:off x="3797300" y="5192713"/>
            <a:ext cx="1588" cy="523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35" name="Line 427"/>
          <p:cNvSpPr>
            <a:spLocks noChangeShapeType="1"/>
          </p:cNvSpPr>
          <p:nvPr/>
        </p:nvSpPr>
        <p:spPr bwMode="auto">
          <a:xfrm flipV="1">
            <a:off x="3797300" y="5037138"/>
            <a:ext cx="1588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36" name="Line 428"/>
          <p:cNvSpPr>
            <a:spLocks noChangeShapeType="1"/>
          </p:cNvSpPr>
          <p:nvPr/>
        </p:nvSpPr>
        <p:spPr bwMode="auto">
          <a:xfrm flipV="1">
            <a:off x="3797300" y="4879975"/>
            <a:ext cx="1588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37" name="Line 429"/>
          <p:cNvSpPr>
            <a:spLocks noChangeShapeType="1"/>
          </p:cNvSpPr>
          <p:nvPr/>
        </p:nvSpPr>
        <p:spPr bwMode="auto">
          <a:xfrm flipV="1">
            <a:off x="3797300" y="4722813"/>
            <a:ext cx="1588" cy="523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38" name="Line 430"/>
          <p:cNvSpPr>
            <a:spLocks noChangeShapeType="1"/>
          </p:cNvSpPr>
          <p:nvPr/>
        </p:nvSpPr>
        <p:spPr bwMode="auto">
          <a:xfrm flipV="1">
            <a:off x="3797300" y="4567238"/>
            <a:ext cx="1588" cy="523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39" name="Line 431"/>
          <p:cNvSpPr>
            <a:spLocks noChangeShapeType="1"/>
          </p:cNvSpPr>
          <p:nvPr/>
        </p:nvSpPr>
        <p:spPr bwMode="auto">
          <a:xfrm flipV="1">
            <a:off x="3797300" y="4410075"/>
            <a:ext cx="1588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40" name="Line 432"/>
          <p:cNvSpPr>
            <a:spLocks noChangeShapeType="1"/>
          </p:cNvSpPr>
          <p:nvPr/>
        </p:nvSpPr>
        <p:spPr bwMode="auto">
          <a:xfrm flipV="1">
            <a:off x="3797300" y="4254500"/>
            <a:ext cx="1588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41" name="Line 433"/>
          <p:cNvSpPr>
            <a:spLocks noChangeShapeType="1"/>
          </p:cNvSpPr>
          <p:nvPr/>
        </p:nvSpPr>
        <p:spPr bwMode="auto">
          <a:xfrm flipV="1">
            <a:off x="3797300" y="4097338"/>
            <a:ext cx="1588" cy="523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42" name="Line 434"/>
          <p:cNvSpPr>
            <a:spLocks noChangeShapeType="1"/>
          </p:cNvSpPr>
          <p:nvPr/>
        </p:nvSpPr>
        <p:spPr bwMode="auto">
          <a:xfrm flipV="1">
            <a:off x="3797300" y="3940175"/>
            <a:ext cx="1588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43" name="Line 435"/>
          <p:cNvSpPr>
            <a:spLocks noChangeShapeType="1"/>
          </p:cNvSpPr>
          <p:nvPr/>
        </p:nvSpPr>
        <p:spPr bwMode="auto">
          <a:xfrm flipV="1">
            <a:off x="3797300" y="3784600"/>
            <a:ext cx="1588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44" name="Line 436"/>
          <p:cNvSpPr>
            <a:spLocks noChangeShapeType="1"/>
          </p:cNvSpPr>
          <p:nvPr/>
        </p:nvSpPr>
        <p:spPr bwMode="auto">
          <a:xfrm flipV="1">
            <a:off x="3797300" y="3627438"/>
            <a:ext cx="1588" cy="523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45" name="Line 437"/>
          <p:cNvSpPr>
            <a:spLocks noChangeShapeType="1"/>
          </p:cNvSpPr>
          <p:nvPr/>
        </p:nvSpPr>
        <p:spPr bwMode="auto">
          <a:xfrm flipV="1">
            <a:off x="3797300" y="3471863"/>
            <a:ext cx="1588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46" name="AutoShape 438"/>
          <p:cNvSpPr>
            <a:spLocks/>
          </p:cNvSpPr>
          <p:nvPr/>
        </p:nvSpPr>
        <p:spPr bwMode="auto">
          <a:xfrm>
            <a:off x="3087688" y="944563"/>
            <a:ext cx="4940300" cy="406400"/>
          </a:xfrm>
          <a:prstGeom prst="borderCallout2">
            <a:avLst>
              <a:gd name="adj1" fmla="val 28125"/>
              <a:gd name="adj2" fmla="val -1542"/>
              <a:gd name="adj3" fmla="val 28125"/>
              <a:gd name="adj4" fmla="val -12662"/>
              <a:gd name="adj5" fmla="val 498829"/>
              <a:gd name="adj6" fmla="val -35731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2000" b="0">
                <a:solidFill>
                  <a:srgbClr val="275AFF"/>
                </a:solidFill>
                <a:ea typeface="굴림" pitchFamily="50" charset="-127"/>
              </a:rPr>
              <a:t>Primary key for referencing data in this table</a:t>
            </a:r>
          </a:p>
        </p:txBody>
      </p:sp>
      <p:sp>
        <p:nvSpPr>
          <p:cNvPr id="17447" name="AutoShape 440"/>
          <p:cNvSpPr>
            <a:spLocks/>
          </p:cNvSpPr>
          <p:nvPr/>
        </p:nvSpPr>
        <p:spPr bwMode="auto">
          <a:xfrm>
            <a:off x="2051050" y="6070600"/>
            <a:ext cx="6842125" cy="671513"/>
          </a:xfrm>
          <a:prstGeom prst="borderCallout2">
            <a:avLst>
              <a:gd name="adj1" fmla="val 17023"/>
              <a:gd name="adj2" fmla="val -1116"/>
              <a:gd name="adj3" fmla="val 17023"/>
              <a:gd name="adj4" fmla="val -2273"/>
              <a:gd name="adj5" fmla="val -266431"/>
              <a:gd name="adj6" fmla="val -4685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2000" b="0">
                <a:solidFill>
                  <a:srgbClr val="275AFF"/>
                </a:solidFill>
                <a:ea typeface="굴림" pitchFamily="50" charset="-127"/>
              </a:rPr>
              <a:t>Rows normally are unique within a table, but particular values might be duplicated in multiple rows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22.2  </a:t>
            </a:r>
            <a:r>
              <a:rPr lang="en-US" altLang="ko-KR" smtClean="0">
                <a:ea typeface="굴림" pitchFamily="50" charset="-127"/>
              </a:rPr>
              <a:t>Relational Database Model</a:t>
            </a:r>
          </a:p>
        </p:txBody>
      </p:sp>
      <p:sp>
        <p:nvSpPr>
          <p:cNvPr id="18435" name="Rectangle 439"/>
          <p:cNvSpPr>
            <a:spLocks noChangeArrowheads="1"/>
          </p:cNvSpPr>
          <p:nvPr/>
        </p:nvSpPr>
        <p:spPr bwMode="auto">
          <a:xfrm>
            <a:off x="685800" y="1219200"/>
            <a:ext cx="820737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en-US" altLang="ko-KR" sz="2400" b="0">
                <a:solidFill>
                  <a:schemeClr val="tx1"/>
                </a:solidFill>
                <a:ea typeface="굴림" pitchFamily="50" charset="-127"/>
              </a:rPr>
              <a:t>Interested in different data and different relationships among the data items of tables</a:t>
            </a:r>
          </a:p>
          <a:p>
            <a:pPr eaLnBrk="1" hangingPunct="1">
              <a:spcAft>
                <a:spcPct val="0"/>
              </a:spcAft>
            </a:pPr>
            <a:r>
              <a:rPr lang="en-US" altLang="ko-KR" sz="2400" b="0">
                <a:solidFill>
                  <a:schemeClr val="tx1"/>
                </a:solidFill>
                <a:ea typeface="굴림" pitchFamily="50" charset="-127"/>
              </a:rPr>
              <a:t>To specify certain data to select from a table, use SQL</a:t>
            </a:r>
          </a:p>
          <a:p>
            <a:pPr eaLnBrk="1" hangingPunct="1">
              <a:spcAft>
                <a:spcPct val="0"/>
              </a:spcAft>
            </a:pPr>
            <a:r>
              <a:rPr lang="en-US" altLang="ko-KR" sz="2400" b="0">
                <a:solidFill>
                  <a:schemeClr val="tx1"/>
                </a:solidFill>
                <a:ea typeface="굴림" pitchFamily="50" charset="-127"/>
              </a:rPr>
              <a:t>SQL </a:t>
            </a:r>
          </a:p>
          <a:p>
            <a:pPr lvl="1" eaLnBrk="1" hangingPunct="1">
              <a:spcAft>
                <a:spcPct val="0"/>
              </a:spcAft>
              <a:buFontTx/>
              <a:buChar char="•"/>
            </a:pPr>
            <a:r>
              <a:rPr lang="en-US" altLang="ko-KR" sz="2400" b="0">
                <a:solidFill>
                  <a:schemeClr val="tx1"/>
                </a:solidFill>
                <a:ea typeface="굴림" pitchFamily="50" charset="-127"/>
              </a:rPr>
              <a:t>provides a complete set of keywords that enable programmers to define complex queries to select data from a table.</a:t>
            </a:r>
          </a:p>
          <a:p>
            <a:pPr eaLnBrk="1" hangingPunct="1">
              <a:spcAft>
                <a:spcPct val="0"/>
              </a:spcAft>
            </a:pPr>
            <a:r>
              <a:rPr lang="en-US" altLang="ko-KR" sz="2400" b="0">
                <a:solidFill>
                  <a:schemeClr val="tx1"/>
                </a:solidFill>
                <a:ea typeface="굴림" pitchFamily="50" charset="-127"/>
              </a:rPr>
              <a:t>The results of queries</a:t>
            </a:r>
          </a:p>
          <a:p>
            <a:pPr lvl="1" eaLnBrk="1" hangingPunct="1">
              <a:spcAft>
                <a:spcPct val="0"/>
              </a:spcAft>
              <a:buFontTx/>
              <a:buChar char="•"/>
            </a:pPr>
            <a:r>
              <a:rPr lang="en-US" altLang="ko-KR" sz="2400" b="0">
                <a:solidFill>
                  <a:schemeClr val="tx1"/>
                </a:solidFill>
                <a:ea typeface="굴림" pitchFamily="50" charset="-127"/>
              </a:rPr>
              <a:t>Called as result sets, record sets, or result tables.</a:t>
            </a:r>
          </a:p>
        </p:txBody>
      </p:sp>
      <p:grpSp>
        <p:nvGrpSpPr>
          <p:cNvPr id="18436" name="Group 471"/>
          <p:cNvGrpSpPr>
            <a:grpSpLocks/>
          </p:cNvGrpSpPr>
          <p:nvPr/>
        </p:nvGrpSpPr>
        <p:grpSpPr bwMode="auto">
          <a:xfrm>
            <a:off x="2286000" y="4652963"/>
            <a:ext cx="3844925" cy="1401762"/>
            <a:chOff x="1226" y="2727"/>
            <a:chExt cx="3286" cy="1468"/>
          </a:xfrm>
        </p:grpSpPr>
        <p:sp>
          <p:nvSpPr>
            <p:cNvPr id="18438" name="Rectangle 440"/>
            <p:cNvSpPr>
              <a:spLocks noChangeArrowheads="1"/>
            </p:cNvSpPr>
            <p:nvPr/>
          </p:nvSpPr>
          <p:spPr bwMode="auto">
            <a:xfrm>
              <a:off x="1226" y="3068"/>
              <a:ext cx="3286" cy="2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8439" name="Rectangle 441"/>
            <p:cNvSpPr>
              <a:spLocks noChangeArrowheads="1"/>
            </p:cNvSpPr>
            <p:nvPr/>
          </p:nvSpPr>
          <p:spPr bwMode="auto">
            <a:xfrm>
              <a:off x="4486" y="3068"/>
              <a:ext cx="26" cy="112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8440" name="Rectangle 442"/>
            <p:cNvSpPr>
              <a:spLocks noChangeArrowheads="1"/>
            </p:cNvSpPr>
            <p:nvPr/>
          </p:nvSpPr>
          <p:spPr bwMode="auto">
            <a:xfrm>
              <a:off x="1226" y="4169"/>
              <a:ext cx="3260" cy="2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8441" name="Rectangle 443"/>
            <p:cNvSpPr>
              <a:spLocks noChangeArrowheads="1"/>
            </p:cNvSpPr>
            <p:nvPr/>
          </p:nvSpPr>
          <p:spPr bwMode="auto">
            <a:xfrm>
              <a:off x="1226" y="3068"/>
              <a:ext cx="27" cy="110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8442" name="Rectangle 444"/>
            <p:cNvSpPr>
              <a:spLocks noChangeArrowheads="1"/>
            </p:cNvSpPr>
            <p:nvPr/>
          </p:nvSpPr>
          <p:spPr bwMode="auto">
            <a:xfrm>
              <a:off x="1226" y="3068"/>
              <a:ext cx="3286" cy="26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8443" name="Rectangle 445"/>
            <p:cNvSpPr>
              <a:spLocks noChangeArrowheads="1"/>
            </p:cNvSpPr>
            <p:nvPr/>
          </p:nvSpPr>
          <p:spPr bwMode="auto">
            <a:xfrm>
              <a:off x="4486" y="3068"/>
              <a:ext cx="26" cy="1127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8444" name="Rectangle 446"/>
            <p:cNvSpPr>
              <a:spLocks noChangeArrowheads="1"/>
            </p:cNvSpPr>
            <p:nvPr/>
          </p:nvSpPr>
          <p:spPr bwMode="auto">
            <a:xfrm>
              <a:off x="1226" y="4169"/>
              <a:ext cx="3260" cy="26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8445" name="Rectangle 447"/>
            <p:cNvSpPr>
              <a:spLocks noChangeArrowheads="1"/>
            </p:cNvSpPr>
            <p:nvPr/>
          </p:nvSpPr>
          <p:spPr bwMode="auto">
            <a:xfrm>
              <a:off x="1226" y="3068"/>
              <a:ext cx="27" cy="1101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8446" name="Rectangle 448"/>
            <p:cNvSpPr>
              <a:spLocks noChangeArrowheads="1"/>
            </p:cNvSpPr>
            <p:nvPr/>
          </p:nvSpPr>
          <p:spPr bwMode="auto">
            <a:xfrm>
              <a:off x="1226" y="2727"/>
              <a:ext cx="3260" cy="36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8447" name="Rectangle 449"/>
            <p:cNvSpPr>
              <a:spLocks noChangeArrowheads="1"/>
            </p:cNvSpPr>
            <p:nvPr/>
          </p:nvSpPr>
          <p:spPr bwMode="auto">
            <a:xfrm>
              <a:off x="1226" y="2727"/>
              <a:ext cx="3286" cy="2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8448" name="Rectangle 450"/>
            <p:cNvSpPr>
              <a:spLocks noChangeArrowheads="1"/>
            </p:cNvSpPr>
            <p:nvPr/>
          </p:nvSpPr>
          <p:spPr bwMode="auto">
            <a:xfrm>
              <a:off x="4486" y="2727"/>
              <a:ext cx="26" cy="39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8449" name="Rectangle 451"/>
            <p:cNvSpPr>
              <a:spLocks noChangeArrowheads="1"/>
            </p:cNvSpPr>
            <p:nvPr/>
          </p:nvSpPr>
          <p:spPr bwMode="auto">
            <a:xfrm>
              <a:off x="1226" y="3094"/>
              <a:ext cx="3260" cy="2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8450" name="Rectangle 452"/>
            <p:cNvSpPr>
              <a:spLocks noChangeArrowheads="1"/>
            </p:cNvSpPr>
            <p:nvPr/>
          </p:nvSpPr>
          <p:spPr bwMode="auto">
            <a:xfrm>
              <a:off x="1226" y="2727"/>
              <a:ext cx="27" cy="36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8451" name="Rectangle 453"/>
            <p:cNvSpPr>
              <a:spLocks noChangeArrowheads="1"/>
            </p:cNvSpPr>
            <p:nvPr/>
          </p:nvSpPr>
          <p:spPr bwMode="auto">
            <a:xfrm>
              <a:off x="1279" y="2727"/>
              <a:ext cx="974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ko-KR" sz="2000" b="0">
                  <a:ea typeface="굴림" pitchFamily="50" charset="-127"/>
                </a:rPr>
                <a:t>department</a:t>
              </a:r>
              <a:endParaRPr lang="en-US" altLang="ko-KR" sz="2000">
                <a:solidFill>
                  <a:srgbClr val="275AFF"/>
                </a:solidFill>
                <a:ea typeface="굴림" pitchFamily="50" charset="-127"/>
              </a:endParaRPr>
            </a:p>
          </p:txBody>
        </p:sp>
        <p:sp>
          <p:nvSpPr>
            <p:cNvPr id="18452" name="Rectangle 454"/>
            <p:cNvSpPr>
              <a:spLocks noChangeArrowheads="1"/>
            </p:cNvSpPr>
            <p:nvPr/>
          </p:nvSpPr>
          <p:spPr bwMode="auto">
            <a:xfrm>
              <a:off x="3119" y="2727"/>
              <a:ext cx="697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ko-KR" sz="2000" b="0">
                  <a:ea typeface="굴림" pitchFamily="50" charset="-127"/>
                </a:rPr>
                <a:t>location</a:t>
              </a:r>
              <a:endParaRPr lang="en-US" altLang="ko-KR" sz="2000">
                <a:solidFill>
                  <a:srgbClr val="275AFF"/>
                </a:solidFill>
                <a:ea typeface="굴림" pitchFamily="50" charset="-127"/>
              </a:endParaRPr>
            </a:p>
          </p:txBody>
        </p:sp>
        <p:sp>
          <p:nvSpPr>
            <p:cNvPr id="18453" name="Rectangle 455"/>
            <p:cNvSpPr>
              <a:spLocks noChangeArrowheads="1"/>
            </p:cNvSpPr>
            <p:nvPr/>
          </p:nvSpPr>
          <p:spPr bwMode="auto">
            <a:xfrm>
              <a:off x="1279" y="3119"/>
              <a:ext cx="326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ko-KR" altLang="en-US" sz="2000" b="0">
                  <a:ea typeface="굴림" pitchFamily="50" charset="-127"/>
                </a:rPr>
                <a:t>413</a:t>
              </a:r>
              <a:endParaRPr lang="ko-KR" altLang="en-US" sz="2000">
                <a:solidFill>
                  <a:srgbClr val="275AFF"/>
                </a:solidFill>
                <a:ea typeface="굴림" pitchFamily="50" charset="-127"/>
              </a:endParaRPr>
            </a:p>
          </p:txBody>
        </p:sp>
        <p:sp>
          <p:nvSpPr>
            <p:cNvPr id="18454" name="Rectangle 456"/>
            <p:cNvSpPr>
              <a:spLocks noChangeArrowheads="1"/>
            </p:cNvSpPr>
            <p:nvPr/>
          </p:nvSpPr>
          <p:spPr bwMode="auto">
            <a:xfrm>
              <a:off x="3119" y="3119"/>
              <a:ext cx="1006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ko-KR" sz="2000" b="0">
                  <a:ea typeface="굴림" pitchFamily="50" charset="-127"/>
                </a:rPr>
                <a:t>New Jersey</a:t>
              </a:r>
              <a:endParaRPr lang="en-US" altLang="ko-KR" sz="2000">
                <a:solidFill>
                  <a:srgbClr val="275AFF"/>
                </a:solidFill>
                <a:ea typeface="굴림" pitchFamily="50" charset="-127"/>
              </a:endParaRPr>
            </a:p>
          </p:txBody>
        </p:sp>
        <p:sp>
          <p:nvSpPr>
            <p:cNvPr id="18455" name="Rectangle 457"/>
            <p:cNvSpPr>
              <a:spLocks noChangeArrowheads="1"/>
            </p:cNvSpPr>
            <p:nvPr/>
          </p:nvSpPr>
          <p:spPr bwMode="auto">
            <a:xfrm>
              <a:off x="1279" y="3854"/>
              <a:ext cx="326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ko-KR" altLang="en-US" sz="2000" b="0">
                  <a:ea typeface="굴림" pitchFamily="50" charset="-127"/>
                </a:rPr>
                <a:t>642</a:t>
              </a:r>
              <a:endParaRPr lang="ko-KR" altLang="en-US" sz="2000">
                <a:solidFill>
                  <a:srgbClr val="275AFF"/>
                </a:solidFill>
                <a:ea typeface="굴림" pitchFamily="50" charset="-127"/>
              </a:endParaRPr>
            </a:p>
          </p:txBody>
        </p:sp>
        <p:sp>
          <p:nvSpPr>
            <p:cNvPr id="18456" name="Rectangle 458"/>
            <p:cNvSpPr>
              <a:spLocks noChangeArrowheads="1"/>
            </p:cNvSpPr>
            <p:nvPr/>
          </p:nvSpPr>
          <p:spPr bwMode="auto">
            <a:xfrm>
              <a:off x="3119" y="3854"/>
              <a:ext cx="1090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ko-KR" sz="2000" b="0">
                  <a:ea typeface="굴림" pitchFamily="50" charset="-127"/>
                </a:rPr>
                <a:t>Los Angeles</a:t>
              </a:r>
              <a:endParaRPr lang="en-US" altLang="ko-KR" sz="2000">
                <a:solidFill>
                  <a:srgbClr val="275AFF"/>
                </a:solidFill>
                <a:ea typeface="굴림" pitchFamily="50" charset="-127"/>
              </a:endParaRPr>
            </a:p>
          </p:txBody>
        </p:sp>
        <p:sp>
          <p:nvSpPr>
            <p:cNvPr id="18457" name="Rectangle 459"/>
            <p:cNvSpPr>
              <a:spLocks noChangeArrowheads="1"/>
            </p:cNvSpPr>
            <p:nvPr/>
          </p:nvSpPr>
          <p:spPr bwMode="auto">
            <a:xfrm>
              <a:off x="1279" y="3487"/>
              <a:ext cx="326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ko-KR" altLang="en-US" sz="2000" b="0">
                  <a:ea typeface="굴림" pitchFamily="50" charset="-127"/>
                </a:rPr>
                <a:t>611</a:t>
              </a:r>
              <a:endParaRPr lang="ko-KR" altLang="en-US" sz="2000">
                <a:solidFill>
                  <a:srgbClr val="275AFF"/>
                </a:solidFill>
                <a:ea typeface="굴림" pitchFamily="50" charset="-127"/>
              </a:endParaRPr>
            </a:p>
          </p:txBody>
        </p:sp>
        <p:sp>
          <p:nvSpPr>
            <p:cNvPr id="18458" name="Rectangle 460"/>
            <p:cNvSpPr>
              <a:spLocks noChangeArrowheads="1"/>
            </p:cNvSpPr>
            <p:nvPr/>
          </p:nvSpPr>
          <p:spPr bwMode="auto">
            <a:xfrm>
              <a:off x="3119" y="3487"/>
              <a:ext cx="711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ko-KR" sz="2000" b="0">
                  <a:ea typeface="굴림" pitchFamily="50" charset="-127"/>
                </a:rPr>
                <a:t>Orlando</a:t>
              </a:r>
              <a:endParaRPr lang="en-US" altLang="ko-KR" sz="2000">
                <a:solidFill>
                  <a:srgbClr val="275AFF"/>
                </a:solidFill>
                <a:ea typeface="굴림" pitchFamily="50" charset="-127"/>
              </a:endParaRPr>
            </a:p>
          </p:txBody>
        </p:sp>
        <p:sp>
          <p:nvSpPr>
            <p:cNvPr id="18459" name="Rectangle 461"/>
            <p:cNvSpPr>
              <a:spLocks noChangeArrowheads="1"/>
            </p:cNvSpPr>
            <p:nvPr/>
          </p:nvSpPr>
          <p:spPr bwMode="auto">
            <a:xfrm>
              <a:off x="1226" y="2727"/>
              <a:ext cx="3286" cy="26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8460" name="Rectangle 462"/>
            <p:cNvSpPr>
              <a:spLocks noChangeArrowheads="1"/>
            </p:cNvSpPr>
            <p:nvPr/>
          </p:nvSpPr>
          <p:spPr bwMode="auto">
            <a:xfrm>
              <a:off x="4486" y="2727"/>
              <a:ext cx="26" cy="393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8461" name="Rectangle 463"/>
            <p:cNvSpPr>
              <a:spLocks noChangeArrowheads="1"/>
            </p:cNvSpPr>
            <p:nvPr/>
          </p:nvSpPr>
          <p:spPr bwMode="auto">
            <a:xfrm>
              <a:off x="1226" y="3094"/>
              <a:ext cx="3260" cy="26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8462" name="Rectangle 464"/>
            <p:cNvSpPr>
              <a:spLocks noChangeArrowheads="1"/>
            </p:cNvSpPr>
            <p:nvPr/>
          </p:nvSpPr>
          <p:spPr bwMode="auto">
            <a:xfrm>
              <a:off x="1226" y="2727"/>
              <a:ext cx="27" cy="367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8463" name="Rectangle 465"/>
            <p:cNvSpPr>
              <a:spLocks noChangeArrowheads="1"/>
            </p:cNvSpPr>
            <p:nvPr/>
          </p:nvSpPr>
          <p:spPr bwMode="auto">
            <a:xfrm>
              <a:off x="3014" y="2727"/>
              <a:ext cx="26" cy="1468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8464" name="Rectangle 466"/>
            <p:cNvSpPr>
              <a:spLocks noChangeArrowheads="1"/>
            </p:cNvSpPr>
            <p:nvPr/>
          </p:nvSpPr>
          <p:spPr bwMode="auto">
            <a:xfrm>
              <a:off x="4486" y="3461"/>
              <a:ext cx="1" cy="26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8465" name="Rectangle 467"/>
            <p:cNvSpPr>
              <a:spLocks noChangeArrowheads="1"/>
            </p:cNvSpPr>
            <p:nvPr/>
          </p:nvSpPr>
          <p:spPr bwMode="auto">
            <a:xfrm>
              <a:off x="1226" y="3461"/>
              <a:ext cx="3260" cy="26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8466" name="Rectangle 468"/>
            <p:cNvSpPr>
              <a:spLocks noChangeArrowheads="1"/>
            </p:cNvSpPr>
            <p:nvPr/>
          </p:nvSpPr>
          <p:spPr bwMode="auto">
            <a:xfrm>
              <a:off x="4486" y="3828"/>
              <a:ext cx="1" cy="26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8467" name="Rectangle 469"/>
            <p:cNvSpPr>
              <a:spLocks noChangeArrowheads="1"/>
            </p:cNvSpPr>
            <p:nvPr/>
          </p:nvSpPr>
          <p:spPr bwMode="auto">
            <a:xfrm>
              <a:off x="1226" y="3828"/>
              <a:ext cx="3260" cy="26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buFont typeface="Arial" charset="0"/>
                <a:buChar char="–"/>
                <a:defRPr sz="22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buFont typeface="Arial" charset="0"/>
                <a:buChar char="–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ko-KR" altLang="en-US" sz="1600">
                <a:solidFill>
                  <a:srgbClr val="275AFF"/>
                </a:solidFill>
                <a:latin typeface="Arial" charset="0"/>
                <a:ea typeface="굴림" pitchFamily="50" charset="-127"/>
              </a:endParaRPr>
            </a:p>
          </p:txBody>
        </p:sp>
      </p:grpSp>
      <p:sp>
        <p:nvSpPr>
          <p:cNvPr id="18437" name="Rectangle 470"/>
          <p:cNvSpPr>
            <a:spLocks noChangeArrowheads="1"/>
          </p:cNvSpPr>
          <p:nvPr/>
        </p:nvSpPr>
        <p:spPr bwMode="auto">
          <a:xfrm>
            <a:off x="541338" y="6165850"/>
            <a:ext cx="8351837" cy="701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2000" b="0">
                <a:solidFill>
                  <a:schemeClr val="tx1"/>
                </a:solidFill>
                <a:ea typeface="굴림" pitchFamily="50" charset="-127"/>
              </a:rPr>
              <a:t>Fig. 22.2 Result of selecting distinct Department and Location from the EMPLOYEE 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22.3  </a:t>
            </a:r>
            <a:r>
              <a:rPr lang="en-US" altLang="ko-KR" smtClean="0">
                <a:ea typeface="굴림" pitchFamily="50" charset="-127"/>
              </a:rPr>
              <a:t> Relational Database Overview: A </a:t>
            </a:r>
            <a:r>
              <a:rPr lang="en-US" altLang="ko-KR" smtClean="0">
                <a:latin typeface="Lucida Console" pitchFamily="49" charset="0"/>
                <a:ea typeface="굴림" pitchFamily="50" charset="-127"/>
              </a:rPr>
              <a:t>books</a:t>
            </a:r>
            <a:r>
              <a:rPr lang="en-US" altLang="ko-KR" smtClean="0">
                <a:ea typeface="굴림" pitchFamily="50" charset="-127"/>
              </a:rPr>
              <a:t> Database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772400" cy="5135562"/>
          </a:xfrm>
        </p:spPr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Consists of four tables</a:t>
            </a:r>
          </a:p>
          <a:p>
            <a:pPr lvl="1"/>
            <a:r>
              <a:rPr lang="en-US" altLang="ko-KR" smtClean="0">
                <a:ea typeface="굴림" pitchFamily="50" charset="-127"/>
              </a:rPr>
              <a:t>Authors, Publishers, AuthorISBN, and Titles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Paragraphs">
  <a:themeElements>
    <a:clrScheme name="Paragraph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Paragraph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Paragraphs">
  <a:themeElements>
    <a:clrScheme name="1_Paragraph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aragraph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1_Paragraph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aragraph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aragraph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aragraph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aragraph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aragraph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aragraph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aragraph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aragraph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aragraph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aragraph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aragraph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itel_HTP_Title">
  <a:themeElements>
    <a:clrScheme name="Deitel_HTP_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itel_HTP_Tit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Deitel_HTP_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Quotes">
  <a:themeElements>
    <a:clrScheme name="Quot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Quote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Quot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bjectives">
  <a:themeElements>
    <a:clrScheme name="Objectiv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bjectiv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Object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utline">
  <a:themeElements>
    <a:clrScheme name="Outl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utline">
      <a:majorFont>
        <a:latin typeface="Goudy Sans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Out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ps">
  <a:themeElements>
    <a:clrScheme name="Tip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p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Tip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Figures">
  <a:themeElements>
    <a:clrScheme name="Figu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igures">
      <a:majorFont>
        <a:latin typeface="Arial"/>
        <a:ea typeface=""/>
        <a:cs typeface=""/>
      </a:majorFont>
      <a:minorFont>
        <a:latin typeface="A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Fig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Code">
  <a:themeElements>
    <a:clrScheme name="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de">
      <a:majorFont>
        <a:latin typeface="Arial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Pseudocode">
  <a:themeElements>
    <a:clrScheme name="Pseudo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seudocod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Pseudo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Deitel_HTP_Alpha</Template>
  <TotalTime>1923</TotalTime>
  <Words>1999</Words>
  <Application>Microsoft Office PowerPoint</Application>
  <PresentationFormat>화면 슬라이드 쇼(4:3)</PresentationFormat>
  <Paragraphs>422</Paragraphs>
  <Slides>58</Slides>
  <Notes>58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11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58</vt:i4>
      </vt:variant>
    </vt:vector>
  </HeadingPairs>
  <TitlesOfParts>
    <vt:vector size="83" baseType="lpstr">
      <vt:lpstr>Arial</vt:lpstr>
      <vt:lpstr>Times New Roman</vt:lpstr>
      <vt:lpstr>Times</vt:lpstr>
      <vt:lpstr>Wingdings</vt:lpstr>
      <vt:lpstr>Goudy Sans Medium</vt:lpstr>
      <vt:lpstr>AGaramond</vt:lpstr>
      <vt:lpstr>Lucida Console</vt:lpstr>
      <vt:lpstr>굴림</vt:lpstr>
      <vt:lpstr>Symbol</vt:lpstr>
      <vt:lpstr>맑은 고딕</vt:lpstr>
      <vt:lpstr>Goudy Sans Book</vt:lpstr>
      <vt:lpstr>Blank</vt:lpstr>
      <vt:lpstr>Deitel_HTP_Title</vt:lpstr>
      <vt:lpstr>Quotes</vt:lpstr>
      <vt:lpstr>Objectives</vt:lpstr>
      <vt:lpstr>Outline</vt:lpstr>
      <vt:lpstr>Tips</vt:lpstr>
      <vt:lpstr>Figures</vt:lpstr>
      <vt:lpstr>Code</vt:lpstr>
      <vt:lpstr>Pseudocode</vt:lpstr>
      <vt:lpstr>Paragraphs</vt:lpstr>
      <vt:lpstr>1_Paragraphs</vt:lpstr>
      <vt:lpstr>Microsoft Office Word 97 - 2003 문서</vt:lpstr>
      <vt:lpstr>Microsoft Word 문서</vt:lpstr>
      <vt:lpstr>Microsoft Word Document</vt:lpstr>
      <vt:lpstr>22</vt:lpstr>
      <vt:lpstr>PowerPoint 프레젠테이션</vt:lpstr>
      <vt:lpstr>OBJECTIVES</vt:lpstr>
      <vt:lpstr>PowerPoint 프레젠테이션</vt:lpstr>
      <vt:lpstr>22.1  Introduction </vt:lpstr>
      <vt:lpstr>22.2  Relational Database Model </vt:lpstr>
      <vt:lpstr>22.2  Relational Database Model </vt:lpstr>
      <vt:lpstr>22.2  Relational Database Model</vt:lpstr>
      <vt:lpstr>22.3   Relational Database Overview: A books Database</vt:lpstr>
      <vt:lpstr>22.3  Relational Database Overview</vt:lpstr>
      <vt:lpstr>22.3  Relational Database Overview</vt:lpstr>
      <vt:lpstr>22.3  Relational Database Overview</vt:lpstr>
      <vt:lpstr>22.3  Relational Database Overview</vt:lpstr>
      <vt:lpstr>22.3  Relational Database Overview</vt:lpstr>
      <vt:lpstr>22.3  Relational Database Overview</vt:lpstr>
      <vt:lpstr>22.3  Relational Database Overview</vt:lpstr>
      <vt:lpstr>22.3 Relational Database Overview</vt:lpstr>
      <vt:lpstr>22.3  Relational Database Overview</vt:lpstr>
      <vt:lpstr>22.3  Relational Database Overview</vt:lpstr>
      <vt:lpstr>22.3  Relational Database Overview</vt:lpstr>
      <vt:lpstr>22.3  Relational Database Overview</vt:lpstr>
      <vt:lpstr>22.3  Relational Database Overview</vt:lpstr>
      <vt:lpstr>Common Programming Error 22.1</vt:lpstr>
      <vt:lpstr>Common Programming Error 22.2</vt:lpstr>
      <vt:lpstr>PowerPoint 프레젠테이션</vt:lpstr>
      <vt:lpstr>Common Programming Error 22.3</vt:lpstr>
      <vt:lpstr>22.4  SQL (Structured Query Language) </vt:lpstr>
      <vt:lpstr>22.4.1 Basic SELECT Query </vt:lpstr>
      <vt:lpstr>22.4.1 Basic SELECT Query </vt:lpstr>
      <vt:lpstr>22.4.2 WHERE Clause </vt:lpstr>
      <vt:lpstr>22.4.2 WHERE Clause</vt:lpstr>
      <vt:lpstr>22.4.2 WHERE Clause</vt:lpstr>
      <vt:lpstr>22.4.2 WHERE Clause </vt:lpstr>
      <vt:lpstr>22.4.2 WHERE Clause </vt:lpstr>
      <vt:lpstr>22.4.3 ORDER BY Clause </vt:lpstr>
      <vt:lpstr>22.4.3 ORDER BY Clause</vt:lpstr>
      <vt:lpstr>22.4.4 Merging Data from Multiple Tables: INNER JOIN </vt:lpstr>
      <vt:lpstr>22.4.4 Merging Data from Multiple Tables: INNER JOIN </vt:lpstr>
      <vt:lpstr>22.4.4 Merging Data from Multiple Tables: INNER JOIN </vt:lpstr>
      <vt:lpstr>22.4.4 Merging Data from Multiple Tables: INNER JOIN </vt:lpstr>
      <vt:lpstr>22.4.4 Merging Data from Multiple Tables: INNER JOIN</vt:lpstr>
      <vt:lpstr>22.4.5 Joining Data from Tables Authors, AuthorISBN, Titles and Publishers</vt:lpstr>
      <vt:lpstr>22.4.5 Joining Data from Tables Authors, AuthorISBN, Titles and Publishers</vt:lpstr>
      <vt:lpstr>22.4.5 Joining Data from Tables Authors, AuthorISBN, Titles and Publishers</vt:lpstr>
      <vt:lpstr>22.4.6 INSERT Statement </vt:lpstr>
      <vt:lpstr>22.4.6 INSERT Statement</vt:lpstr>
      <vt:lpstr>22.4.7 UPDATE Statement </vt:lpstr>
      <vt:lpstr>22.4.7 UPDATE Statement </vt:lpstr>
      <vt:lpstr>22.4.7 UPDATE Statement</vt:lpstr>
      <vt:lpstr>22.4.8 DELETE Statement </vt:lpstr>
      <vt:lpstr>22.4.8 DELETE Statement </vt:lpstr>
      <vt:lpstr>Portability Tip 22.1</vt:lpstr>
      <vt:lpstr>Software Engineering Observation 22.2</vt:lpstr>
      <vt:lpstr>Common Programming Error 22.5</vt:lpstr>
      <vt:lpstr>Common Programming Error 22.6</vt:lpstr>
      <vt:lpstr>Common Programming Error 22.7</vt:lpstr>
      <vt:lpstr>22.5 MySQL</vt:lpstr>
      <vt:lpstr>PowerPoint 프레젠테이션</vt:lpstr>
    </vt:vector>
  </TitlesOfParts>
  <Company>Pearson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PT</dc:creator>
  <cp:lastModifiedBy>khlee</cp:lastModifiedBy>
  <cp:revision>360</cp:revision>
  <dcterms:created xsi:type="dcterms:W3CDTF">2004-06-18T18:26:58Z</dcterms:created>
  <dcterms:modified xsi:type="dcterms:W3CDTF">2015-05-04T04:50:41Z</dcterms:modified>
  <cp:category>Temlpate v. 07-27-04</cp:category>
</cp:coreProperties>
</file>