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4"/>
  </p:notesMasterIdLst>
  <p:handoutMasterIdLst>
    <p:handoutMasterId r:id="rId95"/>
  </p:handoutMasterIdLst>
  <p:sldIdLst>
    <p:sldId id="256" r:id="rId2"/>
    <p:sldId id="310" r:id="rId3"/>
    <p:sldId id="311" r:id="rId4"/>
    <p:sldId id="312" r:id="rId5"/>
    <p:sldId id="257" r:id="rId6"/>
    <p:sldId id="314" r:id="rId7"/>
    <p:sldId id="313" r:id="rId8"/>
    <p:sldId id="259" r:id="rId9"/>
    <p:sldId id="315" r:id="rId10"/>
    <p:sldId id="316" r:id="rId11"/>
    <p:sldId id="262" r:id="rId12"/>
    <p:sldId id="319" r:id="rId13"/>
    <p:sldId id="320" r:id="rId14"/>
    <p:sldId id="321" r:id="rId15"/>
    <p:sldId id="322" r:id="rId16"/>
    <p:sldId id="323" r:id="rId17"/>
    <p:sldId id="265" r:id="rId18"/>
    <p:sldId id="266" r:id="rId19"/>
    <p:sldId id="324" r:id="rId20"/>
    <p:sldId id="325" r:id="rId21"/>
    <p:sldId id="326" r:id="rId22"/>
    <p:sldId id="327" r:id="rId23"/>
    <p:sldId id="269" r:id="rId24"/>
    <p:sldId id="328" r:id="rId25"/>
    <p:sldId id="329" r:id="rId26"/>
    <p:sldId id="330" r:id="rId27"/>
    <p:sldId id="394" r:id="rId28"/>
    <p:sldId id="395" r:id="rId29"/>
    <p:sldId id="271" r:id="rId30"/>
    <p:sldId id="331" r:id="rId31"/>
    <p:sldId id="332" r:id="rId32"/>
    <p:sldId id="333" r:id="rId33"/>
    <p:sldId id="273" r:id="rId34"/>
    <p:sldId id="274" r:id="rId35"/>
    <p:sldId id="334" r:id="rId36"/>
    <p:sldId id="396" r:id="rId37"/>
    <p:sldId id="275" r:id="rId38"/>
    <p:sldId id="335" r:id="rId39"/>
    <p:sldId id="336" r:id="rId40"/>
    <p:sldId id="337" r:id="rId41"/>
    <p:sldId id="338" r:id="rId42"/>
    <p:sldId id="339" r:id="rId43"/>
    <p:sldId id="340" r:id="rId44"/>
    <p:sldId id="282" r:id="rId45"/>
    <p:sldId id="342" r:id="rId46"/>
    <p:sldId id="343" r:id="rId47"/>
    <p:sldId id="344" r:id="rId48"/>
    <p:sldId id="345" r:id="rId49"/>
    <p:sldId id="346" r:id="rId50"/>
    <p:sldId id="348" r:id="rId51"/>
    <p:sldId id="349" r:id="rId52"/>
    <p:sldId id="350" r:id="rId53"/>
    <p:sldId id="288" r:id="rId54"/>
    <p:sldId id="352" r:id="rId55"/>
    <p:sldId id="353" r:id="rId56"/>
    <p:sldId id="354" r:id="rId57"/>
    <p:sldId id="355" r:id="rId58"/>
    <p:sldId id="356" r:id="rId59"/>
    <p:sldId id="357" r:id="rId60"/>
    <p:sldId id="358" r:id="rId61"/>
    <p:sldId id="359" r:id="rId62"/>
    <p:sldId id="295" r:id="rId63"/>
    <p:sldId id="360" r:id="rId64"/>
    <p:sldId id="297" r:id="rId65"/>
    <p:sldId id="363" r:id="rId66"/>
    <p:sldId id="364" r:id="rId67"/>
    <p:sldId id="365" r:id="rId68"/>
    <p:sldId id="366" r:id="rId69"/>
    <p:sldId id="300" r:id="rId70"/>
    <p:sldId id="367" r:id="rId71"/>
    <p:sldId id="302" r:id="rId72"/>
    <p:sldId id="369" r:id="rId73"/>
    <p:sldId id="375" r:id="rId74"/>
    <p:sldId id="305" r:id="rId75"/>
    <p:sldId id="372" r:id="rId76"/>
    <p:sldId id="376"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 id="393" r:id="rId93"/>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charset="0"/>
        <a:ea typeface="+mn-ea"/>
        <a:cs typeface="Times New Roman" pitchFamily="18" charset="0"/>
      </a:defRPr>
    </a:lvl5pPr>
    <a:lvl6pPr marL="2286000" algn="l" defTabSz="914400" rtl="0" eaLnBrk="1" latinLnBrk="1" hangingPunct="1">
      <a:defRPr sz="1600" kern="1200">
        <a:solidFill>
          <a:schemeClr val="tx1"/>
        </a:solidFill>
        <a:latin typeface="Helvetica" charset="0"/>
        <a:ea typeface="+mn-ea"/>
        <a:cs typeface="Times New Roman" pitchFamily="18" charset="0"/>
      </a:defRPr>
    </a:lvl6pPr>
    <a:lvl7pPr marL="2743200" algn="l" defTabSz="914400" rtl="0" eaLnBrk="1" latinLnBrk="1" hangingPunct="1">
      <a:defRPr sz="1600" kern="1200">
        <a:solidFill>
          <a:schemeClr val="tx1"/>
        </a:solidFill>
        <a:latin typeface="Helvetica" charset="0"/>
        <a:ea typeface="+mn-ea"/>
        <a:cs typeface="Times New Roman" pitchFamily="18" charset="0"/>
      </a:defRPr>
    </a:lvl7pPr>
    <a:lvl8pPr marL="3200400" algn="l" defTabSz="914400" rtl="0" eaLnBrk="1" latinLnBrk="1" hangingPunct="1">
      <a:defRPr sz="1600" kern="1200">
        <a:solidFill>
          <a:schemeClr val="tx1"/>
        </a:solidFill>
        <a:latin typeface="Helvetica" charset="0"/>
        <a:ea typeface="+mn-ea"/>
        <a:cs typeface="Times New Roman" pitchFamily="18" charset="0"/>
      </a:defRPr>
    </a:lvl8pPr>
    <a:lvl9pPr marL="3657600" algn="l" defTabSz="914400" rtl="0" eaLnBrk="1" latinLnBrk="1" hangingPunct="1">
      <a:defRPr sz="1600" kern="1200">
        <a:solidFill>
          <a:schemeClr val="tx1"/>
        </a:solidFill>
        <a:latin typeface="Helvetica"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snapToGrid="0">
      <p:cViewPr>
        <p:scale>
          <a:sx n="72" d="100"/>
          <a:sy n="72" d="100"/>
        </p:scale>
        <p:origin x="-1637" y="245"/>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50" d="100"/>
        <a:sy n="150" d="100"/>
      </p:scale>
      <p:origin x="0" y="0"/>
    </p:cViewPr>
  </p:notesTextViewPr>
  <p:notesViewPr>
    <p:cSldViewPr snapToGrid="0">
      <p:cViewPr>
        <p:scale>
          <a:sx n="75" d="100"/>
          <a:sy n="75" d="100"/>
        </p:scale>
        <p:origin x="-133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39.xml"/><Relationship Id="rId13" Type="http://schemas.openxmlformats.org/officeDocument/2006/relationships/slide" Target="slides/slide64.xml"/><Relationship Id="rId18" Type="http://schemas.openxmlformats.org/officeDocument/2006/relationships/slide" Target="slides/slide91.xml"/><Relationship Id="rId3" Type="http://schemas.openxmlformats.org/officeDocument/2006/relationships/slide" Target="slides/slide11.xml"/><Relationship Id="rId7" Type="http://schemas.openxmlformats.org/officeDocument/2006/relationships/slide" Target="slides/slide37.xml"/><Relationship Id="rId12" Type="http://schemas.openxmlformats.org/officeDocument/2006/relationships/slide" Target="slides/slide62.xml"/><Relationship Id="rId17" Type="http://schemas.openxmlformats.org/officeDocument/2006/relationships/slide" Target="slides/slide76.xml"/><Relationship Id="rId2" Type="http://schemas.openxmlformats.org/officeDocument/2006/relationships/slide" Target="slides/slide8.xml"/><Relationship Id="rId16" Type="http://schemas.openxmlformats.org/officeDocument/2006/relationships/slide" Target="slides/slide74.xml"/><Relationship Id="rId1" Type="http://schemas.openxmlformats.org/officeDocument/2006/relationships/slide" Target="slides/slide5.xml"/><Relationship Id="rId6" Type="http://schemas.openxmlformats.org/officeDocument/2006/relationships/slide" Target="slides/slide29.xml"/><Relationship Id="rId11" Type="http://schemas.openxmlformats.org/officeDocument/2006/relationships/slide" Target="slides/slide53.xml"/><Relationship Id="rId5" Type="http://schemas.openxmlformats.org/officeDocument/2006/relationships/slide" Target="slides/slide23.xml"/><Relationship Id="rId15" Type="http://schemas.openxmlformats.org/officeDocument/2006/relationships/slide" Target="slides/slide71.xml"/><Relationship Id="rId10" Type="http://schemas.openxmlformats.org/officeDocument/2006/relationships/slide" Target="slides/slide49.xml"/><Relationship Id="rId4" Type="http://schemas.openxmlformats.org/officeDocument/2006/relationships/slide" Target="slides/slide18.xml"/><Relationship Id="rId9" Type="http://schemas.openxmlformats.org/officeDocument/2006/relationships/slide" Target="slides/slide44.xml"/><Relationship Id="rId14"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굴림" pitchFamily="50" charset="-127"/>
              </a:defRPr>
            </a:lvl1pPr>
          </a:lstStyle>
          <a:p>
            <a:pPr>
              <a:defRPr/>
            </a:pPr>
            <a:endParaRPr lang="en-US" altLang="ko-KR"/>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굴림" pitchFamily="50" charset="-127"/>
              </a:defRPr>
            </a:lvl1pPr>
          </a:lstStyle>
          <a:p>
            <a:pPr>
              <a:defRPr/>
            </a:pPr>
            <a:endParaRPr lang="en-US" altLang="ko-KR"/>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굴림" pitchFamily="50" charset="-127"/>
              </a:defRPr>
            </a:lvl1pPr>
          </a:lstStyle>
          <a:p>
            <a:pPr>
              <a:defRPr/>
            </a:pPr>
            <a:endParaRPr lang="en-US" altLang="ko-KR"/>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굴림" pitchFamily="50" charset="-127"/>
              </a:defRPr>
            </a:lvl1pPr>
          </a:lstStyle>
          <a:p>
            <a:pPr>
              <a:defRPr/>
            </a:pPr>
            <a:fld id="{BAA27F4C-06BD-4BD3-BC7B-C5E9A01D241D}" type="slidenum">
              <a:rPr lang="ko-KR" altLang="en-US"/>
              <a:pPr>
                <a:defRPr/>
              </a:pPr>
              <a:t>‹#›</a:t>
            </a:fld>
            <a:endParaRPr lang="en-US" altLang="ko-KR"/>
          </a:p>
        </p:txBody>
      </p:sp>
    </p:spTree>
    <p:extLst>
      <p:ext uri="{BB962C8B-B14F-4D97-AF65-F5344CB8AC3E}">
        <p14:creationId xmlns:p14="http://schemas.microsoft.com/office/powerpoint/2010/main" val="1963121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굴림" pitchFamily="50" charset="-127"/>
              </a:defRPr>
            </a:lvl1pPr>
          </a:lstStyle>
          <a:p>
            <a:pPr>
              <a:defRPr/>
            </a:pPr>
            <a:endParaRPr lang="en-US" altLang="ko-KR"/>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굴림" pitchFamily="50" charset="-127"/>
              </a:defRPr>
            </a:lvl1pPr>
          </a:lstStyle>
          <a:p>
            <a:pPr>
              <a:defRPr/>
            </a:pPr>
            <a:endParaRPr lang="en-US" altLang="ko-KR"/>
          </a:p>
        </p:txBody>
      </p:sp>
      <p:sp>
        <p:nvSpPr>
          <p:cNvPr id="972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굴림" pitchFamily="50" charset="-127"/>
              </a:defRPr>
            </a:lvl1pPr>
          </a:lstStyle>
          <a:p>
            <a:pPr>
              <a:defRPr/>
            </a:pPr>
            <a:endParaRPr lang="en-US" altLang="ko-KR"/>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굴림" pitchFamily="50" charset="-127"/>
              </a:defRPr>
            </a:lvl1pPr>
          </a:lstStyle>
          <a:p>
            <a:pPr>
              <a:defRPr/>
            </a:pPr>
            <a:fld id="{AA11F0AC-D599-48F3-9EE7-1B38E12D621C}" type="slidenum">
              <a:rPr lang="ko-KR" altLang="en-US"/>
              <a:pPr>
                <a:defRPr/>
              </a:pPr>
              <a:t>‹#›</a:t>
            </a:fld>
            <a:endParaRPr lang="en-US" altLang="ko-KR"/>
          </a:p>
        </p:txBody>
      </p:sp>
    </p:spTree>
    <p:extLst>
      <p:ext uri="{BB962C8B-B14F-4D97-AF65-F5344CB8AC3E}">
        <p14:creationId xmlns:p14="http://schemas.microsoft.com/office/powerpoint/2010/main" val="15611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5349987-36E5-42EF-87C3-D5B7F0AD02E3}" type="slidenum">
              <a:rPr lang="ko-KR" altLang="en-US" sz="1200" smtClean="0">
                <a:latin typeface="Times New Roman" pitchFamily="18" charset="0"/>
              </a:rPr>
              <a:pPr/>
              <a:t>1</a:t>
            </a:fld>
            <a:endParaRPr lang="en-US" altLang="ko-KR" sz="1200" smtClean="0">
              <a:latin typeface="Times New Roman" pitchFamily="18" charset="0"/>
            </a:endParaRPr>
          </a:p>
        </p:txBody>
      </p:sp>
      <p:sp>
        <p:nvSpPr>
          <p:cNvPr id="98307" name="Rectangle 2"/>
          <p:cNvSpPr>
            <a:spLocks noChangeArrowheads="1" noTextEdit="1"/>
          </p:cNvSpPr>
          <p:nvPr>
            <p:ph type="sldImg"/>
          </p:nvPr>
        </p:nvSpPr>
        <p:spPr>
          <a:ln/>
        </p:spPr>
      </p:sp>
      <p:sp>
        <p:nvSpPr>
          <p:cNvPr id="98308"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F245019B-8AD4-4BBE-9A66-AEB4D3426406}" type="slidenum">
              <a:rPr lang="ko-KR" altLang="en-US" sz="1200" smtClean="0">
                <a:latin typeface="Times New Roman" pitchFamily="18" charset="0"/>
              </a:rPr>
              <a:pPr/>
              <a:t>10</a:t>
            </a:fld>
            <a:endParaRPr lang="en-US" altLang="ko-KR" sz="1200" smtClean="0">
              <a:latin typeface="Times New Roman" pitchFamily="18" charset="0"/>
            </a:endParaRPr>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075B8B95-0F29-4D98-AE14-890114E52004}" type="slidenum">
              <a:rPr lang="ko-KR" altLang="en-US" sz="1200" smtClean="0">
                <a:latin typeface="Times New Roman" pitchFamily="18" charset="0"/>
              </a:rPr>
              <a:pPr/>
              <a:t>11</a:t>
            </a:fld>
            <a:endParaRPr lang="en-US" altLang="ko-KR" sz="1200" smtClean="0">
              <a:latin typeface="Times New Roman" pitchFamily="18" charset="0"/>
            </a:endParaRPr>
          </a:p>
        </p:txBody>
      </p:sp>
      <p:sp>
        <p:nvSpPr>
          <p:cNvPr id="108547" name="Rectangle 2"/>
          <p:cNvSpPr>
            <a:spLocks noChangeArrowheads="1" noTextEdit="1"/>
          </p:cNvSpPr>
          <p:nvPr>
            <p:ph type="sldImg"/>
          </p:nvPr>
        </p:nvSpPr>
        <p:spPr>
          <a:ln/>
        </p:spPr>
      </p:sp>
      <p:sp>
        <p:nvSpPr>
          <p:cNvPr id="10854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75442B6-7A06-48B1-B04A-C7F071E3DA01}" type="slidenum">
              <a:rPr lang="ko-KR" altLang="en-US" sz="1200" smtClean="0">
                <a:latin typeface="Times New Roman" pitchFamily="18" charset="0"/>
              </a:rPr>
              <a:pPr/>
              <a:t>12</a:t>
            </a:fld>
            <a:endParaRPr lang="en-US" altLang="ko-KR" sz="1200" smtClean="0">
              <a:latin typeface="Times New Roman" pitchFamily="18" charset="0"/>
            </a:endParaRPr>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047034E-77EB-45F8-BDC2-EBCBE1ED9733}" type="slidenum">
              <a:rPr lang="ko-KR" altLang="en-US" sz="1200" smtClean="0">
                <a:latin typeface="Times New Roman" pitchFamily="18" charset="0"/>
              </a:rPr>
              <a:pPr/>
              <a:t>13</a:t>
            </a:fld>
            <a:endParaRPr lang="en-US" altLang="ko-KR" sz="1200" smtClean="0">
              <a:latin typeface="Times New Roman" pitchFamily="18" charset="0"/>
            </a:endParaRPr>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C12E558E-CC4F-4A7F-8670-BC7F304337A9}" type="slidenum">
              <a:rPr lang="ko-KR" altLang="en-US" sz="1200" smtClean="0">
                <a:latin typeface="Times New Roman" pitchFamily="18" charset="0"/>
              </a:rPr>
              <a:pPr/>
              <a:t>14</a:t>
            </a:fld>
            <a:endParaRPr lang="en-US" altLang="ko-KR" sz="1200" smtClean="0">
              <a:latin typeface="Times New Roman" pitchFamily="18" charset="0"/>
            </a:endParaRPr>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FB6491C7-FF91-468B-ACC0-B7A13680BAB4}" type="slidenum">
              <a:rPr lang="ko-KR" altLang="en-US" sz="1200" smtClean="0">
                <a:latin typeface="Times New Roman" pitchFamily="18" charset="0"/>
              </a:rPr>
              <a:pPr/>
              <a:t>15</a:t>
            </a:fld>
            <a:endParaRPr lang="en-US" altLang="ko-KR" sz="1200" smtClean="0">
              <a:latin typeface="Times New Roman" pitchFamily="18" charset="0"/>
            </a:endParaRPr>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D9C49C3-50FA-4260-B660-5919A7AB6E3F}" type="slidenum">
              <a:rPr lang="ko-KR" altLang="en-US" sz="1200" smtClean="0">
                <a:latin typeface="Times New Roman" pitchFamily="18" charset="0"/>
              </a:rPr>
              <a:pPr/>
              <a:t>16</a:t>
            </a:fld>
            <a:endParaRPr lang="en-US" altLang="ko-KR" sz="1200" smtClean="0">
              <a:latin typeface="Times New Roman" pitchFamily="18" charset="0"/>
            </a:endParaRPr>
          </a:p>
        </p:txBody>
      </p:sp>
      <p:sp>
        <p:nvSpPr>
          <p:cNvPr id="113667" name="Rectangle 1026"/>
          <p:cNvSpPr>
            <a:spLocks noChangeArrowheads="1" noTextEdit="1"/>
          </p:cNvSpPr>
          <p:nvPr>
            <p:ph type="sldImg"/>
          </p:nvPr>
        </p:nvSpPr>
        <p:spPr>
          <a:ln/>
        </p:spPr>
      </p:sp>
      <p:sp>
        <p:nvSpPr>
          <p:cNvPr id="1136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CD839E23-1A29-441F-98A2-7220EB135694}" type="slidenum">
              <a:rPr lang="ko-KR" altLang="en-US" sz="1200" smtClean="0">
                <a:latin typeface="Times New Roman" pitchFamily="18" charset="0"/>
              </a:rPr>
              <a:pPr/>
              <a:t>17</a:t>
            </a:fld>
            <a:endParaRPr lang="en-US" altLang="ko-KR" sz="1200" smtClean="0">
              <a:latin typeface="Times New Roman" pitchFamily="18" charset="0"/>
            </a:endParaRPr>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C19B011-6714-4045-9A3A-AE7AFEB89C12}" type="slidenum">
              <a:rPr lang="ko-KR" altLang="en-US" sz="1200" smtClean="0">
                <a:latin typeface="Times New Roman" pitchFamily="18" charset="0"/>
              </a:rPr>
              <a:pPr/>
              <a:t>18</a:t>
            </a:fld>
            <a:endParaRPr lang="en-US" altLang="ko-KR" sz="1200" smtClean="0">
              <a:latin typeface="Times New Roman" pitchFamily="18" charset="0"/>
            </a:endParaRPr>
          </a:p>
        </p:txBody>
      </p:sp>
      <p:sp>
        <p:nvSpPr>
          <p:cNvPr id="115715" name="Rectangle 2"/>
          <p:cNvSpPr>
            <a:spLocks noChangeArrowheads="1" noTextEdit="1"/>
          </p:cNvSpPr>
          <p:nvPr>
            <p:ph type="sldImg"/>
          </p:nvPr>
        </p:nvSpPr>
        <p:spPr>
          <a:ln/>
        </p:spPr>
      </p:sp>
      <p:sp>
        <p:nvSpPr>
          <p:cNvPr id="11571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A0B2CAD-D2C1-4AFF-8799-06D2524637DA}" type="slidenum">
              <a:rPr lang="ko-KR" altLang="en-US" sz="1200" smtClean="0">
                <a:latin typeface="Times New Roman" pitchFamily="18" charset="0"/>
              </a:rPr>
              <a:pPr/>
              <a:t>19</a:t>
            </a:fld>
            <a:endParaRPr lang="en-US" altLang="ko-KR" sz="1200" smtClean="0">
              <a:latin typeface="Times New Roman" pitchFamily="18" charset="0"/>
            </a:endParaRPr>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C300ED58-E2B1-4BCB-95D2-B873A676F7EE}" type="slidenum">
              <a:rPr lang="ko-KR" altLang="en-US" sz="1200" smtClean="0">
                <a:latin typeface="Times New Roman" pitchFamily="18" charset="0"/>
              </a:rPr>
              <a:pPr/>
              <a:t>2</a:t>
            </a:fld>
            <a:endParaRPr lang="en-US" altLang="ko-KR" sz="1200" smtClean="0">
              <a:latin typeface="Times New Roman" pitchFamily="18" charset="0"/>
            </a:endParaRPr>
          </a:p>
        </p:txBody>
      </p:sp>
      <p:sp>
        <p:nvSpPr>
          <p:cNvPr id="99331" name="Rectangle 2"/>
          <p:cNvSpPr>
            <a:spLocks noChangeArrowheads="1" noTextEdit="1"/>
          </p:cNvSpPr>
          <p:nvPr>
            <p:ph type="sldImg"/>
          </p:nvPr>
        </p:nvSpPr>
        <p:spPr>
          <a:ln/>
        </p:spPr>
      </p:sp>
      <p:sp>
        <p:nvSpPr>
          <p:cNvPr id="993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E3B324B-8CA8-4150-9D4F-72636FDF895D}" type="slidenum">
              <a:rPr lang="ko-KR" altLang="en-US" sz="1200" smtClean="0">
                <a:latin typeface="Times New Roman" pitchFamily="18" charset="0"/>
              </a:rPr>
              <a:pPr/>
              <a:t>20</a:t>
            </a:fld>
            <a:endParaRPr lang="en-US" altLang="ko-KR" sz="1200" smtClean="0">
              <a:latin typeface="Times New Roman" pitchFamily="18" charset="0"/>
            </a:endParaRPr>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F5198A13-6E94-40C4-BDD9-EFE922B215A5}" type="slidenum">
              <a:rPr lang="ko-KR" altLang="en-US" sz="1200" smtClean="0">
                <a:latin typeface="Times New Roman" pitchFamily="18" charset="0"/>
              </a:rPr>
              <a:pPr/>
              <a:t>21</a:t>
            </a:fld>
            <a:endParaRPr lang="en-US" altLang="ko-KR" sz="1200" smtClean="0">
              <a:latin typeface="Times New Roman" pitchFamily="18" charset="0"/>
            </a:endParaRPr>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E451656-0841-440E-B115-E19E5CE0D356}" type="slidenum">
              <a:rPr lang="ko-KR" altLang="en-US" sz="1200" smtClean="0">
                <a:latin typeface="Times New Roman" pitchFamily="18" charset="0"/>
              </a:rPr>
              <a:pPr/>
              <a:t>22</a:t>
            </a:fld>
            <a:endParaRPr lang="en-US" altLang="ko-KR" sz="1200" smtClean="0">
              <a:latin typeface="Times New Roman" pitchFamily="18" charset="0"/>
            </a:endParaRPr>
          </a:p>
        </p:txBody>
      </p:sp>
      <p:sp>
        <p:nvSpPr>
          <p:cNvPr id="119811" name="Rectangle 2"/>
          <p:cNvSpPr>
            <a:spLocks noChangeArrowheads="1" noTextEdit="1"/>
          </p:cNvSpPr>
          <p:nvPr>
            <p:ph type="sldImg"/>
          </p:nvPr>
        </p:nvSpPr>
        <p:spPr>
          <a:ln/>
        </p:spPr>
      </p:sp>
      <p:sp>
        <p:nvSpPr>
          <p:cNvPr id="11981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B58B8EB9-FF87-4F9E-B019-46EEDA91A26A}" type="slidenum">
              <a:rPr lang="ko-KR" altLang="en-US" sz="1200" smtClean="0">
                <a:latin typeface="Times New Roman" pitchFamily="18" charset="0"/>
              </a:rPr>
              <a:pPr/>
              <a:t>23</a:t>
            </a:fld>
            <a:endParaRPr lang="en-US" altLang="ko-KR" sz="1200" smtClean="0">
              <a:latin typeface="Times New Roman" pitchFamily="18" charset="0"/>
            </a:endParaRPr>
          </a:p>
        </p:txBody>
      </p:sp>
      <p:sp>
        <p:nvSpPr>
          <p:cNvPr id="120835" name="Rectangle 2"/>
          <p:cNvSpPr>
            <a:spLocks noChangeArrowheads="1" noTextEdit="1"/>
          </p:cNvSpPr>
          <p:nvPr>
            <p:ph type="sldImg"/>
          </p:nvPr>
        </p:nvSpPr>
        <p:spPr>
          <a:ln/>
        </p:spPr>
      </p:sp>
      <p:sp>
        <p:nvSpPr>
          <p:cNvPr id="12083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CC4D1643-C3B6-403C-B732-D8BC1168CA4E}" type="slidenum">
              <a:rPr lang="ko-KR" altLang="en-US" sz="1200" smtClean="0">
                <a:latin typeface="Times New Roman" pitchFamily="18" charset="0"/>
              </a:rPr>
              <a:pPr/>
              <a:t>24</a:t>
            </a:fld>
            <a:endParaRPr lang="en-US" altLang="ko-KR" sz="1200" smtClean="0">
              <a:latin typeface="Times New Roman" pitchFamily="18" charset="0"/>
            </a:endParaRPr>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BCFF5CA8-A524-423C-BAAC-8FB9DB4B028C}" type="slidenum">
              <a:rPr lang="ko-KR" altLang="en-US" sz="1200" smtClean="0">
                <a:latin typeface="Times New Roman" pitchFamily="18" charset="0"/>
              </a:rPr>
              <a:pPr/>
              <a:t>25</a:t>
            </a:fld>
            <a:endParaRPr lang="en-US" altLang="ko-KR" sz="1200" smtClean="0">
              <a:latin typeface="Times New Roman" pitchFamily="18" charset="0"/>
            </a:endParaRPr>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7EA34061-4E3B-40C8-9CD5-01BEA289A2E6}" type="slidenum">
              <a:rPr lang="ko-KR" altLang="en-US" sz="1200" smtClean="0">
                <a:latin typeface="Times New Roman" pitchFamily="18" charset="0"/>
              </a:rPr>
              <a:pPr/>
              <a:t>26</a:t>
            </a:fld>
            <a:endParaRPr lang="en-US" altLang="ko-KR" sz="1200" smtClean="0">
              <a:latin typeface="Times New Roman" pitchFamily="18" charset="0"/>
            </a:endParaRPr>
          </a:p>
        </p:txBody>
      </p:sp>
      <p:sp>
        <p:nvSpPr>
          <p:cNvPr id="123907" name="Rectangle 2"/>
          <p:cNvSpPr>
            <a:spLocks noChangeArrowheads="1" noTextEdit="1"/>
          </p:cNvSpPr>
          <p:nvPr>
            <p:ph type="sldImg"/>
          </p:nvPr>
        </p:nvSpPr>
        <p:spPr>
          <a:ln/>
        </p:spPr>
      </p:sp>
      <p:sp>
        <p:nvSpPr>
          <p:cNvPr id="1239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7C4E950C-D8CA-4E5E-AF8C-3E4E7E0767F5}" type="slidenum">
              <a:rPr lang="ko-KR" altLang="en-US" sz="1200" smtClean="0">
                <a:latin typeface="Times New Roman" pitchFamily="18" charset="0"/>
              </a:rPr>
              <a:pPr/>
              <a:t>27</a:t>
            </a:fld>
            <a:endParaRPr lang="en-US" altLang="ko-KR" sz="1200" smtClean="0">
              <a:latin typeface="Times New Roman" pitchFamily="18" charset="0"/>
            </a:endParaRPr>
          </a:p>
        </p:txBody>
      </p:sp>
      <p:sp>
        <p:nvSpPr>
          <p:cNvPr id="124931" name="Rectangle 2"/>
          <p:cNvSpPr>
            <a:spLocks noChangeArrowheads="1" noTextEdit="1"/>
          </p:cNvSpPr>
          <p:nvPr>
            <p:ph type="sldImg"/>
          </p:nvPr>
        </p:nvSpPr>
        <p:spPr>
          <a:solidFill>
            <a:srgbClr val="FFFFFF"/>
          </a:solidFill>
          <a:ln/>
        </p:spPr>
      </p:sp>
      <p:sp>
        <p:nvSpPr>
          <p:cNvPr id="1249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3272010F-B83C-408D-8509-7B9E429890D0}" type="slidenum">
              <a:rPr lang="ko-KR" altLang="en-US" sz="1200" smtClean="0">
                <a:latin typeface="Times New Roman" pitchFamily="18" charset="0"/>
              </a:rPr>
              <a:pPr/>
              <a:t>28</a:t>
            </a:fld>
            <a:endParaRPr lang="en-US" altLang="ko-KR" sz="1200" smtClean="0">
              <a:latin typeface="Times New Roman" pitchFamily="18" charset="0"/>
            </a:endParaRPr>
          </a:p>
        </p:txBody>
      </p:sp>
      <p:sp>
        <p:nvSpPr>
          <p:cNvPr id="125955" name="Rectangle 2"/>
          <p:cNvSpPr>
            <a:spLocks noChangeArrowheads="1" noTextEdit="1"/>
          </p:cNvSpPr>
          <p:nvPr>
            <p:ph type="sldImg"/>
          </p:nvPr>
        </p:nvSpPr>
        <p:spPr>
          <a:solidFill>
            <a:srgbClr val="FFFFFF"/>
          </a:solidFill>
          <a:ln/>
        </p:spPr>
      </p:sp>
      <p:sp>
        <p:nvSpPr>
          <p:cNvPr id="12595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7EA6437C-0E9E-4D49-AC51-CA52B15B7992}" type="slidenum">
              <a:rPr lang="ko-KR" altLang="en-US" sz="1200" smtClean="0">
                <a:latin typeface="Times New Roman" pitchFamily="18" charset="0"/>
              </a:rPr>
              <a:pPr/>
              <a:t>29</a:t>
            </a:fld>
            <a:endParaRPr lang="en-US" altLang="ko-KR" sz="1200" smtClean="0">
              <a:latin typeface="Times New Roman" pitchFamily="18" charset="0"/>
            </a:endParaRPr>
          </a:p>
        </p:txBody>
      </p:sp>
      <p:sp>
        <p:nvSpPr>
          <p:cNvPr id="126979" name="Rectangle 2"/>
          <p:cNvSpPr>
            <a:spLocks noChangeArrowheads="1" noTextEdit="1"/>
          </p:cNvSpPr>
          <p:nvPr>
            <p:ph type="sldImg"/>
          </p:nvPr>
        </p:nvSpPr>
        <p:spPr>
          <a:ln/>
        </p:spPr>
      </p:sp>
      <p:sp>
        <p:nvSpPr>
          <p:cNvPr id="12698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B84595E-4BEF-467F-9FF9-8C54C7D32E58}" type="slidenum">
              <a:rPr lang="ko-KR" altLang="en-US" sz="1200" smtClean="0">
                <a:latin typeface="Times New Roman" pitchFamily="18" charset="0"/>
              </a:rPr>
              <a:pPr/>
              <a:t>3</a:t>
            </a:fld>
            <a:endParaRPr lang="en-US" altLang="ko-KR" sz="1200" smtClean="0">
              <a:latin typeface="Times New Roman" pitchFamily="18" charset="0"/>
            </a:endParaRPr>
          </a:p>
        </p:txBody>
      </p:sp>
      <p:sp>
        <p:nvSpPr>
          <p:cNvPr id="100355" name="Rectangle 2"/>
          <p:cNvSpPr>
            <a:spLocks noChangeArrowheads="1" noTextEdit="1"/>
          </p:cNvSpPr>
          <p:nvPr>
            <p:ph type="sldImg"/>
          </p:nvPr>
        </p:nvSpPr>
        <p:spPr>
          <a:ln/>
        </p:spPr>
      </p:sp>
      <p:sp>
        <p:nvSpPr>
          <p:cNvPr id="10035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A3586C1-485F-474F-8BA2-F4CCA83920E1}" type="slidenum">
              <a:rPr lang="ko-KR" altLang="en-US" sz="1200" smtClean="0">
                <a:latin typeface="Times New Roman" pitchFamily="18" charset="0"/>
              </a:rPr>
              <a:pPr/>
              <a:t>30</a:t>
            </a:fld>
            <a:endParaRPr lang="en-US" altLang="ko-KR" sz="1200" smtClean="0">
              <a:latin typeface="Times New Roman" pitchFamily="18" charset="0"/>
            </a:endParaRPr>
          </a:p>
        </p:txBody>
      </p:sp>
      <p:sp>
        <p:nvSpPr>
          <p:cNvPr id="128003" name="Rectangle 2"/>
          <p:cNvSpPr>
            <a:spLocks noChangeArrowheads="1" noTextEdit="1"/>
          </p:cNvSpPr>
          <p:nvPr>
            <p:ph type="sldImg"/>
          </p:nvPr>
        </p:nvSpPr>
        <p:spPr>
          <a:ln/>
        </p:spPr>
      </p:sp>
      <p:sp>
        <p:nvSpPr>
          <p:cNvPr id="12800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A441862C-8AC4-4781-AEF5-972C83056671}" type="slidenum">
              <a:rPr lang="ko-KR" altLang="en-US" sz="1200" smtClean="0">
                <a:latin typeface="Times New Roman" pitchFamily="18" charset="0"/>
              </a:rPr>
              <a:pPr/>
              <a:t>31</a:t>
            </a:fld>
            <a:endParaRPr lang="en-US" altLang="ko-KR" sz="1200" smtClean="0">
              <a:latin typeface="Times New Roman" pitchFamily="18" charset="0"/>
            </a:endParaRPr>
          </a:p>
        </p:txBody>
      </p:sp>
      <p:sp>
        <p:nvSpPr>
          <p:cNvPr id="129027" name="Rectangle 1026"/>
          <p:cNvSpPr>
            <a:spLocks noChangeArrowheads="1" noTextEdit="1"/>
          </p:cNvSpPr>
          <p:nvPr>
            <p:ph type="sldImg"/>
          </p:nvPr>
        </p:nvSpPr>
        <p:spPr>
          <a:ln/>
        </p:spPr>
      </p:sp>
      <p:sp>
        <p:nvSpPr>
          <p:cNvPr id="129028" name="Rectangle 102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DA01C5EB-2D5D-4AEA-99A5-AB9514C4738D}" type="slidenum">
              <a:rPr lang="ko-KR" altLang="en-US" sz="1200" smtClean="0">
                <a:latin typeface="Times New Roman" pitchFamily="18" charset="0"/>
              </a:rPr>
              <a:pPr/>
              <a:t>32</a:t>
            </a:fld>
            <a:endParaRPr lang="en-US" altLang="ko-KR" sz="1200" smtClean="0">
              <a:latin typeface="Times New Roman" pitchFamily="18" charset="0"/>
            </a:endParaRPr>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219AB140-B0B3-41B0-A84C-EC0EF6E13962}" type="slidenum">
              <a:rPr lang="ko-KR" altLang="en-US" sz="1200" smtClean="0">
                <a:latin typeface="Times New Roman" pitchFamily="18" charset="0"/>
              </a:rPr>
              <a:pPr/>
              <a:t>33</a:t>
            </a:fld>
            <a:endParaRPr lang="en-US" altLang="ko-KR" sz="1200" smtClean="0">
              <a:latin typeface="Times New Roman" pitchFamily="18" charset="0"/>
            </a:endParaRPr>
          </a:p>
        </p:txBody>
      </p:sp>
      <p:sp>
        <p:nvSpPr>
          <p:cNvPr id="131075" name="Rectangle 2"/>
          <p:cNvSpPr>
            <a:spLocks noChangeArrowheads="1" noTextEdit="1"/>
          </p:cNvSpPr>
          <p:nvPr>
            <p:ph type="sldImg"/>
          </p:nvPr>
        </p:nvSpPr>
        <p:spPr>
          <a:ln/>
        </p:spPr>
      </p:sp>
      <p:sp>
        <p:nvSpPr>
          <p:cNvPr id="13107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3F293357-F2A8-4DB7-9E36-75435FAC4F05}" type="slidenum">
              <a:rPr lang="ko-KR" altLang="en-US" sz="1200" smtClean="0">
                <a:latin typeface="Times New Roman" pitchFamily="18" charset="0"/>
              </a:rPr>
              <a:pPr/>
              <a:t>34</a:t>
            </a:fld>
            <a:endParaRPr lang="en-US" altLang="ko-KR" sz="1200" smtClean="0">
              <a:latin typeface="Times New Roman" pitchFamily="18" charset="0"/>
            </a:endParaRPr>
          </a:p>
        </p:txBody>
      </p:sp>
      <p:sp>
        <p:nvSpPr>
          <p:cNvPr id="132099" name="Rectangle 2"/>
          <p:cNvSpPr>
            <a:spLocks noChangeArrowheads="1" noTextEdit="1"/>
          </p:cNvSpPr>
          <p:nvPr>
            <p:ph type="sldImg"/>
          </p:nvPr>
        </p:nvSpPr>
        <p:spPr>
          <a:ln/>
        </p:spPr>
      </p:sp>
      <p:sp>
        <p:nvSpPr>
          <p:cNvPr id="13210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33D9081B-4552-4E07-ADE3-A8DF40BDF9B9}" type="slidenum">
              <a:rPr lang="ko-KR" altLang="en-US" sz="1200" smtClean="0">
                <a:latin typeface="Times New Roman" pitchFamily="18" charset="0"/>
              </a:rPr>
              <a:pPr/>
              <a:t>35</a:t>
            </a:fld>
            <a:endParaRPr lang="en-US" altLang="ko-KR" sz="1200" smtClean="0">
              <a:latin typeface="Times New Roman" pitchFamily="18" charset="0"/>
            </a:endParaRPr>
          </a:p>
        </p:txBody>
      </p:sp>
      <p:sp>
        <p:nvSpPr>
          <p:cNvPr id="133123" name="Rectangle 2"/>
          <p:cNvSpPr>
            <a:spLocks noChangeArrowheads="1" noTextEdit="1"/>
          </p:cNvSpPr>
          <p:nvPr>
            <p:ph type="sldImg"/>
          </p:nvPr>
        </p:nvSpPr>
        <p:spPr>
          <a:ln/>
        </p:spPr>
      </p:sp>
      <p:sp>
        <p:nvSpPr>
          <p:cNvPr id="13312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72FB6A49-B977-4985-A2A5-7B14A80765EA}" type="slidenum">
              <a:rPr lang="ko-KR" altLang="en-US" sz="1200" smtClean="0">
                <a:latin typeface="Times New Roman" pitchFamily="18" charset="0"/>
              </a:rPr>
              <a:pPr/>
              <a:t>36</a:t>
            </a:fld>
            <a:endParaRPr lang="en-US" altLang="ko-KR" sz="1200" smtClean="0">
              <a:latin typeface="Times New Roman" pitchFamily="18" charset="0"/>
            </a:endParaRPr>
          </a:p>
        </p:txBody>
      </p:sp>
      <p:sp>
        <p:nvSpPr>
          <p:cNvPr id="134147" name="Rectangle 2"/>
          <p:cNvSpPr>
            <a:spLocks noChangeArrowheads="1" noTextEdit="1"/>
          </p:cNvSpPr>
          <p:nvPr>
            <p:ph type="sldImg"/>
          </p:nvPr>
        </p:nvSpPr>
        <p:spPr>
          <a:solidFill>
            <a:srgbClr val="FFFFFF"/>
          </a:solidFill>
          <a:ln/>
        </p:spPr>
      </p:sp>
      <p:sp>
        <p:nvSpPr>
          <p:cNvPr id="13414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E370F83-86AB-4FD3-BAB6-FC433BD47A89}" type="slidenum">
              <a:rPr lang="ko-KR" altLang="en-US" sz="1200" smtClean="0">
                <a:latin typeface="Times New Roman" pitchFamily="18" charset="0"/>
              </a:rPr>
              <a:pPr/>
              <a:t>37</a:t>
            </a:fld>
            <a:endParaRPr lang="en-US" altLang="ko-KR" sz="1200" smtClean="0">
              <a:latin typeface="Times New Roman" pitchFamily="18" charset="0"/>
            </a:endParaRPr>
          </a:p>
        </p:txBody>
      </p:sp>
      <p:sp>
        <p:nvSpPr>
          <p:cNvPr id="135171" name="Rectangle 2"/>
          <p:cNvSpPr>
            <a:spLocks noChangeArrowheads="1" noTextEdit="1"/>
          </p:cNvSpPr>
          <p:nvPr>
            <p:ph type="sldImg"/>
          </p:nvPr>
        </p:nvSpPr>
        <p:spPr>
          <a:ln/>
        </p:spPr>
      </p:sp>
      <p:sp>
        <p:nvSpPr>
          <p:cNvPr id="13517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ACC89DE-707E-4A3E-8D49-8D135A041699}" type="slidenum">
              <a:rPr lang="ko-KR" altLang="en-US" sz="1200" smtClean="0">
                <a:latin typeface="Times New Roman" pitchFamily="18" charset="0"/>
              </a:rPr>
              <a:pPr/>
              <a:t>38</a:t>
            </a:fld>
            <a:endParaRPr lang="en-US" altLang="ko-KR" sz="1200" smtClean="0">
              <a:latin typeface="Times New Roman" pitchFamily="18" charset="0"/>
            </a:endParaRPr>
          </a:p>
        </p:txBody>
      </p:sp>
      <p:sp>
        <p:nvSpPr>
          <p:cNvPr id="136195" name="Rectangle 2"/>
          <p:cNvSpPr>
            <a:spLocks noChangeArrowheads="1" noTextEdit="1"/>
          </p:cNvSpPr>
          <p:nvPr>
            <p:ph type="sldImg"/>
          </p:nvPr>
        </p:nvSpPr>
        <p:spPr>
          <a:ln/>
        </p:spPr>
      </p:sp>
      <p:sp>
        <p:nvSpPr>
          <p:cNvPr id="13619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AC06CC80-FA7C-4C43-9663-B52DE8EFDEDF}" type="slidenum">
              <a:rPr lang="ko-KR" altLang="en-US" sz="1200" smtClean="0">
                <a:latin typeface="Times New Roman" pitchFamily="18" charset="0"/>
              </a:rPr>
              <a:pPr/>
              <a:t>39</a:t>
            </a:fld>
            <a:endParaRPr lang="en-US" altLang="ko-KR" sz="1200" smtClean="0">
              <a:latin typeface="Times New Roman" pitchFamily="18" charset="0"/>
            </a:endParaRPr>
          </a:p>
        </p:txBody>
      </p:sp>
      <p:sp>
        <p:nvSpPr>
          <p:cNvPr id="137219" name="Rectangle 2"/>
          <p:cNvSpPr>
            <a:spLocks noChangeArrowheads="1" noTextEdit="1"/>
          </p:cNvSpPr>
          <p:nvPr>
            <p:ph type="sldImg"/>
          </p:nvPr>
        </p:nvSpPr>
        <p:spPr>
          <a:ln/>
        </p:spPr>
      </p:sp>
      <p:sp>
        <p:nvSpPr>
          <p:cNvPr id="13722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0152EA3-4E9A-4CF6-AC08-6B178C268DBF}" type="slidenum">
              <a:rPr lang="ko-KR" altLang="en-US" sz="1200" smtClean="0">
                <a:latin typeface="Times New Roman" pitchFamily="18" charset="0"/>
              </a:rPr>
              <a:pPr/>
              <a:t>4</a:t>
            </a:fld>
            <a:endParaRPr lang="en-US" altLang="ko-KR" sz="1200" smtClean="0">
              <a:latin typeface="Times New Roman" pitchFamily="18" charset="0"/>
            </a:endParaRPr>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23AA00F-EF7B-45DE-9BFF-C7C98B22E7D1}" type="slidenum">
              <a:rPr lang="ko-KR" altLang="en-US" sz="1200" smtClean="0">
                <a:latin typeface="Times New Roman" pitchFamily="18" charset="0"/>
              </a:rPr>
              <a:pPr/>
              <a:t>40</a:t>
            </a:fld>
            <a:endParaRPr lang="en-US" altLang="ko-KR" sz="1200" smtClean="0">
              <a:latin typeface="Times New Roman" pitchFamily="18" charset="0"/>
            </a:endParaRPr>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EEBD461-3820-4BBB-A49A-770887F364D4}" type="slidenum">
              <a:rPr lang="ko-KR" altLang="en-US" sz="1200" smtClean="0">
                <a:latin typeface="Times New Roman" pitchFamily="18" charset="0"/>
              </a:rPr>
              <a:pPr/>
              <a:t>41</a:t>
            </a:fld>
            <a:endParaRPr lang="en-US" altLang="ko-KR" sz="1200" smtClean="0">
              <a:latin typeface="Times New Roman" pitchFamily="18" charset="0"/>
            </a:endParaRPr>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D31898B5-7EC9-4FCC-9F32-AB508C85042C}" type="slidenum">
              <a:rPr lang="ko-KR" altLang="en-US" sz="1200" smtClean="0">
                <a:latin typeface="Times New Roman" pitchFamily="18" charset="0"/>
              </a:rPr>
              <a:pPr/>
              <a:t>42</a:t>
            </a:fld>
            <a:endParaRPr lang="en-US" altLang="ko-KR" sz="1200" smtClean="0">
              <a:latin typeface="Times New Roman" pitchFamily="18" charset="0"/>
            </a:endParaRPr>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FA90AF9-AC6D-4D0D-AAE0-FC5D0F1B01BE}" type="slidenum">
              <a:rPr lang="ko-KR" altLang="en-US" sz="1200" smtClean="0">
                <a:latin typeface="Times New Roman" pitchFamily="18" charset="0"/>
              </a:rPr>
              <a:pPr/>
              <a:t>43</a:t>
            </a:fld>
            <a:endParaRPr lang="en-US" altLang="ko-KR" sz="1200" smtClean="0">
              <a:latin typeface="Times New Roman" pitchFamily="18" charset="0"/>
            </a:endParaRPr>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E998D1D4-5892-4B06-B3EE-82565BCB4326}" type="slidenum">
              <a:rPr lang="ko-KR" altLang="en-US" sz="1200" smtClean="0">
                <a:latin typeface="Times New Roman" pitchFamily="18" charset="0"/>
              </a:rPr>
              <a:pPr/>
              <a:t>44</a:t>
            </a:fld>
            <a:endParaRPr lang="en-US" altLang="ko-KR" sz="1200" smtClean="0">
              <a:latin typeface="Times New Roman" pitchFamily="18" charset="0"/>
            </a:endParaRPr>
          </a:p>
        </p:txBody>
      </p:sp>
      <p:sp>
        <p:nvSpPr>
          <p:cNvPr id="142339" name="Rectangle 2"/>
          <p:cNvSpPr>
            <a:spLocks noChangeArrowheads="1" noTextEdit="1"/>
          </p:cNvSpPr>
          <p:nvPr>
            <p:ph type="sldImg"/>
          </p:nvPr>
        </p:nvSpPr>
        <p:spPr>
          <a:ln/>
        </p:spPr>
      </p:sp>
      <p:sp>
        <p:nvSpPr>
          <p:cNvPr id="14234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BFA94F1-A8E5-4152-9B1A-6034F51AB1FE}" type="slidenum">
              <a:rPr lang="ko-KR" altLang="en-US" sz="1200" smtClean="0">
                <a:latin typeface="Times New Roman" pitchFamily="18" charset="0"/>
              </a:rPr>
              <a:pPr/>
              <a:t>45</a:t>
            </a:fld>
            <a:endParaRPr lang="en-US" altLang="ko-KR" sz="1200" smtClean="0">
              <a:latin typeface="Times New Roman" pitchFamily="18" charset="0"/>
            </a:endParaRPr>
          </a:p>
        </p:txBody>
      </p:sp>
      <p:sp>
        <p:nvSpPr>
          <p:cNvPr id="143363" name="Rectangle 2"/>
          <p:cNvSpPr>
            <a:spLocks noChangeArrowheads="1" noTextEdit="1"/>
          </p:cNvSpPr>
          <p:nvPr>
            <p:ph type="sldImg"/>
          </p:nvPr>
        </p:nvSpPr>
        <p:spPr>
          <a:ln/>
        </p:spPr>
      </p:sp>
      <p:sp>
        <p:nvSpPr>
          <p:cNvPr id="14336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8EAEA3CC-D598-427F-8C89-3CF08F61EA0C}" type="slidenum">
              <a:rPr lang="ko-KR" altLang="en-US" sz="1200" smtClean="0">
                <a:latin typeface="Times New Roman" pitchFamily="18" charset="0"/>
              </a:rPr>
              <a:pPr/>
              <a:t>46</a:t>
            </a:fld>
            <a:endParaRPr lang="en-US" altLang="ko-KR" sz="1200" smtClean="0">
              <a:latin typeface="Times New Roman" pitchFamily="18" charset="0"/>
            </a:endParaRPr>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A975035B-A630-4A11-88D3-F92A4F82FB3B}" type="slidenum">
              <a:rPr lang="ko-KR" altLang="en-US" sz="1200" smtClean="0">
                <a:latin typeface="Times New Roman" pitchFamily="18" charset="0"/>
              </a:rPr>
              <a:pPr/>
              <a:t>47</a:t>
            </a:fld>
            <a:endParaRPr lang="en-US" altLang="ko-KR" sz="1200" smtClean="0">
              <a:latin typeface="Times New Roman" pitchFamily="18" charset="0"/>
            </a:endParaRPr>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1AC44AA-DB54-45E2-84C5-74EE03DEA4E6}" type="slidenum">
              <a:rPr lang="ko-KR" altLang="en-US" sz="1200" smtClean="0">
                <a:latin typeface="Times New Roman" pitchFamily="18" charset="0"/>
              </a:rPr>
              <a:pPr/>
              <a:t>48</a:t>
            </a:fld>
            <a:endParaRPr lang="en-US" altLang="ko-KR" sz="1200" smtClean="0">
              <a:latin typeface="Times New Roman" pitchFamily="18" charset="0"/>
            </a:endParaRPr>
          </a:p>
        </p:txBody>
      </p:sp>
      <p:sp>
        <p:nvSpPr>
          <p:cNvPr id="146435" name="Rectangle 2"/>
          <p:cNvSpPr>
            <a:spLocks noChangeArrowheads="1" noTextEdit="1"/>
          </p:cNvSpPr>
          <p:nvPr>
            <p:ph type="sldImg"/>
          </p:nvPr>
        </p:nvSpPr>
        <p:spPr>
          <a:ln/>
        </p:spPr>
      </p:sp>
      <p:sp>
        <p:nvSpPr>
          <p:cNvPr id="14643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DEB6F9ED-7D2C-44F3-A160-153BACE7AD15}" type="slidenum">
              <a:rPr lang="ko-KR" altLang="en-US" sz="1200" smtClean="0">
                <a:latin typeface="Times New Roman" pitchFamily="18" charset="0"/>
              </a:rPr>
              <a:pPr/>
              <a:t>49</a:t>
            </a:fld>
            <a:endParaRPr lang="en-US" altLang="ko-KR" sz="1200" smtClean="0">
              <a:latin typeface="Times New Roman" pitchFamily="18" charset="0"/>
            </a:endParaRPr>
          </a:p>
        </p:txBody>
      </p:sp>
      <p:sp>
        <p:nvSpPr>
          <p:cNvPr id="147459" name="Rectangle 2"/>
          <p:cNvSpPr>
            <a:spLocks noChangeArrowheads="1" noTextEdit="1"/>
          </p:cNvSpPr>
          <p:nvPr>
            <p:ph type="sldImg"/>
          </p:nvPr>
        </p:nvSpPr>
        <p:spPr>
          <a:ln/>
        </p:spPr>
      </p:sp>
      <p:sp>
        <p:nvSpPr>
          <p:cNvPr id="14746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898B0204-53B2-400B-AD4D-283A67430072}" type="slidenum">
              <a:rPr lang="ko-KR" altLang="en-US" sz="1200" smtClean="0">
                <a:latin typeface="Times New Roman" pitchFamily="18" charset="0"/>
              </a:rPr>
              <a:pPr/>
              <a:t>5</a:t>
            </a:fld>
            <a:endParaRPr lang="en-US" altLang="ko-KR" sz="1200" smtClean="0">
              <a:latin typeface="Times New Roman" pitchFamily="18" charset="0"/>
            </a:endParaRPr>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0488A6C8-08A3-47DC-8A1E-1E2A6D323ACF}" type="slidenum">
              <a:rPr lang="ko-KR" altLang="en-US" sz="1200" smtClean="0">
                <a:latin typeface="Times New Roman" pitchFamily="18" charset="0"/>
              </a:rPr>
              <a:pPr/>
              <a:t>50</a:t>
            </a:fld>
            <a:endParaRPr lang="en-US" altLang="ko-KR" sz="1200" smtClean="0">
              <a:latin typeface="Times New Roman" pitchFamily="18" charset="0"/>
            </a:endParaRPr>
          </a:p>
        </p:txBody>
      </p:sp>
      <p:sp>
        <p:nvSpPr>
          <p:cNvPr id="148483" name="Rectangle 2"/>
          <p:cNvSpPr>
            <a:spLocks noChangeArrowheads="1" noTextEdit="1"/>
          </p:cNvSpPr>
          <p:nvPr>
            <p:ph type="sldImg"/>
          </p:nvPr>
        </p:nvSpPr>
        <p:spPr>
          <a:ln/>
        </p:spPr>
      </p:sp>
      <p:sp>
        <p:nvSpPr>
          <p:cNvPr id="1484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A0CC09B-F012-468E-87F1-325D8F68CB43}" type="slidenum">
              <a:rPr lang="ko-KR" altLang="en-US" sz="1200" smtClean="0">
                <a:latin typeface="Times New Roman" pitchFamily="18" charset="0"/>
              </a:rPr>
              <a:pPr/>
              <a:t>51</a:t>
            </a:fld>
            <a:endParaRPr lang="en-US" altLang="ko-KR" sz="1200" smtClean="0">
              <a:latin typeface="Times New Roman" pitchFamily="18" charset="0"/>
            </a:endParaRPr>
          </a:p>
        </p:txBody>
      </p:sp>
      <p:sp>
        <p:nvSpPr>
          <p:cNvPr id="149507" name="Rectangle 2"/>
          <p:cNvSpPr>
            <a:spLocks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8E4ADFE-AA5E-4E19-83DD-850A119154A1}" type="slidenum">
              <a:rPr lang="ko-KR" altLang="en-US" sz="1200" smtClean="0">
                <a:latin typeface="Times New Roman" pitchFamily="18" charset="0"/>
              </a:rPr>
              <a:pPr/>
              <a:t>52</a:t>
            </a:fld>
            <a:endParaRPr lang="en-US" altLang="ko-KR" sz="1200" smtClean="0">
              <a:latin typeface="Times New Roman" pitchFamily="18" charset="0"/>
            </a:endParaRPr>
          </a:p>
        </p:txBody>
      </p:sp>
      <p:sp>
        <p:nvSpPr>
          <p:cNvPr id="150531" name="Rectangle 2"/>
          <p:cNvSpPr>
            <a:spLocks noChangeArrowheads="1" noTextEdit="1"/>
          </p:cNvSpPr>
          <p:nvPr>
            <p:ph type="sldImg"/>
          </p:nvPr>
        </p:nvSpPr>
        <p:spPr>
          <a:ln/>
        </p:spPr>
      </p:sp>
      <p:sp>
        <p:nvSpPr>
          <p:cNvPr id="1505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9355BE1-84A7-4F5F-83C7-B302ADE8D577}" type="slidenum">
              <a:rPr lang="ko-KR" altLang="en-US" sz="1200" smtClean="0">
                <a:latin typeface="Times New Roman" pitchFamily="18" charset="0"/>
              </a:rPr>
              <a:pPr/>
              <a:t>53</a:t>
            </a:fld>
            <a:endParaRPr lang="en-US" altLang="ko-KR" sz="1200" smtClean="0">
              <a:latin typeface="Times New Roman" pitchFamily="18" charset="0"/>
            </a:endParaRPr>
          </a:p>
        </p:txBody>
      </p:sp>
      <p:sp>
        <p:nvSpPr>
          <p:cNvPr id="151555" name="Rectangle 2"/>
          <p:cNvSpPr>
            <a:spLocks noChangeArrowheads="1" noTextEdit="1"/>
          </p:cNvSpPr>
          <p:nvPr>
            <p:ph type="sldImg"/>
          </p:nvPr>
        </p:nvSpPr>
        <p:spPr>
          <a:ln/>
        </p:spPr>
      </p:sp>
      <p:sp>
        <p:nvSpPr>
          <p:cNvPr id="15155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EF979FAF-537E-4C13-9846-B70092137A8B}" type="slidenum">
              <a:rPr lang="ko-KR" altLang="en-US" sz="1200" smtClean="0">
                <a:latin typeface="Times New Roman" pitchFamily="18" charset="0"/>
              </a:rPr>
              <a:pPr/>
              <a:t>54</a:t>
            </a:fld>
            <a:endParaRPr lang="en-US" altLang="ko-KR" sz="1200" smtClean="0">
              <a:latin typeface="Times New Roman" pitchFamily="18" charset="0"/>
            </a:endParaRPr>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51000E5-7EEC-4652-A3F8-8D152D0A6F07}" type="slidenum">
              <a:rPr lang="ko-KR" altLang="en-US" sz="1200" smtClean="0">
                <a:latin typeface="Times New Roman" pitchFamily="18" charset="0"/>
              </a:rPr>
              <a:pPr/>
              <a:t>55</a:t>
            </a:fld>
            <a:endParaRPr lang="en-US" altLang="ko-KR" sz="1200" smtClean="0">
              <a:latin typeface="Times New Roman" pitchFamily="18" charset="0"/>
            </a:endParaRPr>
          </a:p>
        </p:txBody>
      </p:sp>
      <p:sp>
        <p:nvSpPr>
          <p:cNvPr id="153603" name="Rectangle 2"/>
          <p:cNvSpPr>
            <a:spLocks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03A8794-97AC-4BE4-8C00-3581FC6EFC53}" type="slidenum">
              <a:rPr lang="ko-KR" altLang="en-US" sz="1200" smtClean="0">
                <a:latin typeface="Times New Roman" pitchFamily="18" charset="0"/>
              </a:rPr>
              <a:pPr/>
              <a:t>56</a:t>
            </a:fld>
            <a:endParaRPr lang="en-US" altLang="ko-KR" sz="1200" smtClean="0">
              <a:latin typeface="Times New Roman" pitchFamily="18" charset="0"/>
            </a:endParaRPr>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AD056757-9854-48A7-9503-366C940AFD16}" type="slidenum">
              <a:rPr lang="ko-KR" altLang="en-US" sz="1200" smtClean="0">
                <a:latin typeface="Times New Roman" pitchFamily="18" charset="0"/>
              </a:rPr>
              <a:pPr/>
              <a:t>57</a:t>
            </a:fld>
            <a:endParaRPr lang="en-US" altLang="ko-KR" sz="1200" smtClean="0">
              <a:latin typeface="Times New Roman" pitchFamily="18" charset="0"/>
            </a:endParaRPr>
          </a:p>
        </p:txBody>
      </p:sp>
      <p:sp>
        <p:nvSpPr>
          <p:cNvPr id="155651" name="Rectangle 2"/>
          <p:cNvSpPr>
            <a:spLocks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AC413F7-434B-4206-AD45-3F20C58533C2}" type="slidenum">
              <a:rPr lang="ko-KR" altLang="en-US" sz="1200" smtClean="0">
                <a:latin typeface="Times New Roman" pitchFamily="18" charset="0"/>
              </a:rPr>
              <a:pPr/>
              <a:t>58</a:t>
            </a:fld>
            <a:endParaRPr lang="en-US" altLang="ko-KR" sz="1200" smtClean="0">
              <a:latin typeface="Times New Roman" pitchFamily="18" charset="0"/>
            </a:endParaRPr>
          </a:p>
        </p:txBody>
      </p:sp>
      <p:sp>
        <p:nvSpPr>
          <p:cNvPr id="156675" name="Rectangle 2"/>
          <p:cNvSpPr>
            <a:spLocks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38AECB60-8E5C-4AB7-9C66-DA3D07DE5235}" type="slidenum">
              <a:rPr lang="ko-KR" altLang="en-US" sz="1200" smtClean="0">
                <a:latin typeface="Times New Roman" pitchFamily="18" charset="0"/>
              </a:rPr>
              <a:pPr/>
              <a:t>59</a:t>
            </a:fld>
            <a:endParaRPr lang="en-US" altLang="ko-KR" sz="1200" smtClean="0">
              <a:latin typeface="Times New Roman" pitchFamily="18" charset="0"/>
            </a:endParaRPr>
          </a:p>
        </p:txBody>
      </p:sp>
      <p:sp>
        <p:nvSpPr>
          <p:cNvPr id="157699" name="Rectangle 2"/>
          <p:cNvSpPr>
            <a:spLocks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A62BE4D-B25A-424E-83C8-72A5D63D9C46}" type="slidenum">
              <a:rPr lang="ko-KR" altLang="en-US" sz="1200" smtClean="0">
                <a:latin typeface="Times New Roman" pitchFamily="18" charset="0"/>
              </a:rPr>
              <a:pPr/>
              <a:t>6</a:t>
            </a:fld>
            <a:endParaRPr lang="en-US" altLang="ko-KR" sz="1200" smtClean="0">
              <a:latin typeface="Times New Roman" pitchFamily="18" charset="0"/>
            </a:endParaRPr>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1787D49-4390-4722-B536-ED93153ACBF2}" type="slidenum">
              <a:rPr lang="ko-KR" altLang="en-US" sz="1200" smtClean="0">
                <a:latin typeface="Times New Roman" pitchFamily="18" charset="0"/>
              </a:rPr>
              <a:pPr/>
              <a:t>60</a:t>
            </a:fld>
            <a:endParaRPr lang="en-US" altLang="ko-KR" sz="1200" smtClean="0">
              <a:latin typeface="Times New Roman" pitchFamily="18" charset="0"/>
            </a:endParaRPr>
          </a:p>
        </p:txBody>
      </p:sp>
      <p:sp>
        <p:nvSpPr>
          <p:cNvPr id="158723" name="Rectangle 2"/>
          <p:cNvSpPr>
            <a:spLocks noChangeArrowheads="1" noTextEdit="1"/>
          </p:cNvSpPr>
          <p:nvPr>
            <p:ph type="sldImg"/>
          </p:nvPr>
        </p:nvSpPr>
        <p:spPr>
          <a:ln/>
        </p:spPr>
      </p:sp>
      <p:sp>
        <p:nvSpPr>
          <p:cNvPr id="15872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76013BD1-C5BF-4FD7-A004-2DFF8E0D41D6}" type="slidenum">
              <a:rPr lang="ko-KR" altLang="en-US" sz="1200" smtClean="0">
                <a:latin typeface="Times New Roman" pitchFamily="18" charset="0"/>
              </a:rPr>
              <a:pPr/>
              <a:t>61</a:t>
            </a:fld>
            <a:endParaRPr lang="en-US" altLang="ko-KR" sz="1200" smtClean="0">
              <a:latin typeface="Times New Roman" pitchFamily="18" charset="0"/>
            </a:endParaRPr>
          </a:p>
        </p:txBody>
      </p:sp>
      <p:sp>
        <p:nvSpPr>
          <p:cNvPr id="159747" name="Rectangle 2"/>
          <p:cNvSpPr>
            <a:spLocks noChangeArrowheads="1" noTextEdit="1"/>
          </p:cNvSpPr>
          <p:nvPr>
            <p:ph type="sldImg"/>
          </p:nvPr>
        </p:nvSpPr>
        <p:spPr>
          <a:ln/>
        </p:spPr>
      </p:sp>
      <p:sp>
        <p:nvSpPr>
          <p:cNvPr id="15974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601E3855-9A69-4D6D-ABEA-8643D8217B3E}" type="slidenum">
              <a:rPr lang="ko-KR" altLang="en-US" sz="1200" smtClean="0">
                <a:latin typeface="Times New Roman" pitchFamily="18" charset="0"/>
              </a:rPr>
              <a:pPr/>
              <a:t>62</a:t>
            </a:fld>
            <a:endParaRPr lang="en-US" altLang="ko-KR" sz="1200" smtClean="0">
              <a:latin typeface="Times New Roman" pitchFamily="18" charset="0"/>
            </a:endParaRPr>
          </a:p>
        </p:txBody>
      </p:sp>
      <p:sp>
        <p:nvSpPr>
          <p:cNvPr id="160771" name="Rectangle 2"/>
          <p:cNvSpPr>
            <a:spLocks noChangeArrowheads="1" noTextEdit="1"/>
          </p:cNvSpPr>
          <p:nvPr>
            <p:ph type="sldImg"/>
          </p:nvPr>
        </p:nvSpPr>
        <p:spPr>
          <a:ln/>
        </p:spPr>
      </p:sp>
      <p:sp>
        <p:nvSpPr>
          <p:cNvPr id="16077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2C630928-B58D-4516-81C5-A0023D0389E0}" type="slidenum">
              <a:rPr lang="ko-KR" altLang="en-US" sz="1200" smtClean="0">
                <a:latin typeface="Times New Roman" pitchFamily="18" charset="0"/>
              </a:rPr>
              <a:pPr/>
              <a:t>63</a:t>
            </a:fld>
            <a:endParaRPr lang="en-US" altLang="ko-KR" sz="1200" smtClean="0">
              <a:latin typeface="Times New Roman" pitchFamily="18" charset="0"/>
            </a:endParaRPr>
          </a:p>
        </p:txBody>
      </p:sp>
      <p:sp>
        <p:nvSpPr>
          <p:cNvPr id="161795" name="Rectangle 2"/>
          <p:cNvSpPr>
            <a:spLocks noChangeArrowheads="1" noTextEdit="1"/>
          </p:cNvSpPr>
          <p:nvPr>
            <p:ph type="sldImg"/>
          </p:nvPr>
        </p:nvSpPr>
        <p:spPr>
          <a:ln/>
        </p:spPr>
      </p:sp>
      <p:sp>
        <p:nvSpPr>
          <p:cNvPr id="16179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DE54AC48-7B6A-4FDE-9352-51CCC84DBA59}" type="slidenum">
              <a:rPr lang="ko-KR" altLang="en-US" sz="1200" smtClean="0">
                <a:latin typeface="Times New Roman" pitchFamily="18" charset="0"/>
              </a:rPr>
              <a:pPr/>
              <a:t>64</a:t>
            </a:fld>
            <a:endParaRPr lang="en-US" altLang="ko-KR" sz="1200" smtClean="0">
              <a:latin typeface="Times New Roman" pitchFamily="18" charset="0"/>
            </a:endParaRPr>
          </a:p>
        </p:txBody>
      </p:sp>
      <p:sp>
        <p:nvSpPr>
          <p:cNvPr id="162819" name="Rectangle 2"/>
          <p:cNvSpPr>
            <a:spLocks noChangeArrowheads="1" noTextEdit="1"/>
          </p:cNvSpPr>
          <p:nvPr>
            <p:ph type="sldImg"/>
          </p:nvPr>
        </p:nvSpPr>
        <p:spPr>
          <a:ln/>
        </p:spPr>
      </p:sp>
      <p:sp>
        <p:nvSpPr>
          <p:cNvPr id="16282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81B74CC5-511D-44D5-99B0-D6D456DEF172}" type="slidenum">
              <a:rPr lang="ko-KR" altLang="en-US" sz="1200" smtClean="0">
                <a:latin typeface="Times New Roman" pitchFamily="18" charset="0"/>
              </a:rPr>
              <a:pPr/>
              <a:t>65</a:t>
            </a:fld>
            <a:endParaRPr lang="en-US" altLang="ko-KR" sz="1200" smtClean="0">
              <a:latin typeface="Times New Roman" pitchFamily="18" charset="0"/>
            </a:endParaRPr>
          </a:p>
        </p:txBody>
      </p:sp>
      <p:sp>
        <p:nvSpPr>
          <p:cNvPr id="163843" name="Rectangle 2"/>
          <p:cNvSpPr>
            <a:spLocks noChangeArrowheads="1" noTextEdit="1"/>
          </p:cNvSpPr>
          <p:nvPr>
            <p:ph type="sldImg"/>
          </p:nvPr>
        </p:nvSpPr>
        <p:spPr>
          <a:ln/>
        </p:spPr>
      </p:sp>
      <p:sp>
        <p:nvSpPr>
          <p:cNvPr id="16384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4084408-9C7A-4D33-A80F-36F5EBB30E13}" type="slidenum">
              <a:rPr lang="ko-KR" altLang="en-US" sz="1200" smtClean="0">
                <a:latin typeface="Times New Roman" pitchFamily="18" charset="0"/>
              </a:rPr>
              <a:pPr/>
              <a:t>66</a:t>
            </a:fld>
            <a:endParaRPr lang="en-US" altLang="ko-KR" sz="1200" smtClean="0">
              <a:latin typeface="Times New Roman" pitchFamily="18" charset="0"/>
            </a:endParaRPr>
          </a:p>
        </p:txBody>
      </p:sp>
      <p:sp>
        <p:nvSpPr>
          <p:cNvPr id="164867" name="Rectangle 2"/>
          <p:cNvSpPr>
            <a:spLocks noChangeArrowheads="1" noTextEdit="1"/>
          </p:cNvSpPr>
          <p:nvPr>
            <p:ph type="sldImg"/>
          </p:nvPr>
        </p:nvSpPr>
        <p:spPr>
          <a:ln/>
        </p:spPr>
      </p:sp>
      <p:sp>
        <p:nvSpPr>
          <p:cNvPr id="16486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0AFBC92-C6FA-45FE-9D22-65B013117D0B}" type="slidenum">
              <a:rPr lang="ko-KR" altLang="en-US" sz="1200" smtClean="0">
                <a:latin typeface="Times New Roman" pitchFamily="18" charset="0"/>
              </a:rPr>
              <a:pPr/>
              <a:t>67</a:t>
            </a:fld>
            <a:endParaRPr lang="en-US" altLang="ko-KR" sz="1200" smtClean="0">
              <a:latin typeface="Times New Roman" pitchFamily="18" charset="0"/>
            </a:endParaRPr>
          </a:p>
        </p:txBody>
      </p:sp>
      <p:sp>
        <p:nvSpPr>
          <p:cNvPr id="165891" name="Rectangle 2"/>
          <p:cNvSpPr>
            <a:spLocks noChangeArrowheads="1" noTextEdit="1"/>
          </p:cNvSpPr>
          <p:nvPr>
            <p:ph type="sldImg"/>
          </p:nvPr>
        </p:nvSpPr>
        <p:spPr>
          <a:ln/>
        </p:spPr>
      </p:sp>
      <p:sp>
        <p:nvSpPr>
          <p:cNvPr id="16589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7FAB9707-5DD1-4004-8DA2-2209744F40D1}" type="slidenum">
              <a:rPr lang="ko-KR" altLang="en-US" sz="1200" smtClean="0">
                <a:latin typeface="Times New Roman" pitchFamily="18" charset="0"/>
              </a:rPr>
              <a:pPr/>
              <a:t>68</a:t>
            </a:fld>
            <a:endParaRPr lang="en-US" altLang="ko-KR" sz="1200" smtClean="0">
              <a:latin typeface="Times New Roman" pitchFamily="18" charset="0"/>
            </a:endParaRPr>
          </a:p>
        </p:txBody>
      </p:sp>
      <p:sp>
        <p:nvSpPr>
          <p:cNvPr id="166915" name="Rectangle 2"/>
          <p:cNvSpPr>
            <a:spLocks noChangeArrowheads="1" noTextEdit="1"/>
          </p:cNvSpPr>
          <p:nvPr>
            <p:ph type="sldImg"/>
          </p:nvPr>
        </p:nvSpPr>
        <p:spPr>
          <a:ln/>
        </p:spPr>
      </p:sp>
      <p:sp>
        <p:nvSpPr>
          <p:cNvPr id="16691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F3D71F81-5F52-4ACF-B823-54C62C7F876F}" type="slidenum">
              <a:rPr lang="ko-KR" altLang="en-US" sz="1200" smtClean="0">
                <a:latin typeface="Times New Roman" pitchFamily="18" charset="0"/>
              </a:rPr>
              <a:pPr/>
              <a:t>69</a:t>
            </a:fld>
            <a:endParaRPr lang="en-US" altLang="ko-KR" sz="1200" smtClean="0">
              <a:latin typeface="Times New Roman" pitchFamily="18" charset="0"/>
            </a:endParaRPr>
          </a:p>
        </p:txBody>
      </p:sp>
      <p:sp>
        <p:nvSpPr>
          <p:cNvPr id="167939" name="Rectangle 2"/>
          <p:cNvSpPr>
            <a:spLocks noChangeArrowheads="1" noTextEdit="1"/>
          </p:cNvSpPr>
          <p:nvPr>
            <p:ph type="sldImg"/>
          </p:nvPr>
        </p:nvSpPr>
        <p:spPr>
          <a:ln/>
        </p:spPr>
      </p:sp>
      <p:sp>
        <p:nvSpPr>
          <p:cNvPr id="16794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74EB084-C922-458A-BEA6-EA7A8464FE27}" type="slidenum">
              <a:rPr lang="ko-KR" altLang="en-US" sz="1200" smtClean="0">
                <a:latin typeface="Times New Roman" pitchFamily="18" charset="0"/>
              </a:rPr>
              <a:pPr/>
              <a:t>7</a:t>
            </a:fld>
            <a:endParaRPr lang="en-US" altLang="ko-KR" sz="1200" smtClean="0">
              <a:latin typeface="Times New Roman" pitchFamily="18" charset="0"/>
            </a:endParaRPr>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C9920AF-DEC7-45D9-8BA3-F1BDF7800B37}" type="slidenum">
              <a:rPr lang="ko-KR" altLang="en-US" sz="1200" smtClean="0">
                <a:latin typeface="Times New Roman" pitchFamily="18" charset="0"/>
              </a:rPr>
              <a:pPr/>
              <a:t>70</a:t>
            </a:fld>
            <a:endParaRPr lang="en-US" altLang="ko-KR" sz="1200" smtClean="0">
              <a:latin typeface="Times New Roman" pitchFamily="18" charset="0"/>
            </a:endParaRPr>
          </a:p>
        </p:txBody>
      </p:sp>
      <p:sp>
        <p:nvSpPr>
          <p:cNvPr id="168963" name="Rectangle 2"/>
          <p:cNvSpPr>
            <a:spLocks noChangeArrowheads="1" noTextEdit="1"/>
          </p:cNvSpPr>
          <p:nvPr>
            <p:ph type="sldImg"/>
          </p:nvPr>
        </p:nvSpPr>
        <p:spPr>
          <a:ln/>
        </p:spPr>
      </p:sp>
      <p:sp>
        <p:nvSpPr>
          <p:cNvPr id="16896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DC2A81A6-559D-4536-9FC0-AD3E2ABA4AF4}" type="slidenum">
              <a:rPr lang="ko-KR" altLang="en-US" sz="1200" smtClean="0">
                <a:latin typeface="Times New Roman" pitchFamily="18" charset="0"/>
              </a:rPr>
              <a:pPr/>
              <a:t>71</a:t>
            </a:fld>
            <a:endParaRPr lang="en-US" altLang="ko-KR" sz="1200" smtClean="0">
              <a:latin typeface="Times New Roman" pitchFamily="18" charset="0"/>
            </a:endParaRPr>
          </a:p>
        </p:txBody>
      </p:sp>
      <p:sp>
        <p:nvSpPr>
          <p:cNvPr id="169987" name="Rectangle 2"/>
          <p:cNvSpPr>
            <a:spLocks noChangeArrowheads="1" noTextEdit="1"/>
          </p:cNvSpPr>
          <p:nvPr>
            <p:ph type="sldImg"/>
          </p:nvPr>
        </p:nvSpPr>
        <p:spPr>
          <a:ln/>
        </p:spPr>
      </p:sp>
      <p:sp>
        <p:nvSpPr>
          <p:cNvPr id="16998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B2DC84E7-0853-49D9-BBEE-719F781B5959}" type="slidenum">
              <a:rPr lang="ko-KR" altLang="en-US" sz="1200" smtClean="0">
                <a:latin typeface="Times New Roman" pitchFamily="18" charset="0"/>
              </a:rPr>
              <a:pPr/>
              <a:t>72</a:t>
            </a:fld>
            <a:endParaRPr lang="en-US" altLang="ko-KR" sz="1200" smtClean="0">
              <a:latin typeface="Times New Roman" pitchFamily="18" charset="0"/>
            </a:endParaRPr>
          </a:p>
        </p:txBody>
      </p:sp>
      <p:sp>
        <p:nvSpPr>
          <p:cNvPr id="171011" name="Rectangle 2"/>
          <p:cNvSpPr>
            <a:spLocks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38534C04-C254-4225-AEB6-223F9D23B00F}" type="slidenum">
              <a:rPr lang="ko-KR" altLang="en-US" sz="1200" smtClean="0">
                <a:latin typeface="Times New Roman" pitchFamily="18" charset="0"/>
              </a:rPr>
              <a:pPr/>
              <a:t>73</a:t>
            </a:fld>
            <a:endParaRPr lang="en-US" altLang="ko-KR" sz="1200" smtClean="0">
              <a:latin typeface="Times New Roman" pitchFamily="18" charset="0"/>
            </a:endParaRPr>
          </a:p>
        </p:txBody>
      </p:sp>
      <p:sp>
        <p:nvSpPr>
          <p:cNvPr id="172035" name="Rectangle 2"/>
          <p:cNvSpPr>
            <a:spLocks noChangeArrowheads="1" noTextEdit="1"/>
          </p:cNvSpPr>
          <p:nvPr>
            <p:ph type="sldImg"/>
          </p:nvPr>
        </p:nvSpPr>
        <p:spPr>
          <a:ln/>
        </p:spPr>
      </p:sp>
      <p:sp>
        <p:nvSpPr>
          <p:cNvPr id="17203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2D1690A-E67B-4F10-8B13-CF6E641B8B60}" type="slidenum">
              <a:rPr lang="ko-KR" altLang="en-US" sz="1200" smtClean="0">
                <a:latin typeface="Times New Roman" pitchFamily="18" charset="0"/>
              </a:rPr>
              <a:pPr/>
              <a:t>74</a:t>
            </a:fld>
            <a:endParaRPr lang="en-US" altLang="ko-KR" sz="1200" smtClean="0">
              <a:latin typeface="Times New Roman" pitchFamily="18" charset="0"/>
            </a:endParaRPr>
          </a:p>
        </p:txBody>
      </p:sp>
      <p:sp>
        <p:nvSpPr>
          <p:cNvPr id="173059" name="Rectangle 2"/>
          <p:cNvSpPr>
            <a:spLocks noChangeArrowheads="1" noTextEdit="1"/>
          </p:cNvSpPr>
          <p:nvPr>
            <p:ph type="sldImg"/>
          </p:nvPr>
        </p:nvSpPr>
        <p:spPr>
          <a:ln/>
        </p:spPr>
      </p:sp>
      <p:sp>
        <p:nvSpPr>
          <p:cNvPr id="17306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0281B1DE-5E1E-4FE1-B757-ACA0356144E9}" type="slidenum">
              <a:rPr lang="ko-KR" altLang="en-US" sz="1200" smtClean="0">
                <a:latin typeface="Times New Roman" pitchFamily="18" charset="0"/>
              </a:rPr>
              <a:pPr/>
              <a:t>75</a:t>
            </a:fld>
            <a:endParaRPr lang="en-US" altLang="ko-KR" sz="1200" smtClean="0">
              <a:latin typeface="Times New Roman" pitchFamily="18" charset="0"/>
            </a:endParaRPr>
          </a:p>
        </p:txBody>
      </p:sp>
      <p:sp>
        <p:nvSpPr>
          <p:cNvPr id="174083" name="Rectangle 2"/>
          <p:cNvSpPr>
            <a:spLocks noChangeArrowheads="1" noTextEdit="1"/>
          </p:cNvSpPr>
          <p:nvPr>
            <p:ph type="sldImg"/>
          </p:nvPr>
        </p:nvSpPr>
        <p:spPr>
          <a:ln/>
        </p:spPr>
      </p:sp>
      <p:sp>
        <p:nvSpPr>
          <p:cNvPr id="1740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0B9E2BC-42EA-46CB-8FAB-948472A04E99}" type="slidenum">
              <a:rPr lang="ko-KR" altLang="en-US" sz="1200" smtClean="0">
                <a:latin typeface="Times New Roman" pitchFamily="18" charset="0"/>
              </a:rPr>
              <a:pPr/>
              <a:t>76</a:t>
            </a:fld>
            <a:endParaRPr lang="en-US" altLang="ko-KR" sz="1200" smtClean="0">
              <a:latin typeface="Times New Roman" pitchFamily="18" charset="0"/>
            </a:endParaRPr>
          </a:p>
        </p:txBody>
      </p:sp>
      <p:sp>
        <p:nvSpPr>
          <p:cNvPr id="175107" name="Rectangle 2"/>
          <p:cNvSpPr>
            <a:spLocks noChangeArrowheads="1" noTextEdit="1"/>
          </p:cNvSpPr>
          <p:nvPr>
            <p:ph type="sldImg"/>
          </p:nvPr>
        </p:nvSpPr>
        <p:spPr>
          <a:ln/>
        </p:spPr>
      </p:sp>
      <p:sp>
        <p:nvSpPr>
          <p:cNvPr id="1751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8EE18224-EAD1-401F-9014-B62A0845C0A2}" type="slidenum">
              <a:rPr lang="ko-KR" altLang="en-US" sz="1200" smtClean="0">
                <a:latin typeface="Times New Roman" pitchFamily="18" charset="0"/>
              </a:rPr>
              <a:pPr/>
              <a:t>77</a:t>
            </a:fld>
            <a:endParaRPr lang="en-US" altLang="ko-KR" sz="1200" smtClean="0">
              <a:latin typeface="Times New Roman" pitchFamily="18" charset="0"/>
            </a:endParaRPr>
          </a:p>
        </p:txBody>
      </p:sp>
      <p:sp>
        <p:nvSpPr>
          <p:cNvPr id="176131" name="Rectangle 2"/>
          <p:cNvSpPr>
            <a:spLocks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2446420D-EF60-4AF6-B602-7DB079C0136A}" type="slidenum">
              <a:rPr lang="ko-KR" altLang="en-US" sz="1200" smtClean="0">
                <a:latin typeface="Times New Roman" pitchFamily="18" charset="0"/>
              </a:rPr>
              <a:pPr/>
              <a:t>78</a:t>
            </a:fld>
            <a:endParaRPr lang="en-US" altLang="ko-KR" sz="1200" smtClean="0">
              <a:latin typeface="Times New Roman" pitchFamily="18" charset="0"/>
            </a:endParaRPr>
          </a:p>
        </p:txBody>
      </p:sp>
      <p:sp>
        <p:nvSpPr>
          <p:cNvPr id="177155" name="Rectangle 2"/>
          <p:cNvSpPr>
            <a:spLocks noChangeArrowheads="1" noTextEdit="1"/>
          </p:cNvSpPr>
          <p:nvPr>
            <p:ph type="sldImg"/>
          </p:nvPr>
        </p:nvSpPr>
        <p:spPr>
          <a:ln/>
        </p:spPr>
      </p:sp>
      <p:sp>
        <p:nvSpPr>
          <p:cNvPr id="17715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AC7A4C6A-E7CD-4315-A88B-FF52AD3DC904}" type="slidenum">
              <a:rPr lang="ko-KR" altLang="en-US" sz="1200" smtClean="0">
                <a:latin typeface="Times New Roman" pitchFamily="18" charset="0"/>
              </a:rPr>
              <a:pPr/>
              <a:t>79</a:t>
            </a:fld>
            <a:endParaRPr lang="en-US" altLang="ko-KR" sz="1200" smtClean="0">
              <a:latin typeface="Times New Roman" pitchFamily="18" charset="0"/>
            </a:endParaRPr>
          </a:p>
        </p:txBody>
      </p:sp>
      <p:sp>
        <p:nvSpPr>
          <p:cNvPr id="178179" name="Rectangle 2"/>
          <p:cNvSpPr>
            <a:spLocks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561F3E2A-6A78-4324-A259-385D70EB67F2}" type="slidenum">
              <a:rPr lang="ko-KR" altLang="en-US" sz="1200" smtClean="0">
                <a:latin typeface="Times New Roman" pitchFamily="18" charset="0"/>
              </a:rPr>
              <a:pPr/>
              <a:t>8</a:t>
            </a:fld>
            <a:endParaRPr lang="en-US" altLang="ko-KR" sz="1200" smtClean="0">
              <a:latin typeface="Times New Roman" pitchFamily="18" charset="0"/>
            </a:endParaRPr>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BF2352ED-6AB4-46A1-9FFC-B6F56239D1FB}" type="slidenum">
              <a:rPr lang="ko-KR" altLang="en-US" sz="1200" smtClean="0">
                <a:latin typeface="Times New Roman" pitchFamily="18" charset="0"/>
              </a:rPr>
              <a:pPr/>
              <a:t>80</a:t>
            </a:fld>
            <a:endParaRPr lang="en-US" altLang="ko-KR" sz="1200" smtClean="0">
              <a:latin typeface="Times New Roman" pitchFamily="18" charset="0"/>
            </a:endParaRPr>
          </a:p>
        </p:txBody>
      </p:sp>
      <p:sp>
        <p:nvSpPr>
          <p:cNvPr id="179203" name="Rectangle 2"/>
          <p:cNvSpPr>
            <a:spLocks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12A913B-E3B1-4982-9C39-F982DFB05A74}" type="slidenum">
              <a:rPr lang="ko-KR" altLang="en-US" sz="1200" smtClean="0">
                <a:latin typeface="Times New Roman" pitchFamily="18" charset="0"/>
              </a:rPr>
              <a:pPr/>
              <a:t>81</a:t>
            </a:fld>
            <a:endParaRPr lang="en-US" altLang="ko-KR" sz="1200" smtClean="0">
              <a:latin typeface="Times New Roman" pitchFamily="18" charset="0"/>
            </a:endParaRPr>
          </a:p>
        </p:txBody>
      </p:sp>
      <p:sp>
        <p:nvSpPr>
          <p:cNvPr id="180227" name="Rectangle 2"/>
          <p:cNvSpPr>
            <a:spLocks noChangeArrowheads="1" noTextEdit="1"/>
          </p:cNvSpPr>
          <p:nvPr>
            <p:ph type="sldImg"/>
          </p:nvPr>
        </p:nvSpPr>
        <p:spPr>
          <a:ln/>
        </p:spPr>
      </p:sp>
      <p:sp>
        <p:nvSpPr>
          <p:cNvPr id="18022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201AE635-5482-4580-A6BB-62222E4A7027}" type="slidenum">
              <a:rPr lang="ko-KR" altLang="en-US" sz="1200" smtClean="0">
                <a:latin typeface="Times New Roman" pitchFamily="18" charset="0"/>
              </a:rPr>
              <a:pPr/>
              <a:t>82</a:t>
            </a:fld>
            <a:endParaRPr lang="en-US" altLang="ko-KR" sz="1200" smtClean="0">
              <a:latin typeface="Times New Roman" pitchFamily="18" charset="0"/>
            </a:endParaRPr>
          </a:p>
        </p:txBody>
      </p:sp>
      <p:sp>
        <p:nvSpPr>
          <p:cNvPr id="181251" name="Rectangle 2"/>
          <p:cNvSpPr>
            <a:spLocks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5964EBF-2C61-4D58-A68A-323CFDA1546E}" type="slidenum">
              <a:rPr lang="ko-KR" altLang="en-US" sz="1200" smtClean="0">
                <a:latin typeface="Times New Roman" pitchFamily="18" charset="0"/>
              </a:rPr>
              <a:pPr/>
              <a:t>83</a:t>
            </a:fld>
            <a:endParaRPr lang="en-US" altLang="ko-KR" sz="1200" smtClean="0">
              <a:latin typeface="Times New Roman" pitchFamily="18" charset="0"/>
            </a:endParaRPr>
          </a:p>
        </p:txBody>
      </p:sp>
      <p:sp>
        <p:nvSpPr>
          <p:cNvPr id="182275" name="Rectangle 2"/>
          <p:cNvSpPr>
            <a:spLocks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2C44089A-A6F2-4750-BE24-546B3C25201B}" type="slidenum">
              <a:rPr lang="ko-KR" altLang="en-US" sz="1200" smtClean="0">
                <a:latin typeface="Times New Roman" pitchFamily="18" charset="0"/>
              </a:rPr>
              <a:pPr/>
              <a:t>84</a:t>
            </a:fld>
            <a:endParaRPr lang="en-US" altLang="ko-KR" sz="1200" smtClean="0">
              <a:latin typeface="Times New Roman" pitchFamily="18" charset="0"/>
            </a:endParaRPr>
          </a:p>
        </p:txBody>
      </p:sp>
      <p:sp>
        <p:nvSpPr>
          <p:cNvPr id="183299" name="Rectangle 2"/>
          <p:cNvSpPr>
            <a:spLocks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DA94B75D-812A-4DE7-8F3E-82DA60B2214A}" type="slidenum">
              <a:rPr lang="ko-KR" altLang="en-US" sz="1200" smtClean="0">
                <a:latin typeface="Times New Roman" pitchFamily="18" charset="0"/>
              </a:rPr>
              <a:pPr/>
              <a:t>85</a:t>
            </a:fld>
            <a:endParaRPr lang="en-US" altLang="ko-KR" sz="1200" smtClean="0">
              <a:latin typeface="Times New Roman" pitchFamily="18" charset="0"/>
            </a:endParaRPr>
          </a:p>
        </p:txBody>
      </p:sp>
      <p:sp>
        <p:nvSpPr>
          <p:cNvPr id="184323" name="Rectangle 2"/>
          <p:cNvSpPr>
            <a:spLocks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22F133F-DF48-4790-9A80-ECEDF369AB67}" type="slidenum">
              <a:rPr lang="ko-KR" altLang="en-US" sz="1200" smtClean="0">
                <a:latin typeface="Times New Roman" pitchFamily="18" charset="0"/>
              </a:rPr>
              <a:pPr/>
              <a:t>86</a:t>
            </a:fld>
            <a:endParaRPr lang="en-US" altLang="ko-KR" sz="1200" smtClean="0">
              <a:latin typeface="Times New Roman" pitchFamily="18" charset="0"/>
            </a:endParaRPr>
          </a:p>
        </p:txBody>
      </p:sp>
      <p:sp>
        <p:nvSpPr>
          <p:cNvPr id="185347" name="Rectangle 2"/>
          <p:cNvSpPr>
            <a:spLocks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8D9BFCC2-879E-4617-89E5-63C369FC4C2F}" type="slidenum">
              <a:rPr lang="ko-KR" altLang="en-US" sz="1200" smtClean="0">
                <a:latin typeface="Times New Roman" pitchFamily="18" charset="0"/>
              </a:rPr>
              <a:pPr/>
              <a:t>87</a:t>
            </a:fld>
            <a:endParaRPr lang="en-US" altLang="ko-KR" sz="1200" smtClean="0">
              <a:latin typeface="Times New Roman" pitchFamily="18" charset="0"/>
            </a:endParaRPr>
          </a:p>
        </p:txBody>
      </p:sp>
      <p:sp>
        <p:nvSpPr>
          <p:cNvPr id="186371" name="Rectangle 2"/>
          <p:cNvSpPr>
            <a:spLocks noChangeArrowheads="1" noTextEdit="1"/>
          </p:cNvSpPr>
          <p:nvPr>
            <p:ph type="sldImg"/>
          </p:nvPr>
        </p:nvSpPr>
        <p:spPr>
          <a:ln/>
        </p:spPr>
      </p:sp>
      <p:sp>
        <p:nvSpPr>
          <p:cNvPr id="18637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CEBBCDFF-F10D-44EF-93A9-E3C006E18B7D}" type="slidenum">
              <a:rPr lang="ko-KR" altLang="en-US" sz="1200" smtClean="0">
                <a:latin typeface="Times New Roman" pitchFamily="18" charset="0"/>
              </a:rPr>
              <a:pPr/>
              <a:t>88</a:t>
            </a:fld>
            <a:endParaRPr lang="en-US" altLang="ko-KR" sz="1200" smtClean="0">
              <a:latin typeface="Times New Roman" pitchFamily="18" charset="0"/>
            </a:endParaRPr>
          </a:p>
        </p:txBody>
      </p:sp>
      <p:sp>
        <p:nvSpPr>
          <p:cNvPr id="187395" name="Rectangle 2"/>
          <p:cNvSpPr>
            <a:spLocks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90C6DB37-5112-4118-9192-CCBCC5D167A5}" type="slidenum">
              <a:rPr lang="ko-KR" altLang="en-US" sz="1200" smtClean="0">
                <a:latin typeface="Times New Roman" pitchFamily="18" charset="0"/>
              </a:rPr>
              <a:pPr/>
              <a:t>89</a:t>
            </a:fld>
            <a:endParaRPr lang="en-US" altLang="ko-KR" sz="1200" smtClean="0">
              <a:latin typeface="Times New Roman" pitchFamily="18" charset="0"/>
            </a:endParaRPr>
          </a:p>
        </p:txBody>
      </p:sp>
      <p:sp>
        <p:nvSpPr>
          <p:cNvPr id="188419" name="Rectangle 2"/>
          <p:cNvSpPr>
            <a:spLocks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BFB8ACC-AF84-4E1D-90F9-57ED84252572}" type="slidenum">
              <a:rPr lang="ko-KR" altLang="en-US" sz="1200" smtClean="0">
                <a:latin typeface="Times New Roman" pitchFamily="18" charset="0"/>
              </a:rPr>
              <a:pPr/>
              <a:t>9</a:t>
            </a:fld>
            <a:endParaRPr lang="en-US" altLang="ko-KR" sz="1200" smtClean="0">
              <a:latin typeface="Times New Roman" pitchFamily="18" charset="0"/>
            </a:endParaRPr>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4150066E-D6C4-41FC-92B7-C6A7B6C0FF63}" type="slidenum">
              <a:rPr lang="ko-KR" altLang="en-US" sz="1200" smtClean="0">
                <a:latin typeface="Times New Roman" pitchFamily="18" charset="0"/>
              </a:rPr>
              <a:pPr/>
              <a:t>90</a:t>
            </a:fld>
            <a:endParaRPr lang="en-US" altLang="ko-KR" sz="1200" smtClean="0">
              <a:latin typeface="Times New Roman" pitchFamily="18" charset="0"/>
            </a:endParaRPr>
          </a:p>
        </p:txBody>
      </p:sp>
      <p:sp>
        <p:nvSpPr>
          <p:cNvPr id="189443" name="Rectangle 2"/>
          <p:cNvSpPr>
            <a:spLocks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11EEA8D2-5290-4DE2-A313-21964B9B86DD}" type="slidenum">
              <a:rPr lang="ko-KR" altLang="en-US" sz="1200" smtClean="0">
                <a:latin typeface="Times New Roman" pitchFamily="18" charset="0"/>
              </a:rPr>
              <a:pPr/>
              <a:t>91</a:t>
            </a:fld>
            <a:endParaRPr lang="en-US" altLang="ko-KR" sz="1200" smtClean="0">
              <a:latin typeface="Times New Roman" pitchFamily="18" charset="0"/>
            </a:endParaRPr>
          </a:p>
        </p:txBody>
      </p:sp>
      <p:sp>
        <p:nvSpPr>
          <p:cNvPr id="190467" name="Rectangle 2"/>
          <p:cNvSpPr>
            <a:spLocks noChangeArrowheads="1" noTextEdit="1"/>
          </p:cNvSpPr>
          <p:nvPr>
            <p:ph type="sldImg"/>
          </p:nvPr>
        </p:nvSpPr>
        <p:spPr>
          <a:ln/>
        </p:spPr>
      </p:sp>
      <p:sp>
        <p:nvSpPr>
          <p:cNvPr id="19046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fld id="{BB7D62A7-F66C-4606-8A55-DC3043E0DFC3}" type="slidenum">
              <a:rPr lang="ko-KR" altLang="en-US" sz="1200" smtClean="0">
                <a:latin typeface="Times New Roman" pitchFamily="18" charset="0"/>
              </a:rPr>
              <a:pPr/>
              <a:t>92</a:t>
            </a:fld>
            <a:endParaRPr lang="en-US" altLang="ko-KR" sz="1200" smtClean="0">
              <a:latin typeface="Times New Roman" pitchFamily="18" charset="0"/>
            </a:endParaRPr>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086600" y="6324600"/>
            <a:ext cx="1981200" cy="487363"/>
          </a:xfrm>
          <a:prstGeom prst="rect">
            <a:avLst/>
          </a:prstGeom>
          <a:noFill/>
          <a:ln w="9525">
            <a:noFill/>
            <a:miter lim="800000"/>
            <a:headEnd/>
            <a:tailEnd/>
          </a:ln>
          <a:effectLst/>
        </p:spPr>
        <p:txBody>
          <a:bodyPr>
            <a:spAutoFit/>
          </a:bodyPr>
          <a:lstStyle/>
          <a:p>
            <a:pPr eaLnBrk="1" hangingPunct="1">
              <a:defRPr/>
            </a:pPr>
            <a:r>
              <a:rPr lang="ko-KR" altLang="en-US" sz="1400">
                <a:latin typeface="Times New Roman" pitchFamily="18" charset="0"/>
                <a:ea typeface="굴림" pitchFamily="50" charset="-127"/>
                <a:sym typeface="Symbol" pitchFamily="18" charset="2"/>
              </a:rPr>
              <a:t></a:t>
            </a:r>
            <a:r>
              <a:rPr lang="ko-KR" altLang="en-US" sz="1200">
                <a:latin typeface="Times New Roman" pitchFamily="18" charset="0"/>
                <a:ea typeface="굴림" pitchFamily="50" charset="-127"/>
              </a:rPr>
              <a:t> 2004 </a:t>
            </a:r>
            <a:r>
              <a:rPr lang="en-US" altLang="ko-KR" sz="1200">
                <a:latin typeface="Times New Roman" pitchFamily="18" charset="0"/>
                <a:ea typeface="굴림" pitchFamily="50" charset="-127"/>
              </a:rPr>
              <a:t>Prentice Hall, Inc.</a:t>
            </a:r>
            <a:br>
              <a:rPr lang="en-US" altLang="ko-KR" sz="1200">
                <a:latin typeface="Times New Roman" pitchFamily="18" charset="0"/>
                <a:ea typeface="굴림" pitchFamily="50" charset="-127"/>
              </a:rPr>
            </a:br>
            <a:r>
              <a:rPr lang="en-US" altLang="ko-KR" sz="1200">
                <a:latin typeface="Times New Roman" pitchFamily="18" charset="0"/>
                <a:ea typeface="굴림" pitchFamily="50" charset="-127"/>
              </a:rPr>
              <a:t>All rights reserved.</a:t>
            </a:r>
          </a:p>
        </p:txBody>
      </p:sp>
      <p:sp>
        <p:nvSpPr>
          <p:cNvPr id="5" name="Text Box 3"/>
          <p:cNvSpPr txBox="1">
            <a:spLocks noChangeArrowheads="1"/>
          </p:cNvSpPr>
          <p:nvPr/>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altLang="ko-KR" sz="2000" u="sng">
                <a:solidFill>
                  <a:srgbClr val="000000"/>
                </a:solidFill>
                <a:latin typeface="AvantGarde" pitchFamily="34" charset="0"/>
                <a:ea typeface="굴림" pitchFamily="50" charset="-127"/>
              </a:rPr>
              <a:t>Outline</a:t>
            </a:r>
          </a:p>
        </p:txBody>
      </p:sp>
      <p:sp>
        <p:nvSpPr>
          <p:cNvPr id="6" name="AutoShape 5">
            <a:hlinkClick r:id="" action="ppaction://hlinkshowjump?jump=previousslide" highlightClick="1"/>
          </p:cNvPr>
          <p:cNvSpPr>
            <a:spLocks noChangeArrowheads="1"/>
          </p:cNvSpPr>
          <p:nvPr/>
        </p:nvSpPr>
        <p:spPr bwMode="auto">
          <a:xfrm rot="5400000">
            <a:off x="7086600" y="76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ko-KR" altLang="en-US">
              <a:latin typeface="Helvetica" pitchFamily="34" charset="0"/>
              <a:ea typeface="굴림" pitchFamily="50" charset="-127"/>
            </a:endParaRPr>
          </a:p>
        </p:txBody>
      </p:sp>
      <p:sp>
        <p:nvSpPr>
          <p:cNvPr id="7" name="AutoShape 6">
            <a:hlinkClick r:id="" action="ppaction://hlinkshowjump?jump=nextslide" highlightClick="1"/>
          </p:cNvPr>
          <p:cNvSpPr>
            <a:spLocks noChangeArrowheads="1"/>
          </p:cNvSpPr>
          <p:nvPr/>
        </p:nvSpPr>
        <p:spPr bwMode="auto">
          <a:xfrm rot="16200000">
            <a:off x="7086600" y="457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ko-KR" altLang="en-US">
              <a:latin typeface="Helvetica" pitchFamily="34" charset="0"/>
              <a:ea typeface="굴림" pitchFamily="50" charset="-127"/>
            </a:endParaRPr>
          </a:p>
        </p:txBody>
      </p:sp>
      <p:sp>
        <p:nvSpPr>
          <p:cNvPr id="8" name="Rectangle 7"/>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ko-KR" altLang="en-US" sz="1400" b="1">
              <a:latin typeface="AvantGarde" pitchFamily="34" charset="0"/>
              <a:ea typeface="굴림" pitchFamily="50" charset="-127"/>
            </a:endParaRPr>
          </a:p>
        </p:txBody>
      </p:sp>
      <p:sp>
        <p:nvSpPr>
          <p:cNvPr id="147464" name="Rectangle 8"/>
          <p:cNvSpPr>
            <a:spLocks noGrp="1" noChangeArrowheads="1"/>
          </p:cNvSpPr>
          <p:nvPr>
            <p:ph type="subTitle" sz="quarter" idx="1"/>
          </p:nvPr>
        </p:nvSpPr>
        <p:spPr>
          <a:xfrm>
            <a:off x="73025" y="227013"/>
            <a:ext cx="6937375" cy="6399212"/>
          </a:xfrm>
          <a:solidFill>
            <a:schemeClr val="accent1"/>
          </a:solidFill>
        </p:spPr>
        <p:txBody>
          <a:bodyPr lIns="0"/>
          <a:lstStyle>
            <a:lvl1pPr marL="0" indent="0">
              <a:buFontTx/>
              <a:buNone/>
              <a:defRPr sz="1200" b="1">
                <a:latin typeface="Lucida Console" pitchFamily="49" charset="0"/>
              </a:defRPr>
            </a:lvl1pPr>
          </a:lstStyle>
          <a:p>
            <a:r>
              <a:rPr lang="en-US" altLang="ko-KR"/>
              <a:t>Click to edit Master subtitle style</a:t>
            </a:r>
          </a:p>
        </p:txBody>
      </p:sp>
      <p:sp>
        <p:nvSpPr>
          <p:cNvPr id="147466" name="Rectangle 10"/>
          <p:cNvSpPr>
            <a:spLocks noGrp="1" noChangeArrowheads="1"/>
          </p:cNvSpPr>
          <p:nvPr>
            <p:ph type="ctrTitle" sz="quarter"/>
          </p:nvPr>
        </p:nvSpPr>
        <p:spPr>
          <a:xfrm>
            <a:off x="7086600" y="838200"/>
            <a:ext cx="2057400" cy="5486400"/>
          </a:xfrm>
        </p:spPr>
        <p:txBody>
          <a:bodyPr anchor="t"/>
          <a:lstStyle>
            <a:lvl1pPr algn="l">
              <a:defRPr sz="2000">
                <a:solidFill>
                  <a:schemeClr val="tx1"/>
                </a:solidFill>
                <a:latin typeface="Times New Roman" pitchFamily="18" charset="0"/>
              </a:defRPr>
            </a:lvl1pPr>
          </a:lstStyle>
          <a:p>
            <a:r>
              <a:rPr lang="en-US" altLang="ko-KR"/>
              <a:t>Click to edit Master title style</a:t>
            </a:r>
          </a:p>
        </p:txBody>
      </p:sp>
      <p:sp>
        <p:nvSpPr>
          <p:cNvPr id="9" name="Rectangle 9"/>
          <p:cNvSpPr>
            <a:spLocks noGrp="1" noChangeArrowheads="1"/>
          </p:cNvSpPr>
          <p:nvPr>
            <p:ph type="sldNum" sz="quarter" idx="10"/>
          </p:nvPr>
        </p:nvSpPr>
        <p:spPr>
          <a:xfrm>
            <a:off x="8686800" y="0"/>
            <a:ext cx="457200" cy="457200"/>
          </a:xfrm>
        </p:spPr>
        <p:txBody>
          <a:bodyPr/>
          <a:lstStyle>
            <a:lvl1pPr>
              <a:defRPr/>
            </a:lvl1pPr>
          </a:lstStyle>
          <a:p>
            <a:pPr>
              <a:defRPr/>
            </a:pPr>
            <a:fld id="{25D82135-5905-40E6-98F0-8015B8DA9DAB}" type="slidenum">
              <a:rPr lang="ko-KR" altLang="en-US"/>
              <a:pPr>
                <a:defRPr/>
              </a:pPr>
              <a:t>‹#›</a:t>
            </a:fld>
            <a:endParaRPr lang="en-US" altLang="ko-KR"/>
          </a:p>
        </p:txBody>
      </p:sp>
    </p:spTree>
    <p:extLst>
      <p:ext uri="{BB962C8B-B14F-4D97-AF65-F5344CB8AC3E}">
        <p14:creationId xmlns:p14="http://schemas.microsoft.com/office/powerpoint/2010/main" val="37853158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7"/>
          <p:cNvSpPr>
            <a:spLocks noGrp="1" noChangeArrowheads="1"/>
          </p:cNvSpPr>
          <p:nvPr>
            <p:ph type="sldNum" sz="quarter" idx="10"/>
          </p:nvPr>
        </p:nvSpPr>
        <p:spPr>
          <a:ln/>
        </p:spPr>
        <p:txBody>
          <a:bodyPr/>
          <a:lstStyle>
            <a:lvl1pPr>
              <a:defRPr/>
            </a:lvl1pPr>
          </a:lstStyle>
          <a:p>
            <a:pPr>
              <a:defRPr/>
            </a:pPr>
            <a:fld id="{6599A7D7-26B1-4FD3-9751-3F2C82D0D3F3}" type="slidenum">
              <a:rPr lang="ko-KR" altLang="en-US"/>
              <a:pPr>
                <a:defRPr/>
              </a:pPr>
              <a:t>‹#›</a:t>
            </a:fld>
            <a:endParaRPr lang="en-US" altLang="ko-KR"/>
          </a:p>
        </p:txBody>
      </p:sp>
    </p:spTree>
    <p:extLst>
      <p:ext uri="{BB962C8B-B14F-4D97-AF65-F5344CB8AC3E}">
        <p14:creationId xmlns:p14="http://schemas.microsoft.com/office/powerpoint/2010/main" val="10217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15100" y="76200"/>
            <a:ext cx="1943100" cy="64008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85800" y="76200"/>
            <a:ext cx="5676900" cy="64008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7"/>
          <p:cNvSpPr>
            <a:spLocks noGrp="1" noChangeArrowheads="1"/>
          </p:cNvSpPr>
          <p:nvPr>
            <p:ph type="sldNum" sz="quarter" idx="10"/>
          </p:nvPr>
        </p:nvSpPr>
        <p:spPr>
          <a:ln/>
        </p:spPr>
        <p:txBody>
          <a:bodyPr/>
          <a:lstStyle>
            <a:lvl1pPr>
              <a:defRPr/>
            </a:lvl1pPr>
          </a:lstStyle>
          <a:p>
            <a:pPr>
              <a:defRPr/>
            </a:pPr>
            <a:fld id="{18E38F26-7EB8-4629-A4B9-D2D23E9DDA19}" type="slidenum">
              <a:rPr lang="ko-KR" altLang="en-US"/>
              <a:pPr>
                <a:defRPr/>
              </a:pPr>
              <a:t>‹#›</a:t>
            </a:fld>
            <a:endParaRPr lang="en-US" altLang="ko-KR"/>
          </a:p>
        </p:txBody>
      </p:sp>
    </p:spTree>
    <p:extLst>
      <p:ext uri="{BB962C8B-B14F-4D97-AF65-F5344CB8AC3E}">
        <p14:creationId xmlns:p14="http://schemas.microsoft.com/office/powerpoint/2010/main" val="91334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7"/>
          <p:cNvSpPr>
            <a:spLocks noGrp="1" noChangeArrowheads="1"/>
          </p:cNvSpPr>
          <p:nvPr>
            <p:ph type="sldNum" sz="quarter" idx="10"/>
          </p:nvPr>
        </p:nvSpPr>
        <p:spPr>
          <a:ln/>
        </p:spPr>
        <p:txBody>
          <a:bodyPr/>
          <a:lstStyle>
            <a:lvl1pPr>
              <a:defRPr/>
            </a:lvl1pPr>
          </a:lstStyle>
          <a:p>
            <a:pPr>
              <a:defRPr/>
            </a:pPr>
            <a:fld id="{751493BE-D81C-421D-92A5-6812DC9E7616}" type="slidenum">
              <a:rPr lang="ko-KR" altLang="en-US"/>
              <a:pPr>
                <a:defRPr/>
              </a:pPr>
              <a:t>‹#›</a:t>
            </a:fld>
            <a:endParaRPr lang="en-US" altLang="ko-KR"/>
          </a:p>
        </p:txBody>
      </p:sp>
    </p:spTree>
    <p:extLst>
      <p:ext uri="{BB962C8B-B14F-4D97-AF65-F5344CB8AC3E}">
        <p14:creationId xmlns:p14="http://schemas.microsoft.com/office/powerpoint/2010/main" val="144083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7"/>
          <p:cNvSpPr>
            <a:spLocks noGrp="1" noChangeArrowheads="1"/>
          </p:cNvSpPr>
          <p:nvPr>
            <p:ph type="sldNum" sz="quarter" idx="10"/>
          </p:nvPr>
        </p:nvSpPr>
        <p:spPr>
          <a:ln/>
        </p:spPr>
        <p:txBody>
          <a:bodyPr/>
          <a:lstStyle>
            <a:lvl1pPr>
              <a:defRPr/>
            </a:lvl1pPr>
          </a:lstStyle>
          <a:p>
            <a:pPr>
              <a:defRPr/>
            </a:pPr>
            <a:fld id="{1248808B-9032-45E8-86B2-30A977137410}" type="slidenum">
              <a:rPr lang="ko-KR" altLang="en-US"/>
              <a:pPr>
                <a:defRPr/>
              </a:pPr>
              <a:t>‹#›</a:t>
            </a:fld>
            <a:endParaRPr lang="en-US" altLang="ko-KR"/>
          </a:p>
        </p:txBody>
      </p:sp>
    </p:spTree>
    <p:extLst>
      <p:ext uri="{BB962C8B-B14F-4D97-AF65-F5344CB8AC3E}">
        <p14:creationId xmlns:p14="http://schemas.microsoft.com/office/powerpoint/2010/main" val="160235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85800" y="12192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2192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7"/>
          <p:cNvSpPr>
            <a:spLocks noGrp="1" noChangeArrowheads="1"/>
          </p:cNvSpPr>
          <p:nvPr>
            <p:ph type="sldNum" sz="quarter" idx="10"/>
          </p:nvPr>
        </p:nvSpPr>
        <p:spPr>
          <a:ln/>
        </p:spPr>
        <p:txBody>
          <a:bodyPr/>
          <a:lstStyle>
            <a:lvl1pPr>
              <a:defRPr/>
            </a:lvl1pPr>
          </a:lstStyle>
          <a:p>
            <a:pPr>
              <a:defRPr/>
            </a:pPr>
            <a:fld id="{D05640D4-6E1D-4F37-85F2-35312D9F007E}" type="slidenum">
              <a:rPr lang="ko-KR" altLang="en-US"/>
              <a:pPr>
                <a:defRPr/>
              </a:pPr>
              <a:t>‹#›</a:t>
            </a:fld>
            <a:endParaRPr lang="en-US" altLang="ko-KR"/>
          </a:p>
        </p:txBody>
      </p:sp>
    </p:spTree>
    <p:extLst>
      <p:ext uri="{BB962C8B-B14F-4D97-AF65-F5344CB8AC3E}">
        <p14:creationId xmlns:p14="http://schemas.microsoft.com/office/powerpoint/2010/main" val="74156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7"/>
          <p:cNvSpPr>
            <a:spLocks noGrp="1" noChangeArrowheads="1"/>
          </p:cNvSpPr>
          <p:nvPr>
            <p:ph type="sldNum" sz="quarter" idx="10"/>
          </p:nvPr>
        </p:nvSpPr>
        <p:spPr>
          <a:ln/>
        </p:spPr>
        <p:txBody>
          <a:bodyPr/>
          <a:lstStyle>
            <a:lvl1pPr>
              <a:defRPr/>
            </a:lvl1pPr>
          </a:lstStyle>
          <a:p>
            <a:pPr>
              <a:defRPr/>
            </a:pPr>
            <a:fld id="{2185C69D-F95B-4A54-83E0-C943B24086E7}" type="slidenum">
              <a:rPr lang="ko-KR" altLang="en-US"/>
              <a:pPr>
                <a:defRPr/>
              </a:pPr>
              <a:t>‹#›</a:t>
            </a:fld>
            <a:endParaRPr lang="en-US" altLang="ko-KR"/>
          </a:p>
        </p:txBody>
      </p:sp>
    </p:spTree>
    <p:extLst>
      <p:ext uri="{BB962C8B-B14F-4D97-AF65-F5344CB8AC3E}">
        <p14:creationId xmlns:p14="http://schemas.microsoft.com/office/powerpoint/2010/main" val="167676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7"/>
          <p:cNvSpPr>
            <a:spLocks noGrp="1" noChangeArrowheads="1"/>
          </p:cNvSpPr>
          <p:nvPr>
            <p:ph type="sldNum" sz="quarter" idx="10"/>
          </p:nvPr>
        </p:nvSpPr>
        <p:spPr>
          <a:ln/>
        </p:spPr>
        <p:txBody>
          <a:bodyPr/>
          <a:lstStyle>
            <a:lvl1pPr>
              <a:defRPr/>
            </a:lvl1pPr>
          </a:lstStyle>
          <a:p>
            <a:pPr>
              <a:defRPr/>
            </a:pPr>
            <a:fld id="{0D7C5395-D0D0-4ACB-B0D2-67B3309FAF99}" type="slidenum">
              <a:rPr lang="ko-KR" altLang="en-US"/>
              <a:pPr>
                <a:defRPr/>
              </a:pPr>
              <a:t>‹#›</a:t>
            </a:fld>
            <a:endParaRPr lang="en-US" altLang="ko-KR"/>
          </a:p>
        </p:txBody>
      </p:sp>
    </p:spTree>
    <p:extLst>
      <p:ext uri="{BB962C8B-B14F-4D97-AF65-F5344CB8AC3E}">
        <p14:creationId xmlns:p14="http://schemas.microsoft.com/office/powerpoint/2010/main" val="116799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98943669-7283-44A8-AEA8-B936CC4E7372}" type="slidenum">
              <a:rPr lang="ko-KR" altLang="en-US"/>
              <a:pPr>
                <a:defRPr/>
              </a:pPr>
              <a:t>‹#›</a:t>
            </a:fld>
            <a:endParaRPr lang="en-US" altLang="ko-KR"/>
          </a:p>
        </p:txBody>
      </p:sp>
    </p:spTree>
    <p:extLst>
      <p:ext uri="{BB962C8B-B14F-4D97-AF65-F5344CB8AC3E}">
        <p14:creationId xmlns:p14="http://schemas.microsoft.com/office/powerpoint/2010/main" val="310550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7"/>
          <p:cNvSpPr>
            <a:spLocks noGrp="1" noChangeArrowheads="1"/>
          </p:cNvSpPr>
          <p:nvPr>
            <p:ph type="sldNum" sz="quarter" idx="10"/>
          </p:nvPr>
        </p:nvSpPr>
        <p:spPr>
          <a:ln/>
        </p:spPr>
        <p:txBody>
          <a:bodyPr/>
          <a:lstStyle>
            <a:lvl1pPr>
              <a:defRPr/>
            </a:lvl1pPr>
          </a:lstStyle>
          <a:p>
            <a:pPr>
              <a:defRPr/>
            </a:pPr>
            <a:fld id="{95032BA6-7B8C-43E1-BDD8-FEB6DD737A45}" type="slidenum">
              <a:rPr lang="ko-KR" altLang="en-US"/>
              <a:pPr>
                <a:defRPr/>
              </a:pPr>
              <a:t>‹#›</a:t>
            </a:fld>
            <a:endParaRPr lang="en-US" altLang="ko-KR"/>
          </a:p>
        </p:txBody>
      </p:sp>
    </p:spTree>
    <p:extLst>
      <p:ext uri="{BB962C8B-B14F-4D97-AF65-F5344CB8AC3E}">
        <p14:creationId xmlns:p14="http://schemas.microsoft.com/office/powerpoint/2010/main" val="236659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7"/>
          <p:cNvSpPr>
            <a:spLocks noGrp="1" noChangeArrowheads="1"/>
          </p:cNvSpPr>
          <p:nvPr>
            <p:ph type="sldNum" sz="quarter" idx="10"/>
          </p:nvPr>
        </p:nvSpPr>
        <p:spPr>
          <a:ln/>
        </p:spPr>
        <p:txBody>
          <a:bodyPr/>
          <a:lstStyle>
            <a:lvl1pPr>
              <a:defRPr/>
            </a:lvl1pPr>
          </a:lstStyle>
          <a:p>
            <a:pPr>
              <a:defRPr/>
            </a:pPr>
            <a:fld id="{5234C620-EC11-46BE-94C4-596F18D0E41F}" type="slidenum">
              <a:rPr lang="ko-KR" altLang="en-US"/>
              <a:pPr>
                <a:defRPr/>
              </a:pPr>
              <a:t>‹#›</a:t>
            </a:fld>
            <a:endParaRPr lang="en-US" altLang="ko-KR"/>
          </a:p>
        </p:txBody>
      </p:sp>
    </p:spTree>
    <p:extLst>
      <p:ext uri="{BB962C8B-B14F-4D97-AF65-F5344CB8AC3E}">
        <p14:creationId xmlns:p14="http://schemas.microsoft.com/office/powerpoint/2010/main" val="235882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685800" y="762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Title</a:t>
            </a:r>
          </a:p>
        </p:txBody>
      </p:sp>
      <p:sp>
        <p:nvSpPr>
          <p:cNvPr id="67587" name="Rectangle 3"/>
          <p:cNvSpPr>
            <a:spLocks noGrp="1" noChangeArrowheads="1"/>
          </p:cNvSpPr>
          <p:nvPr>
            <p:ph type="body" idx="1"/>
          </p:nvPr>
        </p:nvSpPr>
        <p:spPr bwMode="auto">
          <a:xfrm>
            <a:off x="685800" y="1219200"/>
            <a:ext cx="777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46439" name="Rectangle 7"/>
          <p:cNvSpPr>
            <a:spLocks noGrp="1" noChangeArrowheads="1"/>
          </p:cNvSpPr>
          <p:nvPr>
            <p:ph type="sldNum" sz="quarter" idx="4"/>
          </p:nvPr>
        </p:nvSpPr>
        <p:spPr bwMode="auto">
          <a:xfrm>
            <a:off x="7239000" y="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굴림" pitchFamily="50" charset="-127"/>
              </a:defRPr>
            </a:lvl1pPr>
          </a:lstStyle>
          <a:p>
            <a:pPr>
              <a:defRPr/>
            </a:pPr>
            <a:fld id="{D2AC563A-9C90-47CD-8CFD-67F1BD04CBF8}"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ctr" rtl="0" eaLnBrk="0" fontAlgn="base" hangingPunct="0">
        <a:spcBef>
          <a:spcPct val="0"/>
        </a:spcBef>
        <a:spcAft>
          <a:spcPct val="0"/>
        </a:spcAft>
        <a:defRPr sz="3600" b="1">
          <a:solidFill>
            <a:srgbClr val="FF3300"/>
          </a:solidFill>
          <a:latin typeface="+mj-lt"/>
          <a:ea typeface="+mj-ea"/>
          <a:cs typeface="+mj-cs"/>
        </a:defRPr>
      </a:lvl1pPr>
      <a:lvl2pPr algn="ctr" rtl="0" eaLnBrk="0" fontAlgn="base" hangingPunct="0">
        <a:spcBef>
          <a:spcPct val="0"/>
        </a:spcBef>
        <a:spcAft>
          <a:spcPct val="0"/>
        </a:spcAft>
        <a:defRPr sz="3600" b="1">
          <a:solidFill>
            <a:srgbClr val="FF3300"/>
          </a:solidFill>
          <a:latin typeface="Arial" charset="0"/>
        </a:defRPr>
      </a:lvl2pPr>
      <a:lvl3pPr algn="ctr" rtl="0" eaLnBrk="0" fontAlgn="base" hangingPunct="0">
        <a:spcBef>
          <a:spcPct val="0"/>
        </a:spcBef>
        <a:spcAft>
          <a:spcPct val="0"/>
        </a:spcAft>
        <a:defRPr sz="3600" b="1">
          <a:solidFill>
            <a:srgbClr val="FF3300"/>
          </a:solidFill>
          <a:latin typeface="Arial" charset="0"/>
        </a:defRPr>
      </a:lvl3pPr>
      <a:lvl4pPr algn="ctr" rtl="0" eaLnBrk="0" fontAlgn="base" hangingPunct="0">
        <a:spcBef>
          <a:spcPct val="0"/>
        </a:spcBef>
        <a:spcAft>
          <a:spcPct val="0"/>
        </a:spcAft>
        <a:defRPr sz="3600" b="1">
          <a:solidFill>
            <a:srgbClr val="FF3300"/>
          </a:solidFill>
          <a:latin typeface="Arial" charset="0"/>
        </a:defRPr>
      </a:lvl4pPr>
      <a:lvl5pPr algn="ctr" rtl="0" eaLnBrk="0" fontAlgn="base" hangingPunct="0">
        <a:spcBef>
          <a:spcPct val="0"/>
        </a:spcBef>
        <a:spcAft>
          <a:spcPct val="0"/>
        </a:spcAft>
        <a:defRPr sz="3600" b="1">
          <a:solidFill>
            <a:srgbClr val="FF3300"/>
          </a:solidFill>
          <a:latin typeface="Arial" charset="0"/>
        </a:defRPr>
      </a:lvl5pPr>
      <a:lvl6pPr marL="457200" algn="ctr" rtl="0" fontAlgn="base">
        <a:spcBef>
          <a:spcPct val="0"/>
        </a:spcBef>
        <a:spcAft>
          <a:spcPct val="0"/>
        </a:spcAft>
        <a:defRPr sz="3600" b="1">
          <a:solidFill>
            <a:srgbClr val="FF3300"/>
          </a:solidFill>
          <a:latin typeface="Arial" charset="0"/>
        </a:defRPr>
      </a:lvl6pPr>
      <a:lvl7pPr marL="914400" algn="ctr" rtl="0" fontAlgn="base">
        <a:spcBef>
          <a:spcPct val="0"/>
        </a:spcBef>
        <a:spcAft>
          <a:spcPct val="0"/>
        </a:spcAft>
        <a:defRPr sz="3600" b="1">
          <a:solidFill>
            <a:srgbClr val="FF3300"/>
          </a:solidFill>
          <a:latin typeface="Arial" charset="0"/>
        </a:defRPr>
      </a:lvl7pPr>
      <a:lvl8pPr marL="1371600" algn="ctr" rtl="0" fontAlgn="base">
        <a:spcBef>
          <a:spcPct val="0"/>
        </a:spcBef>
        <a:spcAft>
          <a:spcPct val="0"/>
        </a:spcAft>
        <a:defRPr sz="3600" b="1">
          <a:solidFill>
            <a:srgbClr val="FF3300"/>
          </a:solidFill>
          <a:latin typeface="Arial" charset="0"/>
        </a:defRPr>
      </a:lvl8pPr>
      <a:lvl9pPr marL="1828800" algn="ctr" rtl="0" fontAlgn="base">
        <a:spcBef>
          <a:spcPct val="0"/>
        </a:spcBef>
        <a:spcAft>
          <a:spcPct val="0"/>
        </a:spcAft>
        <a:defRPr sz="3600" b="1">
          <a:solidFill>
            <a:srgbClr val="FF33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6.w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27.w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image" Target="../media/image31.w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33.wmf"/><Relationship Id="rId4" Type="http://schemas.openxmlformats.org/officeDocument/2006/relationships/oleObject" Target="../embeddings/oleObject25.bin"/></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35.w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39.wmf"/><Relationship Id="rId4" Type="http://schemas.openxmlformats.org/officeDocument/2006/relationships/oleObject" Target="../embeddings/oleObject3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31.vml"/><Relationship Id="rId5" Type="http://schemas.openxmlformats.org/officeDocument/2006/relationships/image" Target="../media/image40.wmf"/><Relationship Id="rId4" Type="http://schemas.openxmlformats.org/officeDocument/2006/relationships/oleObject" Target="../embeddings/oleObject3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32.vml"/><Relationship Id="rId5" Type="http://schemas.openxmlformats.org/officeDocument/2006/relationships/image" Target="../media/image41.wmf"/><Relationship Id="rId4" Type="http://schemas.openxmlformats.org/officeDocument/2006/relationships/oleObject" Target="../embeddings/oleObject3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image" Target="../media/image43.png"/><Relationship Id="rId5" Type="http://schemas.openxmlformats.org/officeDocument/2006/relationships/image" Target="../media/image42.wmf"/><Relationship Id="rId4"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34.vml"/><Relationship Id="rId5" Type="http://schemas.openxmlformats.org/officeDocument/2006/relationships/image" Target="../media/image44.wmf"/><Relationship Id="rId4" Type="http://schemas.openxmlformats.org/officeDocument/2006/relationships/oleObject" Target="../embeddings/oleObject3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46.w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oleObject" Target="../embeddings/oleObject36.bin"/><Relationship Id="rId5" Type="http://schemas.openxmlformats.org/officeDocument/2006/relationships/image" Target="../media/image45.wmf"/><Relationship Id="rId4"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vmlDrawing" Target="../drawings/vmlDrawing36.vml"/><Relationship Id="rId5" Type="http://schemas.openxmlformats.org/officeDocument/2006/relationships/image" Target="../media/image47.wmf"/><Relationship Id="rId4" Type="http://schemas.openxmlformats.org/officeDocument/2006/relationships/oleObject" Target="../embeddings/oleObject37.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37.vml"/><Relationship Id="rId5" Type="http://schemas.openxmlformats.org/officeDocument/2006/relationships/image" Target="../media/image48.wmf"/><Relationship Id="rId4" Type="http://schemas.openxmlformats.org/officeDocument/2006/relationships/oleObject" Target="../embeddings/oleObject3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38.vml"/><Relationship Id="rId5" Type="http://schemas.openxmlformats.org/officeDocument/2006/relationships/image" Target="../media/image49.wmf"/><Relationship Id="rId4" Type="http://schemas.openxmlformats.org/officeDocument/2006/relationships/oleObject" Target="../embeddings/oleObject3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39.vml"/><Relationship Id="rId5" Type="http://schemas.openxmlformats.org/officeDocument/2006/relationships/image" Target="../media/image50.wmf"/><Relationship Id="rId4" Type="http://schemas.openxmlformats.org/officeDocument/2006/relationships/oleObject" Target="../embeddings/oleObject40.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vmlDrawing" Target="../drawings/vmlDrawing40.vml"/><Relationship Id="rId5" Type="http://schemas.openxmlformats.org/officeDocument/2006/relationships/image" Target="../media/image51.wmf"/><Relationship Id="rId4" Type="http://schemas.openxmlformats.org/officeDocument/2006/relationships/oleObject" Target="../embeddings/oleObject4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image" Target="../media/image55.png"/><Relationship Id="rId5" Type="http://schemas.openxmlformats.org/officeDocument/2006/relationships/image" Target="../media/image54.wmf"/><Relationship Id="rId4" Type="http://schemas.openxmlformats.org/officeDocument/2006/relationships/oleObject" Target="../embeddings/oleObject4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vmlDrawing" Target="../drawings/vmlDrawing42.vml"/><Relationship Id="rId5" Type="http://schemas.openxmlformats.org/officeDocument/2006/relationships/image" Target="../media/image56.wmf"/><Relationship Id="rId4" Type="http://schemas.openxmlformats.org/officeDocument/2006/relationships/oleObject" Target="../embeddings/oleObject43.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vmlDrawing" Target="../drawings/vmlDrawing43.vml"/><Relationship Id="rId5" Type="http://schemas.openxmlformats.org/officeDocument/2006/relationships/image" Target="../media/image57.wmf"/><Relationship Id="rId4" Type="http://schemas.openxmlformats.org/officeDocument/2006/relationships/oleObject" Target="../embeddings/oleObject44.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vmlDrawing" Target="../drawings/vmlDrawing44.vml"/><Relationship Id="rId5" Type="http://schemas.openxmlformats.org/officeDocument/2006/relationships/image" Target="../media/image58.wmf"/><Relationship Id="rId4" Type="http://schemas.openxmlformats.org/officeDocument/2006/relationships/oleObject" Target="../embeddings/oleObject45.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vmlDrawing" Target="../drawings/vmlDrawing45.vml"/><Relationship Id="rId5" Type="http://schemas.openxmlformats.org/officeDocument/2006/relationships/image" Target="../media/image59.wmf"/><Relationship Id="rId4" Type="http://schemas.openxmlformats.org/officeDocument/2006/relationships/oleObject" Target="../embeddings/oleObject46.bin"/></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image" Target="../media/image62.png"/><Relationship Id="rId5" Type="http://schemas.openxmlformats.org/officeDocument/2006/relationships/image" Target="../media/image61.wmf"/><Relationship Id="rId4" Type="http://schemas.openxmlformats.org/officeDocument/2006/relationships/oleObject" Target="../embeddings/oleObject4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vmlDrawing" Target="../drawings/vmlDrawing47.vml"/><Relationship Id="rId5" Type="http://schemas.openxmlformats.org/officeDocument/2006/relationships/image" Target="../media/image63.wmf"/><Relationship Id="rId4" Type="http://schemas.openxmlformats.org/officeDocument/2006/relationships/oleObject" Target="../embeddings/oleObject48.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vmlDrawing" Target="../drawings/vmlDrawing48.vml"/><Relationship Id="rId5" Type="http://schemas.openxmlformats.org/officeDocument/2006/relationships/image" Target="../media/image64.wmf"/><Relationship Id="rId4" Type="http://schemas.openxmlformats.org/officeDocument/2006/relationships/oleObject" Target="../embeddings/oleObject4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oleObject" Target="../embeddings/oleObject50.bin"/></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vmlDrawing" Target="../drawings/vmlDrawing50.vml"/><Relationship Id="rId5" Type="http://schemas.openxmlformats.org/officeDocument/2006/relationships/image" Target="../media/image69.wmf"/><Relationship Id="rId4" Type="http://schemas.openxmlformats.org/officeDocument/2006/relationships/oleObject" Target="../embeddings/oleObject51.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image" Target="../media/image71.png"/><Relationship Id="rId5" Type="http://schemas.openxmlformats.org/officeDocument/2006/relationships/image" Target="../media/image70.wmf"/><Relationship Id="rId4" Type="http://schemas.openxmlformats.org/officeDocument/2006/relationships/oleObject" Target="../embeddings/oleObject52.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image" Target="../media/image72.wmf"/><Relationship Id="rId4" Type="http://schemas.openxmlformats.org/officeDocument/2006/relationships/oleObject" Target="../embeddings/oleObject53.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vmlDrawing" Target="../drawings/vmlDrawing53.vml"/><Relationship Id="rId5" Type="http://schemas.openxmlformats.org/officeDocument/2006/relationships/image" Target="../media/image73.wmf"/><Relationship Id="rId4" Type="http://schemas.openxmlformats.org/officeDocument/2006/relationships/oleObject" Target="../embeddings/oleObject54.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vmlDrawing" Target="../drawings/vmlDrawing54.vml"/><Relationship Id="rId5" Type="http://schemas.openxmlformats.org/officeDocument/2006/relationships/image" Target="../media/image74.wmf"/><Relationship Id="rId4" Type="http://schemas.openxmlformats.org/officeDocument/2006/relationships/oleObject" Target="../embeddings/oleObject55.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vmlDrawing" Target="../drawings/vmlDrawing55.vml"/><Relationship Id="rId5" Type="http://schemas.openxmlformats.org/officeDocument/2006/relationships/image" Target="../media/image75.wmf"/><Relationship Id="rId4" Type="http://schemas.openxmlformats.org/officeDocument/2006/relationships/oleObject" Target="../embeddings/oleObject5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vmlDrawing" Target="../drawings/vmlDrawing56.vml"/><Relationship Id="rId5" Type="http://schemas.openxmlformats.org/officeDocument/2006/relationships/image" Target="../media/image76.wmf"/><Relationship Id="rId4" Type="http://schemas.openxmlformats.org/officeDocument/2006/relationships/oleObject" Target="../embeddings/oleObject57.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vmlDrawing" Target="../drawings/vmlDrawing57.vml"/><Relationship Id="rId5" Type="http://schemas.openxmlformats.org/officeDocument/2006/relationships/image" Target="../media/image77.wmf"/><Relationship Id="rId4" Type="http://schemas.openxmlformats.org/officeDocument/2006/relationships/oleObject" Target="../embeddings/oleObject58.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vmlDrawing" Target="../drawings/vmlDrawing58.vml"/><Relationship Id="rId5" Type="http://schemas.openxmlformats.org/officeDocument/2006/relationships/image" Target="../media/image78.wmf"/><Relationship Id="rId4" Type="http://schemas.openxmlformats.org/officeDocument/2006/relationships/oleObject" Target="../embeddings/oleObject5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vmlDrawing" Target="../drawings/vmlDrawing59.vml"/><Relationship Id="rId5" Type="http://schemas.openxmlformats.org/officeDocument/2006/relationships/image" Target="../media/image79.wmf"/><Relationship Id="rId4" Type="http://schemas.openxmlformats.org/officeDocument/2006/relationships/oleObject" Target="../embeddings/oleObject60.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xml"/><Relationship Id="rId1" Type="http://schemas.openxmlformats.org/officeDocument/2006/relationships/vmlDrawing" Target="../drawings/vmlDrawing60.vml"/><Relationship Id="rId5" Type="http://schemas.openxmlformats.org/officeDocument/2006/relationships/image" Target="../media/image80.wmf"/><Relationship Id="rId4" Type="http://schemas.openxmlformats.org/officeDocument/2006/relationships/oleObject" Target="../embeddings/oleObject61.bin"/></Relationships>
</file>

<file path=ppt/slides/_rels/slide8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82.png"/></Relationships>
</file>

<file path=ppt/slides/_rels/slide8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84.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xml"/><Relationship Id="rId1" Type="http://schemas.openxmlformats.org/officeDocument/2006/relationships/vmlDrawing" Target="../drawings/vmlDrawing61.vml"/><Relationship Id="rId5" Type="http://schemas.openxmlformats.org/officeDocument/2006/relationships/image" Target="../media/image85.wmf"/><Relationship Id="rId4" Type="http://schemas.openxmlformats.org/officeDocument/2006/relationships/oleObject" Target="../embeddings/oleObject62.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xml"/><Relationship Id="rId1" Type="http://schemas.openxmlformats.org/officeDocument/2006/relationships/vmlDrawing" Target="../drawings/vmlDrawing62.vml"/><Relationship Id="rId5" Type="http://schemas.openxmlformats.org/officeDocument/2006/relationships/image" Target="../media/image86.wmf"/><Relationship Id="rId4" Type="http://schemas.openxmlformats.org/officeDocument/2006/relationships/oleObject" Target="../embeddings/oleObject63.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xml"/><Relationship Id="rId1" Type="http://schemas.openxmlformats.org/officeDocument/2006/relationships/vmlDrawing" Target="../drawings/vmlDrawing63.vml"/><Relationship Id="rId5" Type="http://schemas.openxmlformats.org/officeDocument/2006/relationships/image" Target="../media/image87.wmf"/><Relationship Id="rId4" Type="http://schemas.openxmlformats.org/officeDocument/2006/relationships/oleObject" Target="../embeddings/oleObject6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89.wmf"/><Relationship Id="rId4" Type="http://schemas.openxmlformats.org/officeDocument/2006/relationships/oleObject" Target="../embeddings/oleObject65.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image" Target="../media/image90.wmf"/><Relationship Id="rId4" Type="http://schemas.openxmlformats.org/officeDocument/2006/relationships/oleObject" Target="../embeddings/oleObject6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pPr>
              <a:defRPr/>
            </a:pPr>
            <a:fld id="{289A9EC1-0F0C-49C4-8DF1-1F2414B1A0A6}" type="slidenum">
              <a:rPr lang="ko-KR" altLang="en-US"/>
              <a:pPr>
                <a:defRPr/>
              </a:pPr>
              <a:t>1</a:t>
            </a:fld>
            <a:endParaRPr lang="en-US" altLang="ko-KR"/>
          </a:p>
        </p:txBody>
      </p:sp>
      <p:sp>
        <p:nvSpPr>
          <p:cNvPr id="69635" name="Rectangle 2"/>
          <p:cNvSpPr>
            <a:spLocks noChangeArrowheads="1"/>
          </p:cNvSpPr>
          <p:nvPr/>
        </p:nvSpPr>
        <p:spPr bwMode="auto">
          <a:xfrm>
            <a:off x="685800" y="76200"/>
            <a:ext cx="7772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lgn="ctr" eaLnBrk="1" hangingPunct="1">
              <a:spcBef>
                <a:spcPct val="0"/>
              </a:spcBef>
            </a:pPr>
            <a:r>
              <a:rPr lang="en-US" altLang="ko-KR" sz="3600">
                <a:latin typeface="Times New Roman" pitchFamily="18" charset="0"/>
                <a:ea typeface="굴림" pitchFamily="50" charset="-127"/>
              </a:rPr>
              <a:t>Chapter 26 - PHP</a:t>
            </a:r>
            <a:endParaRPr lang="en-US" altLang="ko-KR" sz="2800" b="1">
              <a:solidFill>
                <a:srgbClr val="FF3300"/>
              </a:solidFill>
              <a:latin typeface="AvantGarde" pitchFamily="34" charset="0"/>
              <a:ea typeface="굴림" pitchFamily="50" charset="-127"/>
            </a:endParaRPr>
          </a:p>
        </p:txBody>
      </p:sp>
      <p:sp>
        <p:nvSpPr>
          <p:cNvPr id="69636" name="Rectangle 3"/>
          <p:cNvSpPr>
            <a:spLocks noChangeArrowheads="1"/>
          </p:cNvSpPr>
          <p:nvPr/>
        </p:nvSpPr>
        <p:spPr bwMode="auto">
          <a:xfrm>
            <a:off x="762000" y="1219200"/>
            <a:ext cx="7086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b="1" u="sng">
                <a:solidFill>
                  <a:schemeClr val="bg2"/>
                </a:solidFill>
                <a:latin typeface="Arial" pitchFamily="34" charset="0"/>
                <a:ea typeface="굴림" pitchFamily="50" charset="-127"/>
              </a:rPr>
              <a:t>Outline</a:t>
            </a:r>
          </a:p>
          <a:p>
            <a:pPr>
              <a:spcBef>
                <a:spcPct val="0"/>
              </a:spcBef>
            </a:pPr>
            <a:r>
              <a:rPr lang="en-US" altLang="ko-KR" sz="2000" b="1">
                <a:solidFill>
                  <a:schemeClr val="bg2"/>
                </a:solidFill>
                <a:latin typeface="Arial" pitchFamily="34" charset="0"/>
                <a:ea typeface="굴림" pitchFamily="50" charset="-127"/>
              </a:rPr>
              <a:t>26.1  	Introduction</a:t>
            </a:r>
          </a:p>
          <a:p>
            <a:pPr>
              <a:spcBef>
                <a:spcPct val="0"/>
              </a:spcBef>
            </a:pPr>
            <a:r>
              <a:rPr lang="en-US" altLang="ko-KR" sz="2000" b="1">
                <a:solidFill>
                  <a:schemeClr val="bg2"/>
                </a:solidFill>
                <a:latin typeface="Arial" pitchFamily="34" charset="0"/>
                <a:ea typeface="굴림" pitchFamily="50" charset="-127"/>
              </a:rPr>
              <a:t>26.2  	PHP</a:t>
            </a:r>
          </a:p>
          <a:p>
            <a:pPr>
              <a:spcBef>
                <a:spcPct val="0"/>
              </a:spcBef>
            </a:pPr>
            <a:r>
              <a:rPr lang="en-US" altLang="ko-KR" sz="2000" b="1">
                <a:solidFill>
                  <a:schemeClr val="bg2"/>
                </a:solidFill>
                <a:latin typeface="Arial" pitchFamily="34" charset="0"/>
                <a:ea typeface="굴림" pitchFamily="50" charset="-127"/>
              </a:rPr>
              <a:t>26.3  	String Processing and Regular Expressions</a:t>
            </a:r>
          </a:p>
          <a:p>
            <a:pPr>
              <a:spcBef>
                <a:spcPct val="0"/>
              </a:spcBef>
            </a:pPr>
            <a:r>
              <a:rPr lang="en-US" altLang="ko-KR" sz="2000" b="1">
                <a:solidFill>
                  <a:schemeClr val="bg2"/>
                </a:solidFill>
                <a:latin typeface="Arial" pitchFamily="34" charset="0"/>
                <a:ea typeface="굴림" pitchFamily="50" charset="-127"/>
              </a:rPr>
              <a:t>26.4  	Viewing Client/Server Environment Variables</a:t>
            </a:r>
          </a:p>
          <a:p>
            <a:pPr>
              <a:spcBef>
                <a:spcPct val="0"/>
              </a:spcBef>
            </a:pPr>
            <a:r>
              <a:rPr lang="en-US" altLang="ko-KR" sz="2000" b="1">
                <a:solidFill>
                  <a:schemeClr val="bg2"/>
                </a:solidFill>
                <a:latin typeface="Arial" pitchFamily="34" charset="0"/>
                <a:ea typeface="굴림" pitchFamily="50" charset="-127"/>
              </a:rPr>
              <a:t>26.5  	Form Processing and Business Logic</a:t>
            </a:r>
          </a:p>
          <a:p>
            <a:pPr>
              <a:spcBef>
                <a:spcPct val="0"/>
              </a:spcBef>
            </a:pPr>
            <a:r>
              <a:rPr lang="en-US" altLang="ko-KR" sz="2000" b="1">
                <a:solidFill>
                  <a:schemeClr val="bg2"/>
                </a:solidFill>
                <a:latin typeface="Arial" pitchFamily="34" charset="0"/>
                <a:ea typeface="굴림" pitchFamily="50" charset="-127"/>
              </a:rPr>
              <a:t>26.6  	Verifying a Username and Password</a:t>
            </a:r>
          </a:p>
          <a:p>
            <a:pPr>
              <a:spcBef>
                <a:spcPct val="0"/>
              </a:spcBef>
            </a:pPr>
            <a:r>
              <a:rPr lang="en-US" altLang="ko-KR" sz="2000" b="1">
                <a:solidFill>
                  <a:schemeClr val="bg2"/>
                </a:solidFill>
                <a:latin typeface="Arial" pitchFamily="34" charset="0"/>
                <a:ea typeface="굴림" pitchFamily="50" charset="-127"/>
              </a:rPr>
              <a:t>26.7  	Connecting to a Database</a:t>
            </a:r>
          </a:p>
          <a:p>
            <a:pPr>
              <a:spcBef>
                <a:spcPct val="0"/>
              </a:spcBef>
            </a:pPr>
            <a:r>
              <a:rPr lang="en-US" altLang="ko-KR" sz="2000" b="1">
                <a:solidFill>
                  <a:schemeClr val="bg2"/>
                </a:solidFill>
                <a:latin typeface="Arial" pitchFamily="34" charset="0"/>
                <a:ea typeface="굴림" pitchFamily="50" charset="-127"/>
              </a:rPr>
              <a:t>26.8  	Cookies</a:t>
            </a:r>
          </a:p>
          <a:p>
            <a:pPr>
              <a:spcBef>
                <a:spcPct val="0"/>
              </a:spcBef>
            </a:pPr>
            <a:r>
              <a:rPr lang="en-US" altLang="ko-KR" sz="2000" b="1">
                <a:solidFill>
                  <a:schemeClr val="bg2"/>
                </a:solidFill>
                <a:latin typeface="Arial" pitchFamily="34" charset="0"/>
                <a:ea typeface="굴림" pitchFamily="50" charset="-127"/>
              </a:rPr>
              <a:t>26.9	Dynamic Content in PHP</a:t>
            </a:r>
          </a:p>
          <a:p>
            <a:pPr>
              <a:spcBef>
                <a:spcPct val="0"/>
              </a:spcBef>
            </a:pPr>
            <a:r>
              <a:rPr lang="en-US" altLang="ko-KR" sz="2000" b="1">
                <a:solidFill>
                  <a:schemeClr val="bg2"/>
                </a:solidFill>
                <a:latin typeface="Arial" pitchFamily="34" charset="0"/>
                <a:ea typeface="굴림" pitchFamily="50" charset="-127"/>
              </a:rPr>
              <a:t>26.10  	Operator Precedence</a:t>
            </a:r>
          </a:p>
          <a:p>
            <a:pPr>
              <a:spcBef>
                <a:spcPct val="0"/>
              </a:spcBef>
            </a:pPr>
            <a:r>
              <a:rPr lang="en-US" altLang="ko-KR" sz="2000" b="1">
                <a:solidFill>
                  <a:schemeClr val="bg2"/>
                </a:solidFill>
                <a:latin typeface="Arial" pitchFamily="34" charset="0"/>
                <a:ea typeface="굴림" pitchFamily="50" charset="-127"/>
              </a:rPr>
              <a:t>26.11  	Web Resources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sldNum" sz="quarter" idx="10"/>
          </p:nvPr>
        </p:nvSpPr>
        <p:spPr/>
        <p:txBody>
          <a:bodyPr/>
          <a:lstStyle/>
          <a:p>
            <a:pPr>
              <a:defRPr/>
            </a:pPr>
            <a:fld id="{69DB820E-A286-4C20-80CF-AD48467B1978}" type="slidenum">
              <a:rPr lang="ko-KR" altLang="en-US"/>
              <a:pPr>
                <a:defRPr/>
              </a:pPr>
              <a:t>10</a:t>
            </a:fld>
            <a:endParaRPr lang="en-US" altLang="ko-KR"/>
          </a:p>
        </p:txBody>
      </p:sp>
      <p:graphicFrame>
        <p:nvGraphicFramePr>
          <p:cNvPr id="5122" name="Object 16"/>
          <p:cNvGraphicFramePr>
            <a:graphicFrameLocks/>
          </p:cNvGraphicFramePr>
          <p:nvPr/>
        </p:nvGraphicFramePr>
        <p:xfrm>
          <a:off x="0" y="0"/>
          <a:ext cx="6919913" cy="2573338"/>
        </p:xfrm>
        <a:graphic>
          <a:graphicData uri="http://schemas.openxmlformats.org/presentationml/2006/ole">
            <mc:AlternateContent xmlns:mc="http://schemas.openxmlformats.org/markup-compatibility/2006">
              <mc:Choice xmlns:v="urn:schemas-microsoft-com:vml" Requires="v">
                <p:oleObj spid="_x0000_s5129" name="Document" r:id="rId4" imgW="7112520" imgH="2597400" progId="Word.Document.8">
                  <p:embed/>
                </p:oleObj>
              </mc:Choice>
              <mc:Fallback>
                <p:oleObj name="Document" r:id="rId4" imgW="7112520" imgH="2597400" progId="Word.Document.8">
                  <p:embed/>
                  <p:pic>
                    <p:nvPicPr>
                      <p:cNvPr id="0" name="Object 1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25733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3"/>
          <p:cNvSpPr>
            <a:spLocks noGrp="1" noChangeArrowheads="1"/>
          </p:cNvSpPr>
          <p:nvPr>
            <p:ph type="ctrTitle"/>
          </p:nvPr>
        </p:nvSpPr>
        <p:spPr/>
        <p:txBody>
          <a:bodyPr/>
          <a:lstStyle/>
          <a:p>
            <a:pPr eaLnBrk="1" hangingPunct="1"/>
            <a:r>
              <a:rPr lang="en-US" altLang="ko-KR" smtClean="0">
                <a:ea typeface="굴림" pitchFamily="50" charset="-127"/>
              </a:rPr>
              <a:t>data.php</a:t>
            </a:r>
            <a:br>
              <a:rPr lang="en-US" altLang="ko-KR" smtClean="0">
                <a:ea typeface="굴림" pitchFamily="50" charset="-127"/>
              </a:rPr>
            </a:br>
            <a:r>
              <a:rPr lang="en-US" altLang="ko-KR" smtClean="0">
                <a:ea typeface="굴림" pitchFamily="50" charset="-127"/>
              </a:rPr>
              <a:t>(3 of 3)</a:t>
            </a:r>
          </a:p>
        </p:txBody>
      </p:sp>
      <p:grpSp>
        <p:nvGrpSpPr>
          <p:cNvPr id="5125" name="Group 17"/>
          <p:cNvGrpSpPr>
            <a:grpSpLocks/>
          </p:cNvGrpSpPr>
          <p:nvPr/>
        </p:nvGrpSpPr>
        <p:grpSpPr bwMode="auto">
          <a:xfrm>
            <a:off x="2932113" y="1127125"/>
            <a:ext cx="6037262" cy="1104900"/>
            <a:chOff x="1815" y="2217"/>
            <a:chExt cx="3803" cy="696"/>
          </a:xfrm>
        </p:grpSpPr>
        <p:sp>
          <p:nvSpPr>
            <p:cNvPr id="5127" name="Text Box 18"/>
            <p:cNvSpPr txBox="1">
              <a:spLocks noChangeArrowheads="1"/>
            </p:cNvSpPr>
            <p:nvPr/>
          </p:nvSpPr>
          <p:spPr bwMode="auto">
            <a:xfrm>
              <a:off x="3566" y="2541"/>
              <a:ext cx="2052"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Use type casting to cast variable </a:t>
              </a:r>
              <a:r>
                <a:rPr lang="en-US" altLang="ko-KR" sz="1400">
                  <a:latin typeface="Lucida Console" pitchFamily="49" charset="0"/>
                  <a:ea typeface="굴림" pitchFamily="50" charset="-127"/>
                </a:rPr>
                <a:t>$data</a:t>
              </a:r>
              <a:r>
                <a:rPr lang="en-US" altLang="ko-KR">
                  <a:latin typeface="Times New Roman" pitchFamily="18" charset="0"/>
                  <a:ea typeface="굴림" pitchFamily="50" charset="-127"/>
                </a:rPr>
                <a:t> to different types</a:t>
              </a:r>
            </a:p>
          </p:txBody>
        </p:sp>
        <p:sp>
          <p:nvSpPr>
            <p:cNvPr id="5128" name="Line 19"/>
            <p:cNvSpPr>
              <a:spLocks noChangeShapeType="1"/>
            </p:cNvSpPr>
            <p:nvPr/>
          </p:nvSpPr>
          <p:spPr bwMode="auto">
            <a:xfrm flipH="1" flipV="1">
              <a:off x="1815" y="2217"/>
              <a:ext cx="1720" cy="5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pic>
        <p:nvPicPr>
          <p:cNvPr id="5126" name="Picture 20" descr="datatyp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14525"/>
            <a:ext cx="54102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sldNum" sz="quarter" idx="10"/>
          </p:nvPr>
        </p:nvSpPr>
        <p:spPr/>
        <p:txBody>
          <a:bodyPr/>
          <a:lstStyle/>
          <a:p>
            <a:pPr>
              <a:defRPr/>
            </a:pPr>
            <a:fld id="{E65C1E33-A0CF-4C29-A664-D7482C344F64}" type="slidenum">
              <a:rPr lang="ko-KR" altLang="en-US"/>
              <a:pPr>
                <a:defRPr/>
              </a:pPr>
              <a:t>11</a:t>
            </a:fld>
            <a:endParaRPr lang="en-US" altLang="ko-KR"/>
          </a:p>
        </p:txBody>
      </p:sp>
      <p:graphicFrame>
        <p:nvGraphicFramePr>
          <p:cNvPr id="6146" name="Object 26"/>
          <p:cNvGraphicFramePr>
            <a:graphicFrameLocks/>
          </p:cNvGraphicFramePr>
          <p:nvPr/>
        </p:nvGraphicFramePr>
        <p:xfrm>
          <a:off x="0" y="0"/>
          <a:ext cx="6919913" cy="5962650"/>
        </p:xfrm>
        <a:graphic>
          <a:graphicData uri="http://schemas.openxmlformats.org/presentationml/2006/ole">
            <mc:AlternateContent xmlns:mc="http://schemas.openxmlformats.org/markup-compatibility/2006">
              <mc:Choice xmlns:v="urn:schemas-microsoft-com:vml" Requires="v">
                <p:oleObj spid="_x0000_s6155" name="Document" r:id="rId4" imgW="7088040" imgH="5970960" progId="Word.Document.8">
                  <p:embed/>
                </p:oleObj>
              </mc:Choice>
              <mc:Fallback>
                <p:oleObj name="Document" r:id="rId4" imgW="7088040" imgH="5970960" progId="Word.Document.8">
                  <p:embed/>
                  <p:pic>
                    <p:nvPicPr>
                      <p:cNvPr id="0" name="Object 2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626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Rectangle 2"/>
          <p:cNvSpPr>
            <a:spLocks noGrp="1" noChangeArrowheads="1"/>
          </p:cNvSpPr>
          <p:nvPr>
            <p:ph type="ctrTitle"/>
          </p:nvPr>
        </p:nvSpPr>
        <p:spPr/>
        <p:txBody>
          <a:bodyPr/>
          <a:lstStyle/>
          <a:p>
            <a:pPr eaLnBrk="1" hangingPunct="1"/>
            <a:r>
              <a:rPr lang="en-US" altLang="ko-KR" smtClean="0">
                <a:ea typeface="굴림" pitchFamily="50" charset="-127"/>
              </a:rPr>
              <a:t>operators.php</a:t>
            </a:r>
            <a:br>
              <a:rPr lang="en-US" altLang="ko-KR" smtClean="0">
                <a:ea typeface="굴림" pitchFamily="50" charset="-127"/>
              </a:rPr>
            </a:br>
            <a:r>
              <a:rPr lang="en-US" altLang="ko-KR" smtClean="0">
                <a:ea typeface="굴림" pitchFamily="50" charset="-127"/>
              </a:rPr>
              <a:t>(1 of 3)</a:t>
            </a:r>
          </a:p>
        </p:txBody>
      </p:sp>
      <p:sp>
        <p:nvSpPr>
          <p:cNvPr id="6149" name="Text Box 4"/>
          <p:cNvSpPr txBox="1">
            <a:spLocks noChangeArrowheads="1"/>
          </p:cNvSpPr>
          <p:nvPr/>
        </p:nvSpPr>
        <p:spPr bwMode="auto">
          <a:xfrm>
            <a:off x="2130425" y="3030538"/>
            <a:ext cx="5745163" cy="650875"/>
          </a:xfrm>
          <a:prstGeom prst="rect">
            <a:avLst/>
          </a:prstGeom>
          <a:solidFill>
            <a:srgbClr val="99CCFF"/>
          </a:solidFill>
          <a:ln w="9525">
            <a:solidFill>
              <a:schemeClr val="accent2"/>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Creates a named constant; Takes two arguments, the name and value of the constant</a:t>
            </a:r>
          </a:p>
        </p:txBody>
      </p:sp>
      <p:sp>
        <p:nvSpPr>
          <p:cNvPr id="6150" name="Line 5"/>
          <p:cNvSpPr>
            <a:spLocks noChangeShapeType="1"/>
          </p:cNvSpPr>
          <p:nvPr/>
        </p:nvSpPr>
        <p:spPr bwMode="auto">
          <a:xfrm flipH="1">
            <a:off x="1441450" y="3194050"/>
            <a:ext cx="690563" cy="901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6151" name="Text Box 7"/>
          <p:cNvSpPr txBox="1">
            <a:spLocks noChangeArrowheads="1"/>
          </p:cNvSpPr>
          <p:nvPr/>
        </p:nvSpPr>
        <p:spPr bwMode="auto">
          <a:xfrm>
            <a:off x="365125" y="6242050"/>
            <a:ext cx="3606800" cy="3460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Add constant </a:t>
            </a:r>
            <a:r>
              <a:rPr lang="en-US" altLang="ko-KR" sz="1400">
                <a:latin typeface="Lucida Console" pitchFamily="49" charset="0"/>
                <a:ea typeface="굴림" pitchFamily="50" charset="-127"/>
              </a:rPr>
              <a:t>VALUE</a:t>
            </a:r>
            <a:r>
              <a:rPr lang="en-US" altLang="ko-KR">
                <a:latin typeface="Times New Roman" pitchFamily="18" charset="0"/>
                <a:ea typeface="굴림" pitchFamily="50" charset="-127"/>
              </a:rPr>
              <a:t> to variable </a:t>
            </a:r>
            <a:r>
              <a:rPr lang="en-US" altLang="ko-KR" sz="1400">
                <a:latin typeface="Lucida Console" pitchFamily="49" charset="0"/>
                <a:ea typeface="굴림" pitchFamily="50" charset="-127"/>
              </a:rPr>
              <a:t>$a</a:t>
            </a:r>
            <a:r>
              <a:rPr lang="en-US" altLang="ko-KR">
                <a:latin typeface="Times New Roman" pitchFamily="18" charset="0"/>
                <a:ea typeface="굴림" pitchFamily="50" charset="-127"/>
              </a:rPr>
              <a:t>.</a:t>
            </a:r>
          </a:p>
        </p:txBody>
      </p:sp>
      <p:sp>
        <p:nvSpPr>
          <p:cNvPr id="6152" name="Line 8"/>
          <p:cNvSpPr>
            <a:spLocks noChangeShapeType="1"/>
          </p:cNvSpPr>
          <p:nvPr/>
        </p:nvSpPr>
        <p:spPr bwMode="auto">
          <a:xfrm flipH="1" flipV="1">
            <a:off x="1781175" y="4970463"/>
            <a:ext cx="65088" cy="1262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6153" name="Text Box 28"/>
          <p:cNvSpPr txBox="1">
            <a:spLocks noChangeArrowheads="1"/>
          </p:cNvSpPr>
          <p:nvPr/>
        </p:nvSpPr>
        <p:spPr bwMode="auto">
          <a:xfrm>
            <a:off x="4595813" y="3821113"/>
            <a:ext cx="4510087" cy="1200150"/>
          </a:xfrm>
          <a:prstGeom prst="rect">
            <a:avLst/>
          </a:prstGeom>
          <a:solidFill>
            <a:srgbClr val="99CCFF"/>
          </a:solidFill>
          <a:ln w="9525">
            <a:solidFill>
              <a:schemeClr val="accent2"/>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An optional third argument accepts a boolean value that specifies whether the constant is case insensitive. Constants are case sensitive by default</a:t>
            </a:r>
          </a:p>
        </p:txBody>
      </p:sp>
      <p:sp>
        <p:nvSpPr>
          <p:cNvPr id="6154" name="Line 29"/>
          <p:cNvSpPr>
            <a:spLocks noChangeShapeType="1"/>
          </p:cNvSpPr>
          <p:nvPr/>
        </p:nvSpPr>
        <p:spPr bwMode="auto">
          <a:xfrm flipH="1" flipV="1">
            <a:off x="1574800" y="4332288"/>
            <a:ext cx="3019425" cy="211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Grp="1" noChangeArrowheads="1"/>
          </p:cNvSpPr>
          <p:nvPr>
            <p:ph type="sldNum" sz="quarter" idx="10"/>
          </p:nvPr>
        </p:nvSpPr>
        <p:spPr/>
        <p:txBody>
          <a:bodyPr/>
          <a:lstStyle/>
          <a:p>
            <a:pPr>
              <a:defRPr/>
            </a:pPr>
            <a:fld id="{EC26EFEE-076B-4556-9375-DF113F51E0A2}" type="slidenum">
              <a:rPr lang="ko-KR" altLang="en-US"/>
              <a:pPr>
                <a:defRPr/>
              </a:pPr>
              <a:t>12</a:t>
            </a:fld>
            <a:endParaRPr lang="en-US" altLang="ko-KR"/>
          </a:p>
        </p:txBody>
      </p:sp>
      <p:graphicFrame>
        <p:nvGraphicFramePr>
          <p:cNvPr id="7170" name="Object 22"/>
          <p:cNvGraphicFramePr>
            <a:graphicFrameLocks/>
          </p:cNvGraphicFramePr>
          <p:nvPr/>
        </p:nvGraphicFramePr>
        <p:xfrm>
          <a:off x="0" y="0"/>
          <a:ext cx="6919913" cy="5949950"/>
        </p:xfrm>
        <a:graphic>
          <a:graphicData uri="http://schemas.openxmlformats.org/presentationml/2006/ole">
            <mc:AlternateContent xmlns:mc="http://schemas.openxmlformats.org/markup-compatibility/2006">
              <mc:Choice xmlns:v="urn:schemas-microsoft-com:vml" Requires="v">
                <p:oleObj spid="_x0000_s7182" name="Document" r:id="rId4" imgW="7101720" imgH="5958360" progId="Word.Document.8">
                  <p:embed/>
                </p:oleObj>
              </mc:Choice>
              <mc:Fallback>
                <p:oleObj name="Document" r:id="rId4" imgW="7101720" imgH="5958360" progId="Word.Document.8">
                  <p:embed/>
                  <p:pic>
                    <p:nvPicPr>
                      <p:cNvPr id="0" name="Object 2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499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Rectangle 3"/>
          <p:cNvSpPr>
            <a:spLocks noGrp="1" noChangeArrowheads="1"/>
          </p:cNvSpPr>
          <p:nvPr>
            <p:ph type="ctrTitle"/>
          </p:nvPr>
        </p:nvSpPr>
        <p:spPr/>
        <p:txBody>
          <a:bodyPr/>
          <a:lstStyle/>
          <a:p>
            <a:pPr eaLnBrk="1" hangingPunct="1"/>
            <a:r>
              <a:rPr lang="en-US" altLang="ko-KR" smtClean="0">
                <a:ea typeface="굴림" pitchFamily="50" charset="-127"/>
              </a:rPr>
              <a:t>operators.php</a:t>
            </a:r>
            <a:br>
              <a:rPr lang="en-US" altLang="ko-KR" smtClean="0">
                <a:ea typeface="굴림" pitchFamily="50" charset="-127"/>
              </a:rPr>
            </a:br>
            <a:r>
              <a:rPr lang="en-US" altLang="ko-KR" smtClean="0">
                <a:ea typeface="굴림" pitchFamily="50" charset="-127"/>
              </a:rPr>
              <a:t>(2 of 3)</a:t>
            </a:r>
          </a:p>
        </p:txBody>
      </p:sp>
      <p:grpSp>
        <p:nvGrpSpPr>
          <p:cNvPr id="7173" name="Group 23"/>
          <p:cNvGrpSpPr>
            <a:grpSpLocks/>
          </p:cNvGrpSpPr>
          <p:nvPr/>
        </p:nvGrpSpPr>
        <p:grpSpPr bwMode="auto">
          <a:xfrm>
            <a:off x="1465263" y="200025"/>
            <a:ext cx="6064250" cy="590550"/>
            <a:chOff x="923" y="126"/>
            <a:chExt cx="3820" cy="372"/>
          </a:xfrm>
        </p:grpSpPr>
        <p:sp>
          <p:nvSpPr>
            <p:cNvPr id="7180" name="Text Box 11"/>
            <p:cNvSpPr txBox="1">
              <a:spLocks noChangeArrowheads="1"/>
            </p:cNvSpPr>
            <p:nvPr/>
          </p:nvSpPr>
          <p:spPr bwMode="auto">
            <a:xfrm>
              <a:off x="2162" y="126"/>
              <a:ext cx="2581"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Multiply variable </a:t>
              </a:r>
              <a:r>
                <a:rPr lang="en-US" altLang="ko-KR" sz="1400">
                  <a:latin typeface="Lucida Console" pitchFamily="49" charset="0"/>
                  <a:ea typeface="굴림" pitchFamily="50" charset="-127"/>
                </a:rPr>
                <a:t>$a</a:t>
              </a:r>
              <a:r>
                <a:rPr lang="en-US" altLang="ko-KR">
                  <a:latin typeface="Times New Roman" pitchFamily="18" charset="0"/>
                  <a:ea typeface="굴림" pitchFamily="50" charset="-127"/>
                </a:rPr>
                <a:t> by two using the multiplication assignment operator </a:t>
              </a:r>
              <a:r>
                <a:rPr lang="en-US" altLang="ko-KR" sz="1400">
                  <a:latin typeface="Lucida Console" pitchFamily="49" charset="0"/>
                  <a:ea typeface="굴림" pitchFamily="50" charset="-127"/>
                </a:rPr>
                <a:t>*=</a:t>
              </a:r>
              <a:r>
                <a:rPr lang="en-US" altLang="ko-KR">
                  <a:latin typeface="Times New Roman" pitchFamily="18" charset="0"/>
                  <a:ea typeface="굴림" pitchFamily="50" charset="-127"/>
                </a:rPr>
                <a:t>.</a:t>
              </a:r>
            </a:p>
          </p:txBody>
        </p:sp>
        <p:sp>
          <p:nvSpPr>
            <p:cNvPr id="7181" name="Line 12"/>
            <p:cNvSpPr>
              <a:spLocks noChangeShapeType="1"/>
            </p:cNvSpPr>
            <p:nvPr/>
          </p:nvSpPr>
          <p:spPr bwMode="auto">
            <a:xfrm flipH="1" flipV="1">
              <a:off x="923" y="252"/>
              <a:ext cx="1208" cy="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7174" name="Group 24"/>
          <p:cNvGrpSpPr>
            <a:grpSpLocks/>
          </p:cNvGrpSpPr>
          <p:nvPr/>
        </p:nvGrpSpPr>
        <p:grpSpPr bwMode="auto">
          <a:xfrm>
            <a:off x="2243138" y="950913"/>
            <a:ext cx="5799137" cy="346075"/>
            <a:chOff x="1413" y="599"/>
            <a:chExt cx="3653" cy="218"/>
          </a:xfrm>
        </p:grpSpPr>
        <p:sp>
          <p:nvSpPr>
            <p:cNvPr id="7178" name="Text Box 14"/>
            <p:cNvSpPr txBox="1">
              <a:spLocks noChangeArrowheads="1"/>
            </p:cNvSpPr>
            <p:nvPr/>
          </p:nvSpPr>
          <p:spPr bwMode="auto">
            <a:xfrm>
              <a:off x="2897" y="599"/>
              <a:ext cx="2169"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Test whether variable </a:t>
              </a:r>
              <a:r>
                <a:rPr lang="en-US" altLang="ko-KR" sz="1400">
                  <a:latin typeface="Lucida Console" pitchFamily="49" charset="0"/>
                  <a:ea typeface="굴림" pitchFamily="50" charset="-127"/>
                </a:rPr>
                <a:t>$a</a:t>
              </a:r>
              <a:r>
                <a:rPr lang="en-US" altLang="ko-KR">
                  <a:latin typeface="Times New Roman" pitchFamily="18" charset="0"/>
                  <a:ea typeface="굴림" pitchFamily="50" charset="-127"/>
                </a:rPr>
                <a:t> is less than </a:t>
              </a:r>
              <a:r>
                <a:rPr lang="en-US" altLang="ko-KR" sz="1400">
                  <a:latin typeface="Lucida Console" pitchFamily="49" charset="0"/>
                  <a:ea typeface="굴림" pitchFamily="50" charset="-127"/>
                </a:rPr>
                <a:t>50</a:t>
              </a:r>
            </a:p>
          </p:txBody>
        </p:sp>
        <p:sp>
          <p:nvSpPr>
            <p:cNvPr id="7179" name="Line 15"/>
            <p:cNvSpPr>
              <a:spLocks noChangeShapeType="1"/>
            </p:cNvSpPr>
            <p:nvPr/>
          </p:nvSpPr>
          <p:spPr bwMode="auto">
            <a:xfrm flipH="1">
              <a:off x="1413" y="710"/>
              <a:ext cx="1483" cy="1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7175" name="Group 26"/>
          <p:cNvGrpSpPr>
            <a:grpSpLocks/>
          </p:cNvGrpSpPr>
          <p:nvPr/>
        </p:nvGrpSpPr>
        <p:grpSpPr bwMode="auto">
          <a:xfrm>
            <a:off x="1803400" y="1941513"/>
            <a:ext cx="6238875" cy="590550"/>
            <a:chOff x="1136" y="1223"/>
            <a:chExt cx="3930" cy="372"/>
          </a:xfrm>
        </p:grpSpPr>
        <p:sp>
          <p:nvSpPr>
            <p:cNvPr id="7176" name="Text Box 17"/>
            <p:cNvSpPr txBox="1">
              <a:spLocks noChangeArrowheads="1"/>
            </p:cNvSpPr>
            <p:nvPr/>
          </p:nvSpPr>
          <p:spPr bwMode="auto">
            <a:xfrm>
              <a:off x="2052" y="1223"/>
              <a:ext cx="3014"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Add </a:t>
              </a:r>
              <a:r>
                <a:rPr lang="en-US" altLang="ko-KR" sz="1400">
                  <a:latin typeface="Lucida Console" pitchFamily="49" charset="0"/>
                  <a:ea typeface="굴림" pitchFamily="50" charset="-127"/>
                </a:rPr>
                <a:t>40</a:t>
              </a:r>
              <a:r>
                <a:rPr lang="en-US" altLang="ko-KR">
                  <a:latin typeface="Times New Roman" pitchFamily="18" charset="0"/>
                  <a:ea typeface="굴림" pitchFamily="50" charset="-127"/>
                </a:rPr>
                <a:t> to variable </a:t>
              </a:r>
              <a:r>
                <a:rPr lang="en-US" altLang="ko-KR" sz="1400">
                  <a:latin typeface="Lucida Console" pitchFamily="49" charset="0"/>
                  <a:ea typeface="굴림" pitchFamily="50" charset="-127"/>
                </a:rPr>
                <a:t>$a</a:t>
              </a:r>
              <a:r>
                <a:rPr lang="en-US" altLang="ko-KR">
                  <a:latin typeface="Times New Roman" pitchFamily="18" charset="0"/>
                  <a:ea typeface="굴림" pitchFamily="50" charset="-127"/>
                </a:rPr>
                <a:t> using the addition assignment operator </a:t>
              </a:r>
              <a:r>
                <a:rPr lang="en-US" altLang="ko-KR" b="1">
                  <a:latin typeface="Courier New" pitchFamily="49" charset="0"/>
                  <a:ea typeface="굴림" pitchFamily="50" charset="-127"/>
                </a:rPr>
                <a:t>+=</a:t>
              </a:r>
              <a:r>
                <a:rPr lang="en-US" altLang="ko-KR">
                  <a:latin typeface="Times New Roman" pitchFamily="18" charset="0"/>
                  <a:ea typeface="굴림" pitchFamily="50" charset="-127"/>
                </a:rPr>
                <a:t>.</a:t>
              </a:r>
            </a:p>
          </p:txBody>
        </p:sp>
        <p:sp>
          <p:nvSpPr>
            <p:cNvPr id="7177" name="Line 18"/>
            <p:cNvSpPr>
              <a:spLocks noChangeShapeType="1"/>
            </p:cNvSpPr>
            <p:nvPr/>
          </p:nvSpPr>
          <p:spPr bwMode="auto">
            <a:xfrm flipH="1">
              <a:off x="1136" y="1404"/>
              <a:ext cx="915" cy="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Grp="1" noChangeArrowheads="1"/>
          </p:cNvSpPr>
          <p:nvPr>
            <p:ph type="sldNum" sz="quarter" idx="10"/>
          </p:nvPr>
        </p:nvSpPr>
        <p:spPr/>
        <p:txBody>
          <a:bodyPr/>
          <a:lstStyle/>
          <a:p>
            <a:pPr>
              <a:defRPr/>
            </a:pPr>
            <a:fld id="{5E1B6BF2-EE92-4476-818C-FAEBE41AE096}" type="slidenum">
              <a:rPr lang="ko-KR" altLang="en-US"/>
              <a:pPr>
                <a:defRPr/>
              </a:pPr>
              <a:t>13</a:t>
            </a:fld>
            <a:endParaRPr lang="en-US" altLang="ko-KR"/>
          </a:p>
        </p:txBody>
      </p:sp>
      <p:graphicFrame>
        <p:nvGraphicFramePr>
          <p:cNvPr id="8194" name="Object 31"/>
          <p:cNvGraphicFramePr>
            <a:graphicFrameLocks/>
          </p:cNvGraphicFramePr>
          <p:nvPr/>
        </p:nvGraphicFramePr>
        <p:xfrm>
          <a:off x="0" y="0"/>
          <a:ext cx="6908800" cy="4191000"/>
        </p:xfrm>
        <a:graphic>
          <a:graphicData uri="http://schemas.openxmlformats.org/presentationml/2006/ole">
            <mc:AlternateContent xmlns:mc="http://schemas.openxmlformats.org/markup-compatibility/2006">
              <mc:Choice xmlns:v="urn:schemas-microsoft-com:vml" Requires="v">
                <p:oleObj spid="_x0000_s8205" name="Document" r:id="rId4" imgW="7106400" imgH="4311720" progId="Word.Document.8">
                  <p:embed/>
                </p:oleObj>
              </mc:Choice>
              <mc:Fallback>
                <p:oleObj name="Document" r:id="rId4" imgW="7106400" imgH="4311720" progId="Word.Document.8">
                  <p:embed/>
                  <p:pic>
                    <p:nvPicPr>
                      <p:cNvPr id="0" name="Object 3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08800" cy="4191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3"/>
          <p:cNvSpPr>
            <a:spLocks noGrp="1" noChangeArrowheads="1"/>
          </p:cNvSpPr>
          <p:nvPr>
            <p:ph type="ctrTitle"/>
          </p:nvPr>
        </p:nvSpPr>
        <p:spPr/>
        <p:txBody>
          <a:bodyPr/>
          <a:lstStyle/>
          <a:p>
            <a:pPr eaLnBrk="1" hangingPunct="1"/>
            <a:r>
              <a:rPr lang="en-US" altLang="ko-KR" smtClean="0">
                <a:ea typeface="굴림" pitchFamily="50" charset="-127"/>
              </a:rPr>
              <a:t>operators.php</a:t>
            </a:r>
            <a:br>
              <a:rPr lang="en-US" altLang="ko-KR" smtClean="0">
                <a:ea typeface="굴림" pitchFamily="50" charset="-127"/>
              </a:rPr>
            </a:br>
            <a:r>
              <a:rPr lang="en-US" altLang="ko-KR" smtClean="0">
                <a:ea typeface="굴림" pitchFamily="50" charset="-127"/>
              </a:rPr>
              <a:t>(3 of 3)</a:t>
            </a:r>
          </a:p>
        </p:txBody>
      </p:sp>
      <p:grpSp>
        <p:nvGrpSpPr>
          <p:cNvPr id="8197" name="Group 29"/>
          <p:cNvGrpSpPr>
            <a:grpSpLocks/>
          </p:cNvGrpSpPr>
          <p:nvPr/>
        </p:nvGrpSpPr>
        <p:grpSpPr bwMode="auto">
          <a:xfrm>
            <a:off x="2243138" y="1352550"/>
            <a:ext cx="4846637" cy="1079500"/>
            <a:chOff x="2115" y="2959"/>
            <a:chExt cx="3053" cy="680"/>
          </a:xfrm>
        </p:grpSpPr>
        <p:sp>
          <p:nvSpPr>
            <p:cNvPr id="8203" name="Text Box 20"/>
            <p:cNvSpPr txBox="1">
              <a:spLocks noChangeArrowheads="1"/>
            </p:cNvSpPr>
            <p:nvPr/>
          </p:nvSpPr>
          <p:spPr bwMode="auto">
            <a:xfrm>
              <a:off x="2667" y="3267"/>
              <a:ext cx="2501"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Add constant </a:t>
              </a:r>
              <a:r>
                <a:rPr lang="en-US" altLang="ko-KR" sz="1400">
                  <a:latin typeface="Lucida Console" pitchFamily="49" charset="0"/>
                  <a:ea typeface="굴림" pitchFamily="50" charset="-127"/>
                </a:rPr>
                <a:t>VALUE</a:t>
              </a:r>
              <a:r>
                <a:rPr lang="en-US" altLang="ko-KR">
                  <a:latin typeface="Times New Roman" pitchFamily="18" charset="0"/>
                  <a:ea typeface="굴림" pitchFamily="50" charset="-127"/>
                </a:rPr>
                <a:t> to an uninitialized variable.</a:t>
              </a:r>
            </a:p>
          </p:txBody>
        </p:sp>
        <p:sp>
          <p:nvSpPr>
            <p:cNvPr id="8204" name="Line 21"/>
            <p:cNvSpPr>
              <a:spLocks noChangeShapeType="1"/>
            </p:cNvSpPr>
            <p:nvPr/>
          </p:nvSpPr>
          <p:spPr bwMode="auto">
            <a:xfrm flipH="1" flipV="1">
              <a:off x="2115" y="2959"/>
              <a:ext cx="545" cy="4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8198" name="Group 30"/>
          <p:cNvGrpSpPr>
            <a:grpSpLocks/>
          </p:cNvGrpSpPr>
          <p:nvPr/>
        </p:nvGrpSpPr>
        <p:grpSpPr bwMode="auto">
          <a:xfrm>
            <a:off x="1452563" y="2717800"/>
            <a:ext cx="5737225" cy="938213"/>
            <a:chOff x="1784" y="3504"/>
            <a:chExt cx="3590" cy="537"/>
          </a:xfrm>
        </p:grpSpPr>
        <p:sp>
          <p:nvSpPr>
            <p:cNvPr id="8201" name="Text Box 23"/>
            <p:cNvSpPr txBox="1">
              <a:spLocks noChangeArrowheads="1"/>
            </p:cNvSpPr>
            <p:nvPr/>
          </p:nvSpPr>
          <p:spPr bwMode="auto">
            <a:xfrm>
              <a:off x="2675" y="3843"/>
              <a:ext cx="2699" cy="19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Add a string to an integer.</a:t>
              </a:r>
            </a:p>
          </p:txBody>
        </p:sp>
        <p:sp>
          <p:nvSpPr>
            <p:cNvPr id="8202" name="Line 24"/>
            <p:cNvSpPr>
              <a:spLocks noChangeShapeType="1"/>
            </p:cNvSpPr>
            <p:nvPr/>
          </p:nvSpPr>
          <p:spPr bwMode="auto">
            <a:xfrm flipH="1" flipV="1">
              <a:off x="1784" y="3504"/>
              <a:ext cx="892" cy="4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8199" name="Text Box 26"/>
          <p:cNvSpPr txBox="1">
            <a:spLocks noChangeArrowheads="1"/>
          </p:cNvSpPr>
          <p:nvPr/>
        </p:nvSpPr>
        <p:spPr bwMode="auto">
          <a:xfrm>
            <a:off x="5083175" y="1141413"/>
            <a:ext cx="3757613" cy="3460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Print an uninitialized variable (</a:t>
            </a:r>
            <a:r>
              <a:rPr lang="en-US" altLang="ko-KR" sz="1400">
                <a:latin typeface="Lucida Console" pitchFamily="49" charset="0"/>
                <a:ea typeface="굴림" pitchFamily="50" charset="-127"/>
              </a:rPr>
              <a:t>$nothing</a:t>
            </a:r>
            <a:r>
              <a:rPr lang="en-US" altLang="ko-KR">
                <a:latin typeface="Times New Roman" pitchFamily="18" charset="0"/>
                <a:ea typeface="굴림" pitchFamily="50" charset="-127"/>
              </a:rPr>
              <a:t>).</a:t>
            </a:r>
          </a:p>
        </p:txBody>
      </p:sp>
      <p:sp>
        <p:nvSpPr>
          <p:cNvPr id="8200" name="Line 27"/>
          <p:cNvSpPr>
            <a:spLocks noChangeShapeType="1"/>
          </p:cNvSpPr>
          <p:nvPr/>
        </p:nvSpPr>
        <p:spPr bwMode="auto">
          <a:xfrm flipH="1" flipV="1">
            <a:off x="1752600" y="673100"/>
            <a:ext cx="3317875" cy="642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7A8DA3AF-4B8B-4122-AD5C-C243E6FFBDDF}" type="slidenum">
              <a:rPr lang="ko-KR" altLang="en-US"/>
              <a:pPr>
                <a:defRPr/>
              </a:pPr>
              <a:t>14</a:t>
            </a:fld>
            <a:endParaRPr lang="en-US" altLang="ko-KR"/>
          </a:p>
        </p:txBody>
      </p:sp>
      <p:sp>
        <p:nvSpPr>
          <p:cNvPr id="74755"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sp>
        <p:nvSpPr>
          <p:cNvPr id="74756" name="Rectangle 3"/>
          <p:cNvSpPr>
            <a:spLocks noChangeArrowheads="1"/>
          </p:cNvSpPr>
          <p:nvPr/>
        </p:nvSpPr>
        <p:spPr bwMode="auto">
          <a:xfrm>
            <a:off x="539750" y="915988"/>
            <a:ext cx="322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200">
                <a:latin typeface="Arial" pitchFamily="34" charset="0"/>
                <a:ea typeface="굴림" pitchFamily="50" charset="-127"/>
              </a:rPr>
              <a:t>Fig. 26.4    Using PHP’s arithmetic operators.</a:t>
            </a:r>
            <a:endParaRPr lang="en-US" altLang="ko-KR" sz="1200">
              <a:latin typeface="Lucida Console" pitchFamily="49" charset="0"/>
              <a:ea typeface="굴림" pitchFamily="50" charset="-127"/>
            </a:endParaRPr>
          </a:p>
        </p:txBody>
      </p:sp>
      <p:pic>
        <p:nvPicPr>
          <p:cNvPr id="74757" name="Picture 6" descr="29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570038"/>
            <a:ext cx="6016625"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406A6796-EA03-4BE4-A5CF-857D3DEFB603}" type="slidenum">
              <a:rPr lang="ko-KR" altLang="en-US"/>
              <a:pPr>
                <a:defRPr/>
              </a:pPr>
              <a:t>15</a:t>
            </a:fld>
            <a:endParaRPr lang="en-US" altLang="ko-KR"/>
          </a:p>
        </p:txBody>
      </p:sp>
      <p:sp>
        <p:nvSpPr>
          <p:cNvPr id="75779"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sp>
        <p:nvSpPr>
          <p:cNvPr id="75780" name="Rectangle 3"/>
          <p:cNvSpPr>
            <a:spLocks noGrp="1" noChangeArrowheads="1"/>
          </p:cNvSpPr>
          <p:nvPr>
            <p:ph type="body" idx="1"/>
          </p:nvPr>
        </p:nvSpPr>
        <p:spPr/>
        <p:txBody>
          <a:bodyPr/>
          <a:lstStyle/>
          <a:p>
            <a:pPr eaLnBrk="1" hangingPunct="1"/>
            <a:r>
              <a:rPr lang="en-US" altLang="ko-KR" smtClean="0">
                <a:ea typeface="굴림" pitchFamily="50" charset="-127"/>
              </a:rPr>
              <a:t>Keywords</a:t>
            </a:r>
          </a:p>
          <a:p>
            <a:pPr lvl="1" eaLnBrk="1" hangingPunct="1"/>
            <a:r>
              <a:rPr lang="en-US" altLang="ko-KR" smtClean="0">
                <a:ea typeface="굴림" pitchFamily="50" charset="-127"/>
              </a:rPr>
              <a:t>Reserved for language features</a:t>
            </a:r>
          </a:p>
          <a:p>
            <a:pPr lvl="1" eaLnBrk="1" hangingPunct="1"/>
            <a:r>
              <a:rPr lang="en-US" altLang="ko-KR" sz="2200" smtClean="0">
                <a:latin typeface="Lucida Console" pitchFamily="49" charset="0"/>
                <a:ea typeface="굴림" pitchFamily="50" charset="-127"/>
              </a:rPr>
              <a:t>if</a:t>
            </a:r>
            <a:r>
              <a:rPr lang="en-US" altLang="ko-KR" sz="2200" smtClean="0">
                <a:ea typeface="굴림" pitchFamily="50" charset="-127"/>
              </a:rPr>
              <a:t>…</a:t>
            </a:r>
            <a:r>
              <a:rPr lang="en-US" altLang="ko-KR" sz="2200" smtClean="0">
                <a:latin typeface="Lucida Console" pitchFamily="49" charset="0"/>
                <a:ea typeface="굴림" pitchFamily="50" charset="-127"/>
              </a:rPr>
              <a:t>elseif</a:t>
            </a:r>
            <a:r>
              <a:rPr lang="en-US" altLang="ko-KR" sz="2200" smtClean="0">
                <a:ea typeface="굴림" pitchFamily="50" charset="-127"/>
              </a:rPr>
              <a:t>…</a:t>
            </a:r>
            <a:r>
              <a:rPr lang="en-US" altLang="ko-KR" sz="2200" smtClean="0">
                <a:latin typeface="Lucida Console" pitchFamily="49" charset="0"/>
                <a:ea typeface="굴림" pitchFamily="50" charset="-127"/>
              </a:rPr>
              <a:t>else</a:t>
            </a:r>
          </a:p>
          <a:p>
            <a:pPr eaLnBrk="1" hangingPunct="1"/>
            <a:r>
              <a:rPr lang="en-US" altLang="ko-KR" smtClean="0">
                <a:ea typeface="굴림" pitchFamily="50" charset="-127"/>
              </a:rPr>
              <a:t>Arrays</a:t>
            </a:r>
          </a:p>
          <a:p>
            <a:pPr lvl="1" eaLnBrk="1" hangingPunct="1"/>
            <a:r>
              <a:rPr lang="en-US" altLang="ko-KR" smtClean="0">
                <a:ea typeface="굴림" pitchFamily="50" charset="-127"/>
              </a:rPr>
              <a:t>Group of related data</a:t>
            </a:r>
          </a:p>
          <a:p>
            <a:pPr lvl="2" eaLnBrk="1" hangingPunct="1"/>
            <a:r>
              <a:rPr lang="en-US" altLang="ko-KR" smtClean="0">
                <a:ea typeface="굴림" pitchFamily="50" charset="-127"/>
              </a:rPr>
              <a:t>Elements</a:t>
            </a:r>
          </a:p>
          <a:p>
            <a:pPr lvl="1" eaLnBrk="1" hangingPunct="1"/>
            <a:r>
              <a:rPr lang="en-US" altLang="ko-KR" smtClean="0">
                <a:ea typeface="굴림" pitchFamily="50" charset="-127"/>
              </a:rPr>
              <a:t>Name plus braces and index</a:t>
            </a:r>
          </a:p>
          <a:p>
            <a:pPr lvl="2" eaLnBrk="1" hangingPunct="1"/>
            <a:r>
              <a:rPr lang="en-US" altLang="ko-KR" smtClean="0">
                <a:ea typeface="굴림" pitchFamily="50" charset="-127"/>
              </a:rPr>
              <a:t>Indices start at zero</a:t>
            </a:r>
          </a:p>
          <a:p>
            <a:pPr lvl="1" eaLnBrk="1" hangingPunct="1"/>
            <a:r>
              <a:rPr lang="en-US" altLang="ko-KR" sz="2200" smtClean="0">
                <a:solidFill>
                  <a:schemeClr val="hlink"/>
                </a:solidFill>
                <a:latin typeface="Lucida Console" pitchFamily="49" charset="0"/>
                <a:ea typeface="굴림" pitchFamily="50" charset="-127"/>
              </a:rPr>
              <a:t>count</a:t>
            </a:r>
            <a:r>
              <a:rPr lang="en-US" altLang="ko-KR" smtClean="0">
                <a:ea typeface="굴림" pitchFamily="50" charset="-127"/>
              </a:rPr>
              <a:t> function</a:t>
            </a:r>
          </a:p>
          <a:p>
            <a:pPr lvl="1" eaLnBrk="1" hangingPunct="1"/>
            <a:r>
              <a:rPr lang="en-US" altLang="ko-KR" sz="2200" smtClean="0">
                <a:solidFill>
                  <a:schemeClr val="hlink"/>
                </a:solidFill>
                <a:latin typeface="Lucida Console" pitchFamily="49" charset="0"/>
                <a:ea typeface="굴림" pitchFamily="50" charset="-127"/>
              </a:rPr>
              <a:t>array</a:t>
            </a:r>
            <a:r>
              <a:rPr lang="en-US" altLang="ko-KR" smtClean="0">
                <a:ea typeface="굴림" pitchFamily="50" charset="-127"/>
              </a:rPr>
              <a:t> function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363E875E-A5EF-4D8B-9BA6-921519E1A15D}" type="slidenum">
              <a:rPr lang="ko-KR" altLang="en-US"/>
              <a:pPr>
                <a:defRPr/>
              </a:pPr>
              <a:t>16</a:t>
            </a:fld>
            <a:endParaRPr lang="en-US" altLang="ko-KR"/>
          </a:p>
        </p:txBody>
      </p:sp>
      <p:sp>
        <p:nvSpPr>
          <p:cNvPr id="76803"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sp>
        <p:nvSpPr>
          <p:cNvPr id="76804" name="Rectangle 3"/>
          <p:cNvSpPr>
            <a:spLocks noGrp="1" noChangeArrowheads="1"/>
          </p:cNvSpPr>
          <p:nvPr>
            <p:ph type="body" idx="1"/>
          </p:nvPr>
        </p:nvSpPr>
        <p:spPr/>
        <p:txBody>
          <a:bodyPr/>
          <a:lstStyle/>
          <a:p>
            <a:pPr eaLnBrk="1" hangingPunct="1"/>
            <a:r>
              <a:rPr lang="en-US" altLang="ko-KR" smtClean="0">
                <a:ea typeface="굴림" pitchFamily="50" charset="-127"/>
              </a:rPr>
              <a:t>Arrays, cont.</a:t>
            </a:r>
          </a:p>
          <a:p>
            <a:pPr lvl="1" eaLnBrk="1" hangingPunct="1"/>
            <a:r>
              <a:rPr lang="en-US" altLang="ko-KR" smtClean="0">
                <a:ea typeface="굴림" pitchFamily="50" charset="-127"/>
              </a:rPr>
              <a:t>Built-in iterators</a:t>
            </a:r>
          </a:p>
          <a:p>
            <a:pPr lvl="2" eaLnBrk="1" hangingPunct="1"/>
            <a:r>
              <a:rPr lang="en-US" altLang="ko-KR" smtClean="0">
                <a:ea typeface="굴림" pitchFamily="50" charset="-127"/>
              </a:rPr>
              <a:t>Maintain pointer to element currently referenced</a:t>
            </a:r>
          </a:p>
          <a:p>
            <a:pPr lvl="2" eaLnBrk="1" hangingPunct="1"/>
            <a:r>
              <a:rPr lang="en-US" altLang="ko-KR" sz="1800" smtClean="0">
                <a:latin typeface="Lucida Console" pitchFamily="49" charset="0"/>
                <a:ea typeface="굴림" pitchFamily="50" charset="-127"/>
              </a:rPr>
              <a:t>reset</a:t>
            </a:r>
          </a:p>
          <a:p>
            <a:pPr lvl="2" eaLnBrk="1" hangingPunct="1"/>
            <a:r>
              <a:rPr lang="en-US" altLang="ko-KR" sz="1800" smtClean="0">
                <a:latin typeface="Lucida Console" pitchFamily="49" charset="0"/>
                <a:ea typeface="굴림" pitchFamily="50" charset="-127"/>
              </a:rPr>
              <a:t>key</a:t>
            </a:r>
          </a:p>
          <a:p>
            <a:pPr lvl="2" eaLnBrk="1" hangingPunct="1"/>
            <a:r>
              <a:rPr lang="en-US" altLang="ko-KR" sz="1800" smtClean="0">
                <a:latin typeface="Lucida Console" pitchFamily="49" charset="0"/>
                <a:ea typeface="굴림" pitchFamily="50" charset="-127"/>
              </a:rPr>
              <a:t>next</a:t>
            </a:r>
          </a:p>
          <a:p>
            <a:pPr lvl="2" eaLnBrk="1" hangingPunct="1"/>
            <a:r>
              <a:rPr lang="en-US" altLang="ko-KR" sz="1800" smtClean="0">
                <a:latin typeface="Lucida Console" pitchFamily="49" charset="0"/>
                <a:ea typeface="굴림" pitchFamily="50" charset="-127"/>
              </a:rPr>
              <a:t>foreach</a:t>
            </a:r>
            <a:r>
              <a:rPr lang="en-US" altLang="ko-KR" smtClean="0">
                <a:ea typeface="굴림" pitchFamily="50" charset="-127"/>
              </a:rPr>
              <a:t> loops</a:t>
            </a:r>
          </a:p>
          <a:p>
            <a:pPr lvl="2" eaLnBrk="1" hangingPunct="1"/>
            <a:endParaRPr lang="ko-KR" altLang="en-US" smtClean="0">
              <a:ea typeface="굴림" pitchFamily="50" charset="-127"/>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2"/>
          <p:cNvSpPr>
            <a:spLocks noGrp="1"/>
          </p:cNvSpPr>
          <p:nvPr>
            <p:ph type="sldNum" sz="quarter" idx="10"/>
          </p:nvPr>
        </p:nvSpPr>
        <p:spPr/>
        <p:txBody>
          <a:bodyPr/>
          <a:lstStyle/>
          <a:p>
            <a:pPr>
              <a:defRPr/>
            </a:pPr>
            <a:fld id="{61C6FEF9-B1EF-426D-B8B4-0B4DA979E6D8}" type="slidenum">
              <a:rPr lang="ko-KR" altLang="en-US"/>
              <a:pPr>
                <a:defRPr/>
              </a:pPr>
              <a:t>17</a:t>
            </a:fld>
            <a:endParaRPr lang="en-US" altLang="ko-KR"/>
          </a:p>
        </p:txBody>
      </p:sp>
      <p:sp>
        <p:nvSpPr>
          <p:cNvPr id="9220"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graphicFrame>
        <p:nvGraphicFramePr>
          <p:cNvPr id="9218" name="Object 4"/>
          <p:cNvGraphicFramePr>
            <a:graphicFrameLocks noChangeAspect="1"/>
          </p:cNvGraphicFramePr>
          <p:nvPr/>
        </p:nvGraphicFramePr>
        <p:xfrm>
          <a:off x="958850" y="1717675"/>
          <a:ext cx="7226300" cy="2109788"/>
        </p:xfrm>
        <a:graphic>
          <a:graphicData uri="http://schemas.openxmlformats.org/presentationml/2006/ole">
            <mc:AlternateContent xmlns:mc="http://schemas.openxmlformats.org/markup-compatibility/2006">
              <mc:Choice xmlns:v="urn:schemas-microsoft-com:vml" Requires="v">
                <p:oleObj spid="_x0000_s9221" name="Document" r:id="rId4" imgW="4605480" imgH="1380600" progId="Word.Document.8">
                  <p:embed/>
                </p:oleObj>
              </mc:Choice>
              <mc:Fallback>
                <p:oleObj name="Document" r:id="rId4" imgW="4605480" imgH="13806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50" y="1717675"/>
                        <a:ext cx="7226300" cy="21097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p:cNvSpPr>
            <a:spLocks noGrp="1" noChangeArrowheads="1"/>
          </p:cNvSpPr>
          <p:nvPr>
            <p:ph type="sldNum" sz="quarter" idx="10"/>
          </p:nvPr>
        </p:nvSpPr>
        <p:spPr/>
        <p:txBody>
          <a:bodyPr/>
          <a:lstStyle/>
          <a:p>
            <a:pPr>
              <a:defRPr/>
            </a:pPr>
            <a:fld id="{342F6F4D-F3D6-4C2E-9490-0A3BCA162019}" type="slidenum">
              <a:rPr lang="ko-KR" altLang="en-US"/>
              <a:pPr>
                <a:defRPr/>
              </a:pPr>
              <a:t>18</a:t>
            </a:fld>
            <a:endParaRPr lang="en-US" altLang="ko-KR"/>
          </a:p>
        </p:txBody>
      </p:sp>
      <p:graphicFrame>
        <p:nvGraphicFramePr>
          <p:cNvPr id="10242" name="Object 18"/>
          <p:cNvGraphicFramePr>
            <a:graphicFrameLocks/>
          </p:cNvGraphicFramePr>
          <p:nvPr/>
        </p:nvGraphicFramePr>
        <p:xfrm>
          <a:off x="0" y="0"/>
          <a:ext cx="6919913" cy="6210300"/>
        </p:xfrm>
        <a:graphic>
          <a:graphicData uri="http://schemas.openxmlformats.org/presentationml/2006/ole">
            <mc:AlternateContent xmlns:mc="http://schemas.openxmlformats.org/markup-compatibility/2006">
              <mc:Choice xmlns:v="urn:schemas-microsoft-com:vml" Requires="v">
                <p:oleObj spid="_x0000_s10255" name="Document" r:id="rId4" imgW="7102440" imgH="6212160" progId="Word.Document.8">
                  <p:embed/>
                </p:oleObj>
              </mc:Choice>
              <mc:Fallback>
                <p:oleObj name="Document" r:id="rId4" imgW="7102440" imgH="6212160" progId="Word.Document.8">
                  <p:embed/>
                  <p:pic>
                    <p:nvPicPr>
                      <p:cNvPr id="0" name="Object 18"/>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2103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2"/>
          <p:cNvSpPr>
            <a:spLocks noGrp="1" noChangeArrowheads="1"/>
          </p:cNvSpPr>
          <p:nvPr>
            <p:ph type="ctrTitle"/>
          </p:nvPr>
        </p:nvSpPr>
        <p:spPr/>
        <p:txBody>
          <a:bodyPr/>
          <a:lstStyle/>
          <a:p>
            <a:pPr eaLnBrk="1" hangingPunct="1"/>
            <a:r>
              <a:rPr lang="en-US" altLang="ko-KR" smtClean="0">
                <a:ea typeface="굴림" pitchFamily="50" charset="-127"/>
              </a:rPr>
              <a:t>arrays.php</a:t>
            </a:r>
            <a:br>
              <a:rPr lang="en-US" altLang="ko-KR" smtClean="0">
                <a:ea typeface="굴림" pitchFamily="50" charset="-127"/>
              </a:rPr>
            </a:br>
            <a:r>
              <a:rPr lang="en-US" altLang="ko-KR" smtClean="0">
                <a:ea typeface="굴림" pitchFamily="50" charset="-127"/>
              </a:rPr>
              <a:t>(1 of 3)</a:t>
            </a:r>
          </a:p>
        </p:txBody>
      </p:sp>
      <p:grpSp>
        <p:nvGrpSpPr>
          <p:cNvPr id="10245" name="Group 19"/>
          <p:cNvGrpSpPr>
            <a:grpSpLocks/>
          </p:cNvGrpSpPr>
          <p:nvPr/>
        </p:nvGrpSpPr>
        <p:grpSpPr bwMode="auto">
          <a:xfrm>
            <a:off x="2116138" y="2779713"/>
            <a:ext cx="4597400" cy="1277937"/>
            <a:chOff x="2146" y="1341"/>
            <a:chExt cx="2896" cy="805"/>
          </a:xfrm>
        </p:grpSpPr>
        <p:sp>
          <p:nvSpPr>
            <p:cNvPr id="10253" name="Text Box 4"/>
            <p:cNvSpPr txBox="1">
              <a:spLocks noChangeArrowheads="1"/>
            </p:cNvSpPr>
            <p:nvPr/>
          </p:nvSpPr>
          <p:spPr bwMode="auto">
            <a:xfrm>
              <a:off x="2541" y="1341"/>
              <a:ext cx="2501"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Create the array </a:t>
              </a:r>
              <a:r>
                <a:rPr lang="en-US" altLang="ko-KR" sz="1400">
                  <a:latin typeface="Lucida Console" pitchFamily="49" charset="0"/>
                  <a:ea typeface="굴림" pitchFamily="50" charset="-127"/>
                </a:rPr>
                <a:t>$first</a:t>
              </a:r>
              <a:r>
                <a:rPr lang="en-US" altLang="ko-KR">
                  <a:latin typeface="Times New Roman" pitchFamily="18" charset="0"/>
                  <a:ea typeface="굴림" pitchFamily="50" charset="-127"/>
                </a:rPr>
                <a:t> by assigning a value to an array element.</a:t>
              </a:r>
            </a:p>
          </p:txBody>
        </p:sp>
        <p:sp>
          <p:nvSpPr>
            <p:cNvPr id="10254" name="Line 5"/>
            <p:cNvSpPr>
              <a:spLocks noChangeShapeType="1"/>
            </p:cNvSpPr>
            <p:nvPr/>
          </p:nvSpPr>
          <p:spPr bwMode="auto">
            <a:xfrm flipH="1">
              <a:off x="2146" y="1523"/>
              <a:ext cx="386" cy="6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10246" name="Text Box 7"/>
          <p:cNvSpPr txBox="1">
            <a:spLocks noChangeArrowheads="1"/>
          </p:cNvSpPr>
          <p:nvPr/>
        </p:nvSpPr>
        <p:spPr bwMode="auto">
          <a:xfrm>
            <a:off x="3744913" y="3829050"/>
            <a:ext cx="4121150" cy="5905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Assign a value to the array, omitting the index. Appends a new element to the end of the array.</a:t>
            </a:r>
          </a:p>
        </p:txBody>
      </p:sp>
      <p:sp>
        <p:nvSpPr>
          <p:cNvPr id="10247" name="Line 8"/>
          <p:cNvSpPr>
            <a:spLocks noChangeShapeType="1"/>
          </p:cNvSpPr>
          <p:nvPr/>
        </p:nvSpPr>
        <p:spPr bwMode="auto">
          <a:xfrm flipH="1">
            <a:off x="1689100" y="4105275"/>
            <a:ext cx="2055813" cy="754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nvGrpSpPr>
          <p:cNvPr id="10248" name="Group 12"/>
          <p:cNvGrpSpPr>
            <a:grpSpLocks/>
          </p:cNvGrpSpPr>
          <p:nvPr/>
        </p:nvGrpSpPr>
        <p:grpSpPr bwMode="auto">
          <a:xfrm>
            <a:off x="1265238" y="4459288"/>
            <a:ext cx="6777037" cy="1001712"/>
            <a:chOff x="1128" y="2194"/>
            <a:chExt cx="4269" cy="631"/>
          </a:xfrm>
        </p:grpSpPr>
        <p:sp>
          <p:nvSpPr>
            <p:cNvPr id="10251" name="Text Box 10"/>
            <p:cNvSpPr txBox="1">
              <a:spLocks noChangeArrowheads="1"/>
            </p:cNvSpPr>
            <p:nvPr/>
          </p:nvSpPr>
          <p:spPr bwMode="auto">
            <a:xfrm>
              <a:off x="2201" y="2194"/>
              <a:ext cx="3196" cy="526"/>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Use a </a:t>
              </a:r>
              <a:r>
                <a:rPr lang="en-US" altLang="ko-KR" sz="1400">
                  <a:latin typeface="Lucida Console" pitchFamily="49" charset="0"/>
                  <a:ea typeface="굴림" pitchFamily="50" charset="-127"/>
                </a:rPr>
                <a:t>for</a:t>
              </a:r>
              <a:r>
                <a:rPr lang="en-US" altLang="ko-KR">
                  <a:latin typeface="Times New Roman" pitchFamily="18" charset="0"/>
                  <a:ea typeface="굴림" pitchFamily="50" charset="-127"/>
                </a:rPr>
                <a:t> loop to print out each element’s index and value. Function </a:t>
              </a:r>
              <a:r>
                <a:rPr lang="en-US" altLang="ko-KR" sz="1400">
                  <a:latin typeface="Lucida Console" pitchFamily="49" charset="0"/>
                  <a:ea typeface="굴림" pitchFamily="50" charset="-127"/>
                </a:rPr>
                <a:t>count</a:t>
              </a:r>
              <a:r>
                <a:rPr lang="en-US" altLang="ko-KR">
                  <a:latin typeface="Times New Roman" pitchFamily="18" charset="0"/>
                  <a:ea typeface="굴림" pitchFamily="50" charset="-127"/>
                </a:rPr>
                <a:t> returns the total number of elements in the array.</a:t>
              </a:r>
            </a:p>
          </p:txBody>
        </p:sp>
        <p:sp>
          <p:nvSpPr>
            <p:cNvPr id="10252" name="Line 11"/>
            <p:cNvSpPr>
              <a:spLocks noChangeShapeType="1"/>
            </p:cNvSpPr>
            <p:nvPr/>
          </p:nvSpPr>
          <p:spPr bwMode="auto">
            <a:xfrm flipH="1">
              <a:off x="1128" y="2454"/>
              <a:ext cx="1058" cy="3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10249" name="AutoShape 21"/>
          <p:cNvSpPr>
            <a:spLocks/>
          </p:cNvSpPr>
          <p:nvPr/>
        </p:nvSpPr>
        <p:spPr bwMode="auto">
          <a:xfrm>
            <a:off x="3724275" y="6203950"/>
            <a:ext cx="5029200" cy="425450"/>
          </a:xfrm>
          <a:prstGeom prst="borderCallout2">
            <a:avLst>
              <a:gd name="adj1" fmla="val 26866"/>
              <a:gd name="adj2" fmla="val -1514"/>
              <a:gd name="adj3" fmla="val 26866"/>
              <a:gd name="adj4" fmla="val -7009"/>
              <a:gd name="adj5" fmla="val -118282"/>
              <a:gd name="adj6" fmla="val -18370"/>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0"/>
              </a:spcBef>
            </a:pPr>
            <a:r>
              <a:rPr lang="en-US" altLang="ko-KR" sz="1800">
                <a:latin typeface="Times New Roman" pitchFamily="18" charset="0"/>
                <a:ea typeface="굴림" pitchFamily="50" charset="-127"/>
              </a:rPr>
              <a:t>Returns the total number of elements in the array</a:t>
            </a:r>
          </a:p>
        </p:txBody>
      </p:sp>
      <p:sp>
        <p:nvSpPr>
          <p:cNvPr id="10250" name="Text Box 22"/>
          <p:cNvSpPr txBox="1">
            <a:spLocks noChangeArrowheads="1"/>
          </p:cNvSpPr>
          <p:nvPr/>
        </p:nvSpPr>
        <p:spPr bwMode="auto">
          <a:xfrm>
            <a:off x="2590800" y="730250"/>
            <a:ext cx="6553200" cy="406400"/>
          </a:xfrm>
          <a:prstGeom prst="rect">
            <a:avLst/>
          </a:prstGeom>
          <a:solidFill>
            <a:srgbClr val="99CCFF"/>
          </a:solidFill>
          <a:ln w="9525">
            <a:solidFill>
              <a:schemeClr val="accent2"/>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script demonstrates initializing and manipulating arrays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p:cNvSpPr>
            <a:spLocks noGrp="1" noChangeArrowheads="1"/>
          </p:cNvSpPr>
          <p:nvPr>
            <p:ph type="sldNum" sz="quarter" idx="10"/>
          </p:nvPr>
        </p:nvSpPr>
        <p:spPr/>
        <p:txBody>
          <a:bodyPr/>
          <a:lstStyle/>
          <a:p>
            <a:pPr>
              <a:defRPr/>
            </a:pPr>
            <a:fld id="{6ECAC359-6B76-40A8-9ABE-91D904B16F1A}" type="slidenum">
              <a:rPr lang="ko-KR" altLang="en-US"/>
              <a:pPr>
                <a:defRPr/>
              </a:pPr>
              <a:t>19</a:t>
            </a:fld>
            <a:endParaRPr lang="en-US" altLang="ko-KR"/>
          </a:p>
        </p:txBody>
      </p:sp>
      <p:graphicFrame>
        <p:nvGraphicFramePr>
          <p:cNvPr id="11266" name="Object 16"/>
          <p:cNvGraphicFramePr>
            <a:graphicFrameLocks/>
          </p:cNvGraphicFramePr>
          <p:nvPr/>
        </p:nvGraphicFramePr>
        <p:xfrm>
          <a:off x="0" y="0"/>
          <a:ext cx="6919913" cy="5715000"/>
        </p:xfrm>
        <a:graphic>
          <a:graphicData uri="http://schemas.openxmlformats.org/presentationml/2006/ole">
            <mc:AlternateContent xmlns:mc="http://schemas.openxmlformats.org/markup-compatibility/2006">
              <mc:Choice xmlns:v="urn:schemas-microsoft-com:vml" Requires="v">
                <p:oleObj spid="_x0000_s11284" name="Document" r:id="rId4" imgW="7074000" imgH="5717520" progId="Word.Document.8">
                  <p:embed/>
                </p:oleObj>
              </mc:Choice>
              <mc:Fallback>
                <p:oleObj name="Document" r:id="rId4" imgW="7074000" imgH="5717520" progId="Word.Document.8">
                  <p:embed/>
                  <p:pic>
                    <p:nvPicPr>
                      <p:cNvPr id="0" name="Object 1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715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3"/>
          <p:cNvSpPr>
            <a:spLocks noGrp="1" noChangeArrowheads="1"/>
          </p:cNvSpPr>
          <p:nvPr>
            <p:ph type="ctrTitle"/>
          </p:nvPr>
        </p:nvSpPr>
        <p:spPr/>
        <p:txBody>
          <a:bodyPr/>
          <a:lstStyle/>
          <a:p>
            <a:pPr eaLnBrk="1" hangingPunct="1"/>
            <a:r>
              <a:rPr lang="en-US" altLang="ko-KR" smtClean="0">
                <a:ea typeface="굴림" pitchFamily="50" charset="-127"/>
              </a:rPr>
              <a:t>arrays.php</a:t>
            </a:r>
            <a:br>
              <a:rPr lang="en-US" altLang="ko-KR" smtClean="0">
                <a:ea typeface="굴림" pitchFamily="50" charset="-127"/>
              </a:rPr>
            </a:br>
            <a:r>
              <a:rPr lang="en-US" altLang="ko-KR" smtClean="0">
                <a:ea typeface="굴림" pitchFamily="50" charset="-127"/>
              </a:rPr>
              <a:t>(2 of 3)</a:t>
            </a:r>
          </a:p>
        </p:txBody>
      </p:sp>
      <p:grpSp>
        <p:nvGrpSpPr>
          <p:cNvPr id="11269" name="Group 31"/>
          <p:cNvGrpSpPr>
            <a:grpSpLocks/>
          </p:cNvGrpSpPr>
          <p:nvPr/>
        </p:nvGrpSpPr>
        <p:grpSpPr bwMode="auto">
          <a:xfrm>
            <a:off x="2103438" y="300038"/>
            <a:ext cx="6526212" cy="863600"/>
            <a:chOff x="1325" y="189"/>
            <a:chExt cx="4111" cy="544"/>
          </a:xfrm>
        </p:grpSpPr>
        <p:sp>
          <p:nvSpPr>
            <p:cNvPr id="11282" name="Text Box 11"/>
            <p:cNvSpPr txBox="1">
              <a:spLocks noChangeArrowheads="1"/>
            </p:cNvSpPr>
            <p:nvPr/>
          </p:nvSpPr>
          <p:spPr bwMode="auto">
            <a:xfrm>
              <a:off x="2548" y="189"/>
              <a:ext cx="2888" cy="526"/>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Call function </a:t>
              </a:r>
              <a:r>
                <a:rPr lang="en-US" altLang="ko-KR" sz="1400">
                  <a:latin typeface="Lucida Console" pitchFamily="49" charset="0"/>
                  <a:ea typeface="굴림" pitchFamily="50" charset="-127"/>
                </a:rPr>
                <a:t>array</a:t>
              </a:r>
              <a:r>
                <a:rPr lang="en-US" altLang="ko-KR">
                  <a:latin typeface="Times New Roman" pitchFamily="18" charset="0"/>
                  <a:ea typeface="굴림" pitchFamily="50" charset="-127"/>
                </a:rPr>
                <a:t> to create an array that contains the arguments passed to it. Store the array in variable </a:t>
              </a:r>
              <a:r>
                <a:rPr lang="en-US" altLang="ko-KR" sz="1400">
                  <a:latin typeface="Lucida Console" pitchFamily="49" charset="0"/>
                  <a:ea typeface="굴림" pitchFamily="50" charset="-127"/>
                </a:rPr>
                <a:t>$second</a:t>
              </a:r>
              <a:r>
                <a:rPr lang="en-US" altLang="ko-KR">
                  <a:latin typeface="Times New Roman" pitchFamily="18" charset="0"/>
                  <a:ea typeface="굴림" pitchFamily="50" charset="-127"/>
                </a:rPr>
                <a:t>.</a:t>
              </a:r>
            </a:p>
          </p:txBody>
        </p:sp>
        <p:sp>
          <p:nvSpPr>
            <p:cNvPr id="11283" name="Line 12"/>
            <p:cNvSpPr>
              <a:spLocks noChangeShapeType="1"/>
            </p:cNvSpPr>
            <p:nvPr/>
          </p:nvSpPr>
          <p:spPr bwMode="auto">
            <a:xfrm flipH="1">
              <a:off x="1325" y="465"/>
              <a:ext cx="1216" cy="2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11270" name="Group 17"/>
          <p:cNvGrpSpPr>
            <a:grpSpLocks/>
          </p:cNvGrpSpPr>
          <p:nvPr/>
        </p:nvGrpSpPr>
        <p:grpSpPr bwMode="auto">
          <a:xfrm>
            <a:off x="2505075" y="3106738"/>
            <a:ext cx="5922963" cy="346075"/>
            <a:chOff x="2280" y="679"/>
            <a:chExt cx="2375" cy="218"/>
          </a:xfrm>
        </p:grpSpPr>
        <p:sp>
          <p:nvSpPr>
            <p:cNvPr id="11280" name="Text Box 18"/>
            <p:cNvSpPr txBox="1">
              <a:spLocks noChangeArrowheads="1"/>
            </p:cNvSpPr>
            <p:nvPr/>
          </p:nvSpPr>
          <p:spPr bwMode="auto">
            <a:xfrm>
              <a:off x="2485" y="679"/>
              <a:ext cx="2170"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Assign values to non-numerical indices in array </a:t>
              </a:r>
              <a:r>
                <a:rPr lang="en-US" altLang="ko-KR" sz="1400">
                  <a:latin typeface="Lucida Console" pitchFamily="49" charset="0"/>
                  <a:ea typeface="굴림" pitchFamily="50" charset="-127"/>
                </a:rPr>
                <a:t>$third</a:t>
              </a:r>
              <a:r>
                <a:rPr lang="en-US" altLang="ko-KR">
                  <a:latin typeface="Times New Roman" pitchFamily="18" charset="0"/>
                  <a:ea typeface="굴림" pitchFamily="50" charset="-127"/>
                </a:rPr>
                <a:t>.</a:t>
              </a:r>
            </a:p>
          </p:txBody>
        </p:sp>
        <p:sp>
          <p:nvSpPr>
            <p:cNvPr id="11281" name="Line 19"/>
            <p:cNvSpPr>
              <a:spLocks noChangeShapeType="1"/>
            </p:cNvSpPr>
            <p:nvPr/>
          </p:nvSpPr>
          <p:spPr bwMode="auto">
            <a:xfrm flipH="1" flipV="1">
              <a:off x="2280" y="781"/>
              <a:ext cx="190" cy="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11271" name="Group 32"/>
          <p:cNvGrpSpPr>
            <a:grpSpLocks/>
          </p:cNvGrpSpPr>
          <p:nvPr/>
        </p:nvGrpSpPr>
        <p:grpSpPr bwMode="auto">
          <a:xfrm>
            <a:off x="1804988" y="3567113"/>
            <a:ext cx="5437187" cy="965200"/>
            <a:chOff x="1137" y="2247"/>
            <a:chExt cx="3425" cy="608"/>
          </a:xfrm>
        </p:grpSpPr>
        <p:sp>
          <p:nvSpPr>
            <p:cNvPr id="11278" name="Text Box 21"/>
            <p:cNvSpPr txBox="1">
              <a:spLocks noChangeArrowheads="1"/>
            </p:cNvSpPr>
            <p:nvPr/>
          </p:nvSpPr>
          <p:spPr bwMode="auto">
            <a:xfrm>
              <a:off x="1966" y="2247"/>
              <a:ext cx="2596"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Function </a:t>
              </a:r>
              <a:r>
                <a:rPr lang="en-US" altLang="ko-KR" sz="1400">
                  <a:latin typeface="Lucida Console" pitchFamily="49" charset="0"/>
                  <a:ea typeface="굴림" pitchFamily="50" charset="-127"/>
                </a:rPr>
                <a:t>reset</a:t>
              </a:r>
              <a:r>
                <a:rPr lang="en-US" altLang="ko-KR">
                  <a:latin typeface="Times New Roman" pitchFamily="18" charset="0"/>
                  <a:ea typeface="굴림" pitchFamily="50" charset="-127"/>
                </a:rPr>
                <a:t> sets the internal pointer to the first element of the array.</a:t>
              </a:r>
            </a:p>
          </p:txBody>
        </p:sp>
        <p:sp>
          <p:nvSpPr>
            <p:cNvPr id="11279" name="Line 22"/>
            <p:cNvSpPr>
              <a:spLocks noChangeShapeType="1"/>
            </p:cNvSpPr>
            <p:nvPr/>
          </p:nvSpPr>
          <p:spPr bwMode="auto">
            <a:xfrm flipH="1">
              <a:off x="1137" y="2429"/>
              <a:ext cx="820" cy="4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11272" name="Group 29"/>
          <p:cNvGrpSpPr>
            <a:grpSpLocks/>
          </p:cNvGrpSpPr>
          <p:nvPr/>
        </p:nvGrpSpPr>
        <p:grpSpPr bwMode="auto">
          <a:xfrm>
            <a:off x="2543175" y="4737100"/>
            <a:ext cx="4510088" cy="1065213"/>
            <a:chOff x="2596" y="1058"/>
            <a:chExt cx="2841" cy="671"/>
          </a:xfrm>
        </p:grpSpPr>
        <p:sp>
          <p:nvSpPr>
            <p:cNvPr id="11276" name="Text Box 24"/>
            <p:cNvSpPr txBox="1">
              <a:spLocks noChangeArrowheads="1"/>
            </p:cNvSpPr>
            <p:nvPr/>
          </p:nvSpPr>
          <p:spPr bwMode="auto">
            <a:xfrm>
              <a:off x="2596" y="1357"/>
              <a:ext cx="2841" cy="372"/>
            </a:xfrm>
            <a:prstGeom prst="rect">
              <a:avLst/>
            </a:prstGeom>
            <a:solidFill>
              <a:srgbClr val="99CCFF"/>
            </a:solidFill>
            <a:ln w="9525">
              <a:solidFill>
                <a:srgbClr val="FF0000"/>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Function key returns the index of the element which the internal pointer references.</a:t>
              </a:r>
            </a:p>
          </p:txBody>
        </p:sp>
        <p:sp>
          <p:nvSpPr>
            <p:cNvPr id="11277" name="Line 25"/>
            <p:cNvSpPr>
              <a:spLocks noChangeShapeType="1"/>
            </p:cNvSpPr>
            <p:nvPr/>
          </p:nvSpPr>
          <p:spPr bwMode="auto">
            <a:xfrm flipH="1" flipV="1">
              <a:off x="3503" y="1058"/>
              <a:ext cx="513" cy="2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11273" name="Group 30"/>
          <p:cNvGrpSpPr>
            <a:grpSpLocks/>
          </p:cNvGrpSpPr>
          <p:nvPr/>
        </p:nvGrpSpPr>
        <p:grpSpPr bwMode="auto">
          <a:xfrm>
            <a:off x="1565275" y="4972050"/>
            <a:ext cx="5786438" cy="1457325"/>
            <a:chOff x="1318" y="2674"/>
            <a:chExt cx="3645" cy="783"/>
          </a:xfrm>
        </p:grpSpPr>
        <p:sp>
          <p:nvSpPr>
            <p:cNvPr id="11274" name="Text Box 27"/>
            <p:cNvSpPr txBox="1">
              <a:spLocks noChangeArrowheads="1"/>
            </p:cNvSpPr>
            <p:nvPr/>
          </p:nvSpPr>
          <p:spPr bwMode="auto">
            <a:xfrm>
              <a:off x="1815" y="3140"/>
              <a:ext cx="3148" cy="317"/>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Function </a:t>
              </a:r>
              <a:r>
                <a:rPr lang="en-US" altLang="ko-KR" sz="1400">
                  <a:latin typeface="Lucida Console" pitchFamily="49" charset="0"/>
                  <a:ea typeface="굴림" pitchFamily="50" charset="-127"/>
                </a:rPr>
                <a:t>next</a:t>
              </a:r>
              <a:r>
                <a:rPr lang="en-US" altLang="ko-KR">
                  <a:latin typeface="Times New Roman" pitchFamily="18" charset="0"/>
                  <a:ea typeface="굴림" pitchFamily="50" charset="-127"/>
                </a:rPr>
                <a:t> moves the internal pointer to the next element.</a:t>
              </a:r>
            </a:p>
          </p:txBody>
        </p:sp>
        <p:sp>
          <p:nvSpPr>
            <p:cNvPr id="11275" name="Line 28"/>
            <p:cNvSpPr>
              <a:spLocks noChangeShapeType="1"/>
            </p:cNvSpPr>
            <p:nvPr/>
          </p:nvSpPr>
          <p:spPr bwMode="auto">
            <a:xfrm flipH="1" flipV="1">
              <a:off x="1318" y="2674"/>
              <a:ext cx="505" cy="4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BF1FDF94-AC6F-4A10-B91A-A12AA35458A5}" type="slidenum">
              <a:rPr lang="ko-KR" altLang="en-US"/>
              <a:pPr>
                <a:defRPr/>
              </a:pPr>
              <a:t>2</a:t>
            </a:fld>
            <a:endParaRPr lang="en-US" altLang="ko-KR"/>
          </a:p>
        </p:txBody>
      </p:sp>
      <p:sp>
        <p:nvSpPr>
          <p:cNvPr id="70659" name="Rectangle 1026"/>
          <p:cNvSpPr>
            <a:spLocks noGrp="1" noChangeArrowheads="1"/>
          </p:cNvSpPr>
          <p:nvPr>
            <p:ph type="title"/>
          </p:nvPr>
        </p:nvSpPr>
        <p:spPr/>
        <p:txBody>
          <a:bodyPr/>
          <a:lstStyle/>
          <a:p>
            <a:pPr eaLnBrk="1" hangingPunct="1"/>
            <a:r>
              <a:rPr lang="en-US" altLang="ko-KR" smtClean="0">
                <a:ea typeface="굴림" pitchFamily="50" charset="-127"/>
              </a:rPr>
              <a:t>Objectives</a:t>
            </a:r>
          </a:p>
        </p:txBody>
      </p:sp>
      <p:sp>
        <p:nvSpPr>
          <p:cNvPr id="70660" name="Rectangle 1027"/>
          <p:cNvSpPr>
            <a:spLocks noGrp="1" noChangeArrowheads="1"/>
          </p:cNvSpPr>
          <p:nvPr>
            <p:ph type="body" idx="1"/>
          </p:nvPr>
        </p:nvSpPr>
        <p:spPr/>
        <p:txBody>
          <a:bodyPr/>
          <a:lstStyle/>
          <a:p>
            <a:pPr eaLnBrk="1" hangingPunct="1">
              <a:buFontTx/>
              <a:buNone/>
            </a:pPr>
            <a:r>
              <a:rPr lang="en-US" altLang="ko-KR" smtClean="0">
                <a:ea typeface="굴림" pitchFamily="50" charset="-127"/>
              </a:rPr>
              <a:t>In this chapter, you will learn:</a:t>
            </a:r>
          </a:p>
          <a:p>
            <a:pPr lvl="1" eaLnBrk="1" hangingPunct="1"/>
            <a:r>
              <a:rPr lang="en-US" altLang="ko-KR" smtClean="0">
                <a:ea typeface="굴림" pitchFamily="50" charset="-127"/>
              </a:rPr>
              <a:t>To understand PHP data types, operators, arrays and control structures.</a:t>
            </a:r>
          </a:p>
          <a:p>
            <a:pPr lvl="1" eaLnBrk="1" hangingPunct="1"/>
            <a:r>
              <a:rPr lang="en-US" altLang="ko-KR" smtClean="0">
                <a:ea typeface="굴림" pitchFamily="50" charset="-127"/>
              </a:rPr>
              <a:t>To understand string processing and </a:t>
            </a:r>
            <a:r>
              <a:rPr lang="en-US" altLang="ko-KR" b="1" smtClean="0">
                <a:ea typeface="굴림" pitchFamily="50" charset="-127"/>
              </a:rPr>
              <a:t>regular expressions</a:t>
            </a:r>
            <a:r>
              <a:rPr lang="en-US" altLang="ko-KR" smtClean="0">
                <a:ea typeface="굴림" pitchFamily="50" charset="-127"/>
              </a:rPr>
              <a:t> in PHP.</a:t>
            </a:r>
          </a:p>
          <a:p>
            <a:pPr lvl="1" eaLnBrk="1" hangingPunct="1"/>
            <a:r>
              <a:rPr lang="en-US" altLang="ko-KR" smtClean="0">
                <a:ea typeface="굴림" pitchFamily="50" charset="-127"/>
              </a:rPr>
              <a:t>To construct programs that process </a:t>
            </a:r>
            <a:r>
              <a:rPr lang="en-US" altLang="ko-KR" b="1" smtClean="0">
                <a:ea typeface="굴림" pitchFamily="50" charset="-127"/>
              </a:rPr>
              <a:t>form</a:t>
            </a:r>
            <a:r>
              <a:rPr lang="en-US" altLang="ko-KR" smtClean="0">
                <a:ea typeface="굴림" pitchFamily="50" charset="-127"/>
              </a:rPr>
              <a:t> data.</a:t>
            </a:r>
          </a:p>
          <a:p>
            <a:pPr lvl="1" eaLnBrk="1" hangingPunct="1"/>
            <a:r>
              <a:rPr lang="en-US" altLang="ko-KR" smtClean="0">
                <a:ea typeface="굴림" pitchFamily="50" charset="-127"/>
              </a:rPr>
              <a:t>To be able to read and write client data using </a:t>
            </a:r>
            <a:r>
              <a:rPr lang="en-US" altLang="ko-KR" b="1" smtClean="0">
                <a:ea typeface="굴림" pitchFamily="50" charset="-127"/>
              </a:rPr>
              <a:t>cookies</a:t>
            </a:r>
            <a:r>
              <a:rPr lang="en-US" altLang="ko-KR" smtClean="0">
                <a:ea typeface="굴림" pitchFamily="50" charset="-127"/>
              </a:rPr>
              <a:t>.</a:t>
            </a:r>
          </a:p>
          <a:p>
            <a:pPr lvl="1" eaLnBrk="1" hangingPunct="1"/>
            <a:r>
              <a:rPr lang="en-US" altLang="ko-KR" smtClean="0">
                <a:ea typeface="굴림" pitchFamily="50" charset="-127"/>
              </a:rPr>
              <a:t>To construct programs that interact with MySQL databases.</a:t>
            </a:r>
          </a:p>
          <a:p>
            <a:pPr eaLnBrk="1" hangingPunct="1"/>
            <a:endParaRPr lang="en-US" altLang="ko-KR" smtClean="0">
              <a:ea typeface="굴림" pitchFamily="50"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11CAA337-E443-4A2B-96DF-B45EC0BE805B}" type="slidenum">
              <a:rPr lang="ko-KR" altLang="en-US"/>
              <a:pPr>
                <a:defRPr/>
              </a:pPr>
              <a:t>20</a:t>
            </a:fld>
            <a:endParaRPr lang="en-US" altLang="ko-KR"/>
          </a:p>
        </p:txBody>
      </p:sp>
      <p:graphicFrame>
        <p:nvGraphicFramePr>
          <p:cNvPr id="12290" name="Object 19"/>
          <p:cNvGraphicFramePr>
            <a:graphicFrameLocks/>
          </p:cNvGraphicFramePr>
          <p:nvPr/>
        </p:nvGraphicFramePr>
        <p:xfrm>
          <a:off x="0" y="0"/>
          <a:ext cx="6919913" cy="4984750"/>
        </p:xfrm>
        <a:graphic>
          <a:graphicData uri="http://schemas.openxmlformats.org/presentationml/2006/ole">
            <mc:AlternateContent xmlns:mc="http://schemas.openxmlformats.org/markup-compatibility/2006">
              <mc:Choice xmlns:v="urn:schemas-microsoft-com:vml" Requires="v">
                <p:oleObj spid="_x0000_s12296" name="Document" r:id="rId4" imgW="7118280" imgH="5050080" progId="Word.Document.8">
                  <p:embed/>
                </p:oleObj>
              </mc:Choice>
              <mc:Fallback>
                <p:oleObj name="Document" r:id="rId4" imgW="7118280" imgH="5050080" progId="Word.Document.8">
                  <p:embed/>
                  <p:pic>
                    <p:nvPicPr>
                      <p:cNvPr id="0" name="Object 19"/>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49847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3"/>
          <p:cNvSpPr>
            <a:spLocks noGrp="1" noChangeArrowheads="1"/>
          </p:cNvSpPr>
          <p:nvPr>
            <p:ph type="ctrTitle"/>
          </p:nvPr>
        </p:nvSpPr>
        <p:spPr/>
        <p:txBody>
          <a:bodyPr/>
          <a:lstStyle/>
          <a:p>
            <a:pPr eaLnBrk="1" hangingPunct="1"/>
            <a:r>
              <a:rPr lang="en-US" altLang="ko-KR" smtClean="0">
                <a:ea typeface="굴림" pitchFamily="50" charset="-127"/>
              </a:rPr>
              <a:t>arrays.php</a:t>
            </a:r>
            <a:br>
              <a:rPr lang="en-US" altLang="ko-KR" smtClean="0">
                <a:ea typeface="굴림" pitchFamily="50" charset="-127"/>
              </a:rPr>
            </a:br>
            <a:r>
              <a:rPr lang="en-US" altLang="ko-KR" smtClean="0">
                <a:ea typeface="굴림" pitchFamily="50" charset="-127"/>
              </a:rPr>
              <a:t>(3 of 3)</a:t>
            </a:r>
          </a:p>
        </p:txBody>
      </p:sp>
      <p:grpSp>
        <p:nvGrpSpPr>
          <p:cNvPr id="12293" name="Group 23"/>
          <p:cNvGrpSpPr>
            <a:grpSpLocks/>
          </p:cNvGrpSpPr>
          <p:nvPr/>
        </p:nvGrpSpPr>
        <p:grpSpPr bwMode="auto">
          <a:xfrm>
            <a:off x="2343150" y="1604963"/>
            <a:ext cx="5622925" cy="1204912"/>
            <a:chOff x="1823" y="3196"/>
            <a:chExt cx="3542" cy="759"/>
          </a:xfrm>
        </p:grpSpPr>
        <p:sp>
          <p:nvSpPr>
            <p:cNvPr id="12294" name="Text Box 21"/>
            <p:cNvSpPr txBox="1">
              <a:spLocks noChangeArrowheads="1"/>
            </p:cNvSpPr>
            <p:nvPr/>
          </p:nvSpPr>
          <p:spPr bwMode="auto">
            <a:xfrm>
              <a:off x="2359" y="3275"/>
              <a:ext cx="3006" cy="68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Operator </a:t>
              </a:r>
              <a:r>
                <a:rPr lang="en-US" altLang="ko-KR" b="1">
                  <a:latin typeface="Courier New" pitchFamily="49" charset="0"/>
                  <a:ea typeface="굴림" pitchFamily="50" charset="-127"/>
                </a:rPr>
                <a:t>=&gt;</a:t>
              </a:r>
              <a:r>
                <a:rPr lang="en-US" altLang="ko-KR">
                  <a:latin typeface="Times New Roman" pitchFamily="18" charset="0"/>
                  <a:ea typeface="굴림" pitchFamily="50" charset="-127"/>
                </a:rPr>
                <a:t> is used in function </a:t>
              </a:r>
              <a:r>
                <a:rPr lang="en-US" altLang="ko-KR" sz="1400">
                  <a:latin typeface="Lucida Console" pitchFamily="49" charset="0"/>
                  <a:ea typeface="굴림" pitchFamily="50" charset="-127"/>
                </a:rPr>
                <a:t>array</a:t>
              </a:r>
              <a:r>
                <a:rPr lang="en-US" altLang="ko-KR">
                  <a:latin typeface="Times New Roman" pitchFamily="18" charset="0"/>
                  <a:ea typeface="굴림" pitchFamily="50" charset="-127"/>
                </a:rPr>
                <a:t> to assign each element a string index. The value to the left of the operator is the array index, and the value to the right is the element’s value.</a:t>
              </a:r>
            </a:p>
          </p:txBody>
        </p:sp>
        <p:sp>
          <p:nvSpPr>
            <p:cNvPr id="12295" name="Line 22"/>
            <p:cNvSpPr>
              <a:spLocks noChangeShapeType="1"/>
            </p:cNvSpPr>
            <p:nvPr/>
          </p:nvSpPr>
          <p:spPr bwMode="auto">
            <a:xfrm flipH="1" flipV="1">
              <a:off x="1823" y="3196"/>
              <a:ext cx="529" cy="4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C29B88A3-3170-4EFA-9A4D-46C06CF69B79}" type="slidenum">
              <a:rPr lang="ko-KR" altLang="en-US"/>
              <a:pPr>
                <a:defRPr/>
              </a:pPr>
              <a:t>21</a:t>
            </a:fld>
            <a:endParaRPr lang="en-US" altLang="ko-KR"/>
          </a:p>
        </p:txBody>
      </p:sp>
      <p:sp>
        <p:nvSpPr>
          <p:cNvPr id="77827"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sp>
        <p:nvSpPr>
          <p:cNvPr id="77828" name="Rectangle 3"/>
          <p:cNvSpPr>
            <a:spLocks noChangeArrowheads="1"/>
          </p:cNvSpPr>
          <p:nvPr/>
        </p:nvSpPr>
        <p:spPr bwMode="auto">
          <a:xfrm>
            <a:off x="539750" y="915988"/>
            <a:ext cx="225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200">
                <a:latin typeface="Arial" pitchFamily="34" charset="0"/>
                <a:ea typeface="굴림" pitchFamily="50" charset="-127"/>
              </a:rPr>
              <a:t>Fig. 26.6    Array manipulation.</a:t>
            </a:r>
            <a:endParaRPr lang="en-US" altLang="ko-KR" sz="1200">
              <a:latin typeface="Lucida Console" pitchFamily="49" charset="0"/>
              <a:ea typeface="굴림" pitchFamily="50" charset="-127"/>
            </a:endParaRPr>
          </a:p>
        </p:txBody>
      </p:sp>
      <p:pic>
        <p:nvPicPr>
          <p:cNvPr id="77829" name="Picture 5" descr="arr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908050"/>
            <a:ext cx="40386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362F4BF7-D55A-4997-A94F-5B28F1E3D280}" type="slidenum">
              <a:rPr lang="ko-KR" altLang="en-US"/>
              <a:pPr>
                <a:defRPr/>
              </a:pPr>
              <a:t>22</a:t>
            </a:fld>
            <a:endParaRPr lang="en-US" altLang="ko-KR"/>
          </a:p>
        </p:txBody>
      </p:sp>
      <p:sp>
        <p:nvSpPr>
          <p:cNvPr id="78851"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sp>
        <p:nvSpPr>
          <p:cNvPr id="78852" name="Rectangle 3"/>
          <p:cNvSpPr>
            <a:spLocks noGrp="1" noChangeArrowheads="1"/>
          </p:cNvSpPr>
          <p:nvPr>
            <p:ph type="body" idx="1"/>
          </p:nvPr>
        </p:nvSpPr>
        <p:spPr/>
        <p:txBody>
          <a:bodyPr/>
          <a:lstStyle/>
          <a:p>
            <a:pPr eaLnBrk="1" hangingPunct="1"/>
            <a:r>
              <a:rPr lang="en-US" altLang="ko-KR" smtClean="0">
                <a:ea typeface="굴림" pitchFamily="50" charset="-127"/>
              </a:rPr>
              <a:t>PHP provides several string functions</a:t>
            </a:r>
          </a:p>
          <a:p>
            <a:pPr lvl="1" eaLnBrk="1" hangingPunct="1"/>
            <a:r>
              <a:rPr lang="en-US" altLang="ko-KR" sz="2200" smtClean="0">
                <a:solidFill>
                  <a:schemeClr val="hlink"/>
                </a:solidFill>
                <a:latin typeface="Lucida Console" pitchFamily="49" charset="0"/>
                <a:ea typeface="굴림" pitchFamily="50" charset="-127"/>
              </a:rPr>
              <a:t>strcmp</a:t>
            </a:r>
            <a:r>
              <a:rPr lang="en-US" altLang="ko-KR" smtClean="0">
                <a:ea typeface="굴림" pitchFamily="50" charset="-127"/>
              </a:rPr>
              <a:t> function</a:t>
            </a:r>
          </a:p>
          <a:p>
            <a:pPr lvl="2" eaLnBrk="1" hangingPunct="1"/>
            <a:r>
              <a:rPr lang="en-US" altLang="ko-KR" smtClean="0">
                <a:ea typeface="굴림" pitchFamily="50" charset="-127"/>
              </a:rPr>
              <a:t>Returns –1 if string 1 &lt; string 2</a:t>
            </a:r>
          </a:p>
          <a:p>
            <a:pPr lvl="2" eaLnBrk="1" hangingPunct="1"/>
            <a:r>
              <a:rPr lang="en-US" altLang="ko-KR" smtClean="0">
                <a:ea typeface="굴림" pitchFamily="50" charset="-127"/>
              </a:rPr>
              <a:t>Returns 0 if string 1 = string 2</a:t>
            </a:r>
          </a:p>
          <a:p>
            <a:pPr lvl="2" eaLnBrk="1" hangingPunct="1"/>
            <a:r>
              <a:rPr lang="en-US" altLang="ko-KR" smtClean="0">
                <a:ea typeface="굴림" pitchFamily="50" charset="-127"/>
              </a:rPr>
              <a:t>Returns 1 if string 1 &gt; string 2</a:t>
            </a:r>
          </a:p>
          <a:p>
            <a:pPr lvl="1" eaLnBrk="1" hangingPunct="1"/>
            <a:r>
              <a:rPr lang="en-US" altLang="ko-KR" smtClean="0">
                <a:ea typeface="굴림" pitchFamily="50" charset="-127"/>
              </a:rPr>
              <a:t>Relational operators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Grp="1" noChangeArrowheads="1"/>
          </p:cNvSpPr>
          <p:nvPr>
            <p:ph type="sldNum" sz="quarter" idx="10"/>
          </p:nvPr>
        </p:nvSpPr>
        <p:spPr/>
        <p:txBody>
          <a:bodyPr/>
          <a:lstStyle/>
          <a:p>
            <a:pPr>
              <a:defRPr/>
            </a:pPr>
            <a:fld id="{20D8C1E1-D4F0-4562-AAB3-290A25FCC49D}" type="slidenum">
              <a:rPr lang="ko-KR" altLang="en-US"/>
              <a:pPr>
                <a:defRPr/>
              </a:pPr>
              <a:t>23</a:t>
            </a:fld>
            <a:endParaRPr lang="en-US" altLang="ko-KR"/>
          </a:p>
        </p:txBody>
      </p:sp>
      <p:graphicFrame>
        <p:nvGraphicFramePr>
          <p:cNvPr id="13314" name="Object 15"/>
          <p:cNvGraphicFramePr>
            <a:graphicFrameLocks/>
          </p:cNvGraphicFramePr>
          <p:nvPr/>
        </p:nvGraphicFramePr>
        <p:xfrm>
          <a:off x="0" y="0"/>
          <a:ext cx="6919913" cy="5961063"/>
        </p:xfrm>
        <a:graphic>
          <a:graphicData uri="http://schemas.openxmlformats.org/presentationml/2006/ole">
            <mc:AlternateContent xmlns:mc="http://schemas.openxmlformats.org/markup-compatibility/2006">
              <mc:Choice xmlns:v="urn:schemas-microsoft-com:vml" Requires="v">
                <p:oleObj spid="_x0000_s13324" name="Document" r:id="rId4" imgW="7164720" imgH="6040080" progId="Word.Document.8">
                  <p:embed/>
                </p:oleObj>
              </mc:Choice>
              <mc:Fallback>
                <p:oleObj name="Document" r:id="rId4" imgW="7164720" imgH="6040080" progId="Word.Document.8">
                  <p:embed/>
                  <p:pic>
                    <p:nvPicPr>
                      <p:cNvPr id="0" name="Object 1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610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2"/>
          <p:cNvSpPr>
            <a:spLocks noGrp="1" noChangeArrowheads="1"/>
          </p:cNvSpPr>
          <p:nvPr>
            <p:ph type="ctrTitle"/>
          </p:nvPr>
        </p:nvSpPr>
        <p:spPr/>
        <p:txBody>
          <a:bodyPr/>
          <a:lstStyle/>
          <a:p>
            <a:pPr eaLnBrk="1" hangingPunct="1"/>
            <a:r>
              <a:rPr lang="en-US" altLang="ko-KR" smtClean="0">
                <a:ea typeface="굴림" pitchFamily="50" charset="-127"/>
              </a:rPr>
              <a:t>compare.php</a:t>
            </a:r>
            <a:br>
              <a:rPr lang="en-US" altLang="ko-KR" smtClean="0">
                <a:ea typeface="굴림" pitchFamily="50" charset="-127"/>
              </a:rPr>
            </a:br>
            <a:r>
              <a:rPr lang="en-US" altLang="ko-KR" smtClean="0">
                <a:ea typeface="굴림" pitchFamily="50" charset="-127"/>
              </a:rPr>
              <a:t>(1 of 2)</a:t>
            </a:r>
          </a:p>
        </p:txBody>
      </p:sp>
      <p:grpSp>
        <p:nvGrpSpPr>
          <p:cNvPr id="13317" name="Group 6"/>
          <p:cNvGrpSpPr>
            <a:grpSpLocks/>
          </p:cNvGrpSpPr>
          <p:nvPr/>
        </p:nvGrpSpPr>
        <p:grpSpPr bwMode="auto">
          <a:xfrm>
            <a:off x="1203325" y="2868613"/>
            <a:ext cx="6875463" cy="1427162"/>
            <a:chOff x="1105" y="1326"/>
            <a:chExt cx="4331" cy="899"/>
          </a:xfrm>
        </p:grpSpPr>
        <p:sp>
          <p:nvSpPr>
            <p:cNvPr id="13322" name="Text Box 4"/>
            <p:cNvSpPr txBox="1">
              <a:spLocks noChangeArrowheads="1"/>
            </p:cNvSpPr>
            <p:nvPr/>
          </p:nvSpPr>
          <p:spPr bwMode="auto">
            <a:xfrm>
              <a:off x="1878" y="1326"/>
              <a:ext cx="3558"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Use a </a:t>
              </a:r>
              <a:r>
                <a:rPr lang="en-US" altLang="ko-KR" sz="1400">
                  <a:latin typeface="Lucida Console" pitchFamily="49" charset="0"/>
                  <a:ea typeface="굴림" pitchFamily="50" charset="-127"/>
                </a:rPr>
                <a:t>for</a:t>
              </a:r>
              <a:r>
                <a:rPr lang="en-US" altLang="ko-KR">
                  <a:latin typeface="Times New Roman" pitchFamily="18" charset="0"/>
                  <a:ea typeface="굴림" pitchFamily="50" charset="-127"/>
                </a:rPr>
                <a:t> loop to iterate through each array element.</a:t>
              </a:r>
            </a:p>
          </p:txBody>
        </p:sp>
        <p:sp>
          <p:nvSpPr>
            <p:cNvPr id="13323" name="Line 5"/>
            <p:cNvSpPr>
              <a:spLocks noChangeShapeType="1"/>
            </p:cNvSpPr>
            <p:nvPr/>
          </p:nvSpPr>
          <p:spPr bwMode="auto">
            <a:xfrm flipH="1">
              <a:off x="1105" y="1428"/>
              <a:ext cx="749" cy="7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13318" name="Text Box 7"/>
          <p:cNvSpPr txBox="1">
            <a:spLocks noChangeArrowheads="1"/>
          </p:cNvSpPr>
          <p:nvPr/>
        </p:nvSpPr>
        <p:spPr bwMode="auto">
          <a:xfrm>
            <a:off x="3606800" y="2630488"/>
            <a:ext cx="4735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grpSp>
        <p:nvGrpSpPr>
          <p:cNvPr id="13319" name="Group 10"/>
          <p:cNvGrpSpPr>
            <a:grpSpLocks/>
          </p:cNvGrpSpPr>
          <p:nvPr/>
        </p:nvGrpSpPr>
        <p:grpSpPr bwMode="auto">
          <a:xfrm>
            <a:off x="2028825" y="3581400"/>
            <a:ext cx="5937250" cy="1654175"/>
            <a:chOff x="1696" y="1657"/>
            <a:chExt cx="3740" cy="1042"/>
          </a:xfrm>
        </p:grpSpPr>
        <p:sp>
          <p:nvSpPr>
            <p:cNvPr id="13320" name="Text Box 8"/>
            <p:cNvSpPr txBox="1">
              <a:spLocks noChangeArrowheads="1"/>
            </p:cNvSpPr>
            <p:nvPr/>
          </p:nvSpPr>
          <p:spPr bwMode="auto">
            <a:xfrm>
              <a:off x="2233" y="1657"/>
              <a:ext cx="3203" cy="68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Function </a:t>
              </a:r>
              <a:r>
                <a:rPr lang="en-US" altLang="ko-KR" sz="1400">
                  <a:latin typeface="Lucida Console" pitchFamily="49" charset="0"/>
                  <a:ea typeface="굴림" pitchFamily="50" charset="-127"/>
                </a:rPr>
                <a:t>strcmp</a:t>
              </a:r>
              <a:r>
                <a:rPr lang="en-US" altLang="ko-KR">
                  <a:latin typeface="Times New Roman" pitchFamily="18" charset="0"/>
                  <a:ea typeface="굴림" pitchFamily="50" charset="-127"/>
                </a:rPr>
                <a:t> compares two strings. If the first string alphabetically precedes the second, then </a:t>
              </a:r>
              <a:r>
                <a:rPr lang="en-US" altLang="ko-KR" sz="1400">
                  <a:latin typeface="Lucida Console" pitchFamily="49" charset="0"/>
                  <a:ea typeface="굴림" pitchFamily="50" charset="-127"/>
                </a:rPr>
                <a:t>–1</a:t>
              </a:r>
              <a:r>
                <a:rPr lang="en-US" altLang="ko-KR">
                  <a:latin typeface="Times New Roman" pitchFamily="18" charset="0"/>
                  <a:ea typeface="굴림" pitchFamily="50" charset="-127"/>
                </a:rPr>
                <a:t> is returned. If the strings are equal, </a:t>
              </a:r>
              <a:r>
                <a:rPr lang="en-US" altLang="ko-KR" sz="1400">
                  <a:latin typeface="Arial" pitchFamily="34" charset="0"/>
                  <a:ea typeface="굴림" pitchFamily="50" charset="-127"/>
                </a:rPr>
                <a:t>0</a:t>
              </a:r>
              <a:r>
                <a:rPr lang="en-US" altLang="ko-KR">
                  <a:latin typeface="Times New Roman" pitchFamily="18" charset="0"/>
                  <a:ea typeface="굴림" pitchFamily="50" charset="-127"/>
                </a:rPr>
                <a:t> is returned. If the first string alphabetically follows the second, then </a:t>
              </a:r>
              <a:r>
                <a:rPr lang="en-US" altLang="ko-KR" sz="1400">
                  <a:latin typeface="Lucida Console" pitchFamily="49" charset="0"/>
                  <a:ea typeface="굴림" pitchFamily="50" charset="-127"/>
                </a:rPr>
                <a:t>1</a:t>
              </a:r>
              <a:r>
                <a:rPr lang="en-US" altLang="ko-KR">
                  <a:latin typeface="Times New Roman" pitchFamily="18" charset="0"/>
                  <a:ea typeface="굴림" pitchFamily="50" charset="-127"/>
                </a:rPr>
                <a:t> is returned.</a:t>
              </a:r>
            </a:p>
          </p:txBody>
        </p:sp>
        <p:sp>
          <p:nvSpPr>
            <p:cNvPr id="13321" name="Line 9"/>
            <p:cNvSpPr>
              <a:spLocks noChangeShapeType="1"/>
            </p:cNvSpPr>
            <p:nvPr/>
          </p:nvSpPr>
          <p:spPr bwMode="auto">
            <a:xfrm flipH="1">
              <a:off x="1696" y="2004"/>
              <a:ext cx="513" cy="6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sldNum" sz="quarter" idx="10"/>
          </p:nvPr>
        </p:nvSpPr>
        <p:spPr/>
        <p:txBody>
          <a:bodyPr/>
          <a:lstStyle/>
          <a:p>
            <a:pPr>
              <a:defRPr/>
            </a:pPr>
            <a:fld id="{74B15CFB-BBBA-401C-83C4-9252E260A354}" type="slidenum">
              <a:rPr lang="ko-KR" altLang="en-US"/>
              <a:pPr>
                <a:defRPr/>
              </a:pPr>
              <a:t>24</a:t>
            </a:fld>
            <a:endParaRPr lang="en-US" altLang="ko-KR"/>
          </a:p>
        </p:txBody>
      </p:sp>
      <p:graphicFrame>
        <p:nvGraphicFramePr>
          <p:cNvPr id="14338" name="Object 14"/>
          <p:cNvGraphicFramePr>
            <a:graphicFrameLocks/>
          </p:cNvGraphicFramePr>
          <p:nvPr/>
        </p:nvGraphicFramePr>
        <p:xfrm>
          <a:off x="0" y="0"/>
          <a:ext cx="6919913" cy="4749800"/>
        </p:xfrm>
        <a:graphic>
          <a:graphicData uri="http://schemas.openxmlformats.org/presentationml/2006/ole">
            <mc:AlternateContent xmlns:mc="http://schemas.openxmlformats.org/markup-compatibility/2006">
              <mc:Choice xmlns:v="urn:schemas-microsoft-com:vml" Requires="v">
                <p:oleObj spid="_x0000_s14345" name="Document" r:id="rId4" imgW="7080840" imgH="4766400" progId="Word.Document.8">
                  <p:embed/>
                </p:oleObj>
              </mc:Choice>
              <mc:Fallback>
                <p:oleObj name="Document" r:id="rId4" imgW="7080840" imgH="4766400" progId="Word.Document.8">
                  <p:embed/>
                  <p:pic>
                    <p:nvPicPr>
                      <p:cNvPr id="0" name="Object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47498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3"/>
          <p:cNvSpPr>
            <a:spLocks noGrp="1" noChangeArrowheads="1"/>
          </p:cNvSpPr>
          <p:nvPr>
            <p:ph type="ctrTitle"/>
          </p:nvPr>
        </p:nvSpPr>
        <p:spPr/>
        <p:txBody>
          <a:bodyPr/>
          <a:lstStyle/>
          <a:p>
            <a:pPr eaLnBrk="1" hangingPunct="1"/>
            <a:r>
              <a:rPr lang="en-US" altLang="ko-KR" smtClean="0">
                <a:ea typeface="굴림" pitchFamily="50" charset="-127"/>
              </a:rPr>
              <a:t>compare.php</a:t>
            </a:r>
            <a:br>
              <a:rPr lang="en-US" altLang="ko-KR" smtClean="0">
                <a:ea typeface="굴림" pitchFamily="50" charset="-127"/>
              </a:rPr>
            </a:br>
            <a:r>
              <a:rPr lang="en-US" altLang="ko-KR" smtClean="0">
                <a:ea typeface="굴림" pitchFamily="50" charset="-127"/>
              </a:rPr>
              <a:t>(2 of 2)</a:t>
            </a:r>
          </a:p>
        </p:txBody>
      </p:sp>
      <p:sp>
        <p:nvSpPr>
          <p:cNvPr id="14341" name="Text Box 7"/>
          <p:cNvSpPr txBox="1">
            <a:spLocks noChangeArrowheads="1"/>
          </p:cNvSpPr>
          <p:nvPr/>
        </p:nvSpPr>
        <p:spPr bwMode="auto">
          <a:xfrm>
            <a:off x="3606800" y="2630488"/>
            <a:ext cx="4735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grpSp>
        <p:nvGrpSpPr>
          <p:cNvPr id="14342" name="Group 15"/>
          <p:cNvGrpSpPr>
            <a:grpSpLocks/>
          </p:cNvGrpSpPr>
          <p:nvPr/>
        </p:nvGrpSpPr>
        <p:grpSpPr bwMode="auto">
          <a:xfrm>
            <a:off x="2905125" y="777875"/>
            <a:ext cx="5024438" cy="1139825"/>
            <a:chOff x="1830" y="490"/>
            <a:chExt cx="3165" cy="718"/>
          </a:xfrm>
        </p:grpSpPr>
        <p:sp>
          <p:nvSpPr>
            <p:cNvPr id="14343" name="Text Box 12"/>
            <p:cNvSpPr txBox="1">
              <a:spLocks noChangeArrowheads="1"/>
            </p:cNvSpPr>
            <p:nvPr/>
          </p:nvSpPr>
          <p:spPr bwMode="auto">
            <a:xfrm>
              <a:off x="2249" y="490"/>
              <a:ext cx="2746" cy="37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Use relational operators to compare each array element to string </a:t>
              </a:r>
              <a:r>
                <a:rPr lang="en-US" altLang="ko-KR" sz="1400">
                  <a:latin typeface="Lucida Console" pitchFamily="49" charset="0"/>
                  <a:ea typeface="굴림" pitchFamily="50" charset="-127"/>
                </a:rPr>
                <a:t>“apple”</a:t>
              </a:r>
              <a:r>
                <a:rPr lang="en-US" altLang="ko-KR" b="1">
                  <a:latin typeface="Courier New" pitchFamily="49" charset="0"/>
                  <a:ea typeface="굴림" pitchFamily="50" charset="-127"/>
                </a:rPr>
                <a:t>.</a:t>
              </a:r>
            </a:p>
          </p:txBody>
        </p:sp>
        <p:sp>
          <p:nvSpPr>
            <p:cNvPr id="14344" name="Line 13"/>
            <p:cNvSpPr>
              <a:spLocks noChangeShapeType="1"/>
            </p:cNvSpPr>
            <p:nvPr/>
          </p:nvSpPr>
          <p:spPr bwMode="auto">
            <a:xfrm flipH="1">
              <a:off x="1830" y="664"/>
              <a:ext cx="41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A1DCD8C8-46BA-4D14-864C-4A41F2E54B1A}" type="slidenum">
              <a:rPr lang="ko-KR" altLang="en-US"/>
              <a:pPr>
                <a:defRPr/>
              </a:pPr>
              <a:t>25</a:t>
            </a:fld>
            <a:endParaRPr lang="en-US" altLang="ko-KR"/>
          </a:p>
        </p:txBody>
      </p:sp>
      <p:sp>
        <p:nvSpPr>
          <p:cNvPr id="79875"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sp>
        <p:nvSpPr>
          <p:cNvPr id="79876" name="Rectangle 3"/>
          <p:cNvSpPr>
            <a:spLocks noChangeArrowheads="1"/>
          </p:cNvSpPr>
          <p:nvPr/>
        </p:nvSpPr>
        <p:spPr bwMode="auto">
          <a:xfrm>
            <a:off x="539750" y="1128713"/>
            <a:ext cx="3557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200">
                <a:latin typeface="Arial" pitchFamily="34" charset="0"/>
                <a:ea typeface="굴림" pitchFamily="50" charset="-127"/>
              </a:rPr>
              <a:t>Fig. 26.7    Using the string comparison operators.</a:t>
            </a:r>
            <a:endParaRPr lang="en-US" altLang="ko-KR" sz="1200">
              <a:latin typeface="Lucida Console" pitchFamily="49" charset="0"/>
              <a:ea typeface="굴림" pitchFamily="50" charset="-127"/>
            </a:endParaRPr>
          </a:p>
        </p:txBody>
      </p:sp>
      <p:pic>
        <p:nvPicPr>
          <p:cNvPr id="79877" name="Picture 6" descr="comp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225" y="1944688"/>
            <a:ext cx="69373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5D5D237B-E147-4A75-867A-14D153EDC294}" type="slidenum">
              <a:rPr lang="ko-KR" altLang="en-US"/>
              <a:pPr>
                <a:defRPr/>
              </a:pPr>
              <a:t>26</a:t>
            </a:fld>
            <a:endParaRPr lang="en-US" altLang="ko-KR"/>
          </a:p>
        </p:txBody>
      </p:sp>
      <p:sp>
        <p:nvSpPr>
          <p:cNvPr id="80899"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sp>
        <p:nvSpPr>
          <p:cNvPr id="80900" name="Rectangle 3"/>
          <p:cNvSpPr>
            <a:spLocks noGrp="1" noChangeArrowheads="1"/>
          </p:cNvSpPr>
          <p:nvPr>
            <p:ph type="body" idx="1"/>
          </p:nvPr>
        </p:nvSpPr>
        <p:spPr>
          <a:xfrm>
            <a:off x="685800" y="1219200"/>
            <a:ext cx="8458200" cy="5111750"/>
          </a:xfrm>
        </p:spPr>
        <p:txBody>
          <a:bodyPr/>
          <a:lstStyle/>
          <a:p>
            <a:pPr eaLnBrk="1" hangingPunct="1">
              <a:lnSpc>
                <a:spcPct val="120000"/>
              </a:lnSpc>
            </a:pPr>
            <a:r>
              <a:rPr lang="en-US" altLang="ko-KR" sz="2400" smtClean="0">
                <a:ea typeface="굴림" pitchFamily="50" charset="-127"/>
              </a:rPr>
              <a:t>Pattern matching using regular expressions</a:t>
            </a:r>
          </a:p>
          <a:p>
            <a:pPr lvl="1" eaLnBrk="1" hangingPunct="1">
              <a:lnSpc>
                <a:spcPct val="120000"/>
              </a:lnSpc>
            </a:pPr>
            <a:r>
              <a:rPr lang="en-US" altLang="ko-KR" b="1" smtClean="0">
                <a:solidFill>
                  <a:schemeClr val="hlink"/>
                </a:solidFill>
                <a:ea typeface="굴림" pitchFamily="50" charset="-127"/>
              </a:rPr>
              <a:t>ereg</a:t>
            </a:r>
            <a:r>
              <a:rPr lang="en-US" altLang="ko-KR" b="1" smtClean="0">
                <a:ea typeface="굴림" pitchFamily="50" charset="-127"/>
              </a:rPr>
              <a:t> </a:t>
            </a:r>
            <a:r>
              <a:rPr lang="en-US" altLang="ko-KR" smtClean="0">
                <a:ea typeface="굴림" pitchFamily="50" charset="-127"/>
              </a:rPr>
              <a:t>and</a:t>
            </a:r>
            <a:r>
              <a:rPr lang="en-US" altLang="ko-KR" b="1" smtClean="0">
                <a:ea typeface="굴림" pitchFamily="50" charset="-127"/>
              </a:rPr>
              <a:t> </a:t>
            </a:r>
            <a:r>
              <a:rPr lang="en-US" altLang="ko-KR" b="1" smtClean="0">
                <a:solidFill>
                  <a:schemeClr val="hlink"/>
                </a:solidFill>
                <a:ea typeface="굴림" pitchFamily="50" charset="-127"/>
              </a:rPr>
              <a:t>preg_match</a:t>
            </a:r>
          </a:p>
          <a:p>
            <a:pPr lvl="2" eaLnBrk="1" hangingPunct="1">
              <a:lnSpc>
                <a:spcPct val="120000"/>
              </a:lnSpc>
            </a:pPr>
            <a:r>
              <a:rPr lang="en-US" altLang="ko-KR" sz="2400" smtClean="0">
                <a:ea typeface="굴림" pitchFamily="50" charset="-127"/>
              </a:rPr>
              <a:t>Use regular expressions to search a string for a specified pattern</a:t>
            </a:r>
          </a:p>
          <a:p>
            <a:pPr lvl="1" eaLnBrk="1" hangingPunct="1">
              <a:lnSpc>
                <a:spcPct val="120000"/>
              </a:lnSpc>
            </a:pPr>
            <a:r>
              <a:rPr lang="en-US" altLang="ko-KR" b="1" smtClean="0">
                <a:solidFill>
                  <a:schemeClr val="hlink"/>
                </a:solidFill>
                <a:ea typeface="굴림" pitchFamily="50" charset="-127"/>
              </a:rPr>
              <a:t>ereg</a:t>
            </a:r>
            <a:r>
              <a:rPr lang="en-US" altLang="ko-KR" smtClean="0">
                <a:ea typeface="굴림" pitchFamily="50" charset="-127"/>
              </a:rPr>
              <a:t> </a:t>
            </a:r>
          </a:p>
          <a:p>
            <a:pPr lvl="2" eaLnBrk="1" hangingPunct="1">
              <a:lnSpc>
                <a:spcPct val="120000"/>
              </a:lnSpc>
            </a:pPr>
            <a:r>
              <a:rPr lang="en-US" altLang="ko-KR" sz="2400" smtClean="0">
                <a:ea typeface="굴림" pitchFamily="50" charset="-127"/>
              </a:rPr>
              <a:t>bool </a:t>
            </a:r>
            <a:r>
              <a:rPr lang="en-US" altLang="ko-KR" sz="2400" b="1" smtClean="0">
                <a:solidFill>
                  <a:schemeClr val="hlink"/>
                </a:solidFill>
                <a:ea typeface="굴림" pitchFamily="50" charset="-127"/>
              </a:rPr>
              <a:t>ereg</a:t>
            </a:r>
            <a:r>
              <a:rPr lang="en-US" altLang="ko-KR" sz="2400" smtClean="0">
                <a:ea typeface="굴림" pitchFamily="50" charset="-127"/>
              </a:rPr>
              <a:t> ( string </a:t>
            </a:r>
            <a:r>
              <a:rPr lang="en-US" altLang="ko-KR" sz="2400" i="1" smtClean="0">
                <a:ea typeface="굴림" pitchFamily="50" charset="-127"/>
              </a:rPr>
              <a:t>pattern</a:t>
            </a:r>
            <a:r>
              <a:rPr lang="en-US" altLang="ko-KR" sz="2400" smtClean="0">
                <a:ea typeface="굴림" pitchFamily="50" charset="-127"/>
              </a:rPr>
              <a:t>, string </a:t>
            </a:r>
            <a:r>
              <a:rPr lang="en-US" altLang="ko-KR" sz="2400" i="1" smtClean="0">
                <a:ea typeface="굴림" pitchFamily="50" charset="-127"/>
              </a:rPr>
              <a:t>string</a:t>
            </a:r>
            <a:r>
              <a:rPr lang="en-US" altLang="ko-KR" sz="2400" smtClean="0">
                <a:ea typeface="굴림" pitchFamily="50" charset="-127"/>
              </a:rPr>
              <a:t> [, array </a:t>
            </a:r>
            <a:r>
              <a:rPr lang="en-US" altLang="ko-KR" sz="2400" i="1" smtClean="0">
                <a:ea typeface="굴림" pitchFamily="50" charset="-127"/>
              </a:rPr>
              <a:t>regs</a:t>
            </a:r>
            <a:r>
              <a:rPr lang="en-US" altLang="ko-KR" sz="2400" smtClean="0">
                <a:ea typeface="굴림" pitchFamily="50" charset="-127"/>
              </a:rPr>
              <a:t>])</a:t>
            </a:r>
          </a:p>
          <a:p>
            <a:pPr lvl="2" eaLnBrk="1" hangingPunct="1">
              <a:lnSpc>
                <a:spcPct val="120000"/>
              </a:lnSpc>
            </a:pPr>
            <a:r>
              <a:rPr lang="en-US" altLang="ko-KR" sz="2400" smtClean="0">
                <a:ea typeface="굴림" pitchFamily="50" charset="-127"/>
              </a:rPr>
              <a:t>Searches a </a:t>
            </a:r>
            <a:r>
              <a:rPr lang="en-US" altLang="ko-KR" sz="2400" i="1" smtClean="0">
                <a:ea typeface="굴림" pitchFamily="50" charset="-127"/>
              </a:rPr>
              <a:t>string</a:t>
            </a:r>
            <a:r>
              <a:rPr lang="en-US" altLang="ko-KR" sz="2400" smtClean="0">
                <a:ea typeface="굴림" pitchFamily="50" charset="-127"/>
              </a:rPr>
              <a:t> for matches to the regular expression given in </a:t>
            </a:r>
            <a:r>
              <a:rPr lang="en-US" altLang="ko-KR" sz="2400" i="1" smtClean="0">
                <a:ea typeface="굴림" pitchFamily="50" charset="-127"/>
              </a:rPr>
              <a:t>pattern</a:t>
            </a:r>
            <a:r>
              <a:rPr lang="en-US" altLang="ko-KR" sz="2400" smtClean="0">
                <a:ea typeface="굴림" pitchFamily="50" charset="-127"/>
              </a:rPr>
              <a:t> in a case-sensitive way</a:t>
            </a:r>
          </a:p>
          <a:p>
            <a:pPr lvl="2" eaLnBrk="1" hangingPunct="1">
              <a:lnSpc>
                <a:spcPct val="120000"/>
              </a:lnSpc>
            </a:pPr>
            <a:r>
              <a:rPr lang="en-US" altLang="ko-KR" sz="2400" smtClean="0">
                <a:ea typeface="굴림" pitchFamily="50" charset="-127"/>
              </a:rPr>
              <a:t>Uses POSIX (portable operating system interface) regular expressions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85317F54-E241-4E40-8285-50DA9E9AF693}" type="slidenum">
              <a:rPr lang="ko-KR" altLang="en-US"/>
              <a:pPr>
                <a:defRPr/>
              </a:pPr>
              <a:t>27</a:t>
            </a:fld>
            <a:endParaRPr lang="en-US" altLang="ko-KR"/>
          </a:p>
        </p:txBody>
      </p:sp>
      <p:sp>
        <p:nvSpPr>
          <p:cNvPr id="81923"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sp>
        <p:nvSpPr>
          <p:cNvPr id="81924" name="Rectangle 3"/>
          <p:cNvSpPr>
            <a:spLocks noGrp="1" noChangeArrowheads="1"/>
          </p:cNvSpPr>
          <p:nvPr>
            <p:ph type="body" idx="1"/>
          </p:nvPr>
        </p:nvSpPr>
        <p:spPr>
          <a:xfrm>
            <a:off x="685800" y="1219200"/>
            <a:ext cx="8458200" cy="5257800"/>
          </a:xfrm>
        </p:spPr>
        <p:txBody>
          <a:bodyPr/>
          <a:lstStyle/>
          <a:p>
            <a:pPr lvl="1" eaLnBrk="1" hangingPunct="1"/>
            <a:r>
              <a:rPr lang="en-US" altLang="ko-KR" sz="2500" b="1" smtClean="0">
                <a:solidFill>
                  <a:schemeClr val="hlink"/>
                </a:solidFill>
                <a:ea typeface="굴림" pitchFamily="50" charset="-127"/>
              </a:rPr>
              <a:t>ereg</a:t>
            </a:r>
            <a:r>
              <a:rPr lang="en-US" altLang="ko-KR" sz="2500" smtClean="0">
                <a:ea typeface="굴림" pitchFamily="50" charset="-127"/>
              </a:rPr>
              <a:t> (continued) </a:t>
            </a:r>
          </a:p>
          <a:p>
            <a:pPr lvl="2" eaLnBrk="1" hangingPunct="1"/>
            <a:r>
              <a:rPr lang="en-US" altLang="ko-KR" sz="2400" smtClean="0">
                <a:ea typeface="굴림" pitchFamily="50" charset="-127"/>
              </a:rPr>
              <a:t>If matches are found for parenthesized substrings of </a:t>
            </a:r>
            <a:r>
              <a:rPr lang="en-US" altLang="ko-KR" sz="2400" i="1" smtClean="0">
                <a:ea typeface="굴림" pitchFamily="50" charset="-127"/>
              </a:rPr>
              <a:t>pattern</a:t>
            </a:r>
            <a:r>
              <a:rPr lang="en-US" altLang="ko-KR" sz="2400" smtClean="0">
                <a:ea typeface="굴림" pitchFamily="50" charset="-127"/>
              </a:rPr>
              <a:t> and the function is called with the third argument </a:t>
            </a:r>
            <a:r>
              <a:rPr lang="en-US" altLang="ko-KR" sz="2400" i="1" smtClean="0">
                <a:ea typeface="굴림" pitchFamily="50" charset="-127"/>
              </a:rPr>
              <a:t>regs</a:t>
            </a:r>
            <a:r>
              <a:rPr lang="en-US" altLang="ko-KR" sz="2400" smtClean="0">
                <a:ea typeface="굴림" pitchFamily="50" charset="-127"/>
              </a:rPr>
              <a:t> </a:t>
            </a:r>
          </a:p>
          <a:p>
            <a:pPr lvl="3" eaLnBrk="1" hangingPunct="1"/>
            <a:r>
              <a:rPr lang="en-US" altLang="ko-KR" sz="2400" smtClean="0">
                <a:ea typeface="굴림" pitchFamily="50" charset="-127"/>
              </a:rPr>
              <a:t>the matches will be stored in the elements of the array </a:t>
            </a:r>
            <a:r>
              <a:rPr lang="en-US" altLang="ko-KR" sz="2400" i="1" smtClean="0">
                <a:ea typeface="굴림" pitchFamily="50" charset="-127"/>
              </a:rPr>
              <a:t>regs</a:t>
            </a:r>
            <a:r>
              <a:rPr lang="en-US" altLang="ko-KR" sz="2400" smtClean="0">
                <a:ea typeface="굴림" pitchFamily="50" charset="-127"/>
              </a:rPr>
              <a:t>.</a:t>
            </a:r>
          </a:p>
          <a:p>
            <a:pPr lvl="4" eaLnBrk="1" hangingPunct="1"/>
            <a:r>
              <a:rPr lang="en-US" altLang="ko-KR" smtClean="0">
                <a:ea typeface="굴림" pitchFamily="50" charset="-127"/>
              </a:rPr>
              <a:t>$regs[0]: contain a copy of the complete string matched</a:t>
            </a:r>
          </a:p>
          <a:p>
            <a:pPr lvl="4" eaLnBrk="1" hangingPunct="1"/>
            <a:r>
              <a:rPr lang="en-US" altLang="ko-KR" smtClean="0">
                <a:ea typeface="굴림" pitchFamily="50" charset="-127"/>
              </a:rPr>
              <a:t>$regs[1]: contain the substring which starts at the first left parenthesis</a:t>
            </a:r>
          </a:p>
          <a:p>
            <a:pPr lvl="4" eaLnBrk="1" hangingPunct="1"/>
            <a:r>
              <a:rPr lang="en-US" altLang="ko-KR" smtClean="0">
                <a:ea typeface="굴림" pitchFamily="50" charset="-127"/>
              </a:rPr>
              <a:t>$regs[2]: contain the substring starting at the second</a:t>
            </a:r>
          </a:p>
          <a:p>
            <a:pPr lvl="2" eaLnBrk="1" hangingPunct="1"/>
            <a:r>
              <a:rPr lang="en-US" altLang="ko-KR" sz="2400" smtClean="0">
                <a:ea typeface="굴림" pitchFamily="50" charset="-127"/>
              </a:rPr>
              <a:t>Returns the length of the matched string if a match for </a:t>
            </a:r>
            <a:r>
              <a:rPr lang="en-US" altLang="ko-KR" sz="2400" i="1" smtClean="0">
                <a:ea typeface="굴림" pitchFamily="50" charset="-127"/>
              </a:rPr>
              <a:t>pattern</a:t>
            </a:r>
            <a:r>
              <a:rPr lang="en-US" altLang="ko-KR" sz="2400" smtClean="0">
                <a:ea typeface="굴림" pitchFamily="50" charset="-127"/>
              </a:rPr>
              <a:t> was found in </a:t>
            </a:r>
            <a:r>
              <a:rPr lang="en-US" altLang="ko-KR" sz="2400" i="1" smtClean="0">
                <a:ea typeface="굴림" pitchFamily="50" charset="-127"/>
              </a:rPr>
              <a:t>string</a:t>
            </a:r>
            <a:r>
              <a:rPr lang="en-US" altLang="ko-KR" sz="2400" smtClean="0">
                <a:ea typeface="굴림" pitchFamily="50" charset="-127"/>
              </a:rPr>
              <a:t>, or FALSE otherwise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F7E81AF5-625A-4C33-8A63-09FAB79BC52A}" type="slidenum">
              <a:rPr lang="ko-KR" altLang="en-US"/>
              <a:pPr>
                <a:defRPr/>
              </a:pPr>
              <a:t>28</a:t>
            </a:fld>
            <a:endParaRPr lang="en-US" altLang="ko-KR"/>
          </a:p>
        </p:txBody>
      </p:sp>
      <p:sp>
        <p:nvSpPr>
          <p:cNvPr id="82947"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sp>
        <p:nvSpPr>
          <p:cNvPr id="82948" name="Rectangle 3"/>
          <p:cNvSpPr>
            <a:spLocks noGrp="1" noChangeArrowheads="1"/>
          </p:cNvSpPr>
          <p:nvPr>
            <p:ph type="body" idx="1"/>
          </p:nvPr>
        </p:nvSpPr>
        <p:spPr>
          <a:xfrm>
            <a:off x="685800" y="1219200"/>
            <a:ext cx="8458200" cy="5257800"/>
          </a:xfrm>
        </p:spPr>
        <p:txBody>
          <a:bodyPr/>
          <a:lstStyle/>
          <a:p>
            <a:pPr lvl="1" eaLnBrk="1" hangingPunct="1">
              <a:lnSpc>
                <a:spcPct val="180000"/>
              </a:lnSpc>
            </a:pPr>
            <a:r>
              <a:rPr lang="en-US" altLang="ko-KR" sz="2500" b="1" smtClean="0">
                <a:solidFill>
                  <a:schemeClr val="hlink"/>
                </a:solidFill>
                <a:ea typeface="굴림" pitchFamily="50" charset="-127"/>
              </a:rPr>
              <a:t>preg_match</a:t>
            </a:r>
            <a:r>
              <a:rPr lang="en-US" altLang="ko-KR" sz="2500" b="1" smtClean="0">
                <a:ea typeface="굴림" pitchFamily="50" charset="-127"/>
              </a:rPr>
              <a:t> </a:t>
            </a:r>
          </a:p>
          <a:p>
            <a:pPr lvl="2" eaLnBrk="1" hangingPunct="1">
              <a:lnSpc>
                <a:spcPct val="180000"/>
              </a:lnSpc>
            </a:pPr>
            <a:r>
              <a:rPr lang="en-US" altLang="ko-KR" sz="2400" smtClean="0">
                <a:ea typeface="굴림" pitchFamily="50" charset="-127"/>
              </a:rPr>
              <a:t>Uses </a:t>
            </a:r>
            <a:r>
              <a:rPr lang="en-US" altLang="ko-KR" sz="2400" i="1" smtClean="0">
                <a:ea typeface="굴림" pitchFamily="50" charset="-127"/>
              </a:rPr>
              <a:t>Perl regular expressions</a:t>
            </a:r>
          </a:p>
          <a:p>
            <a:pPr lvl="3" eaLnBrk="1" hangingPunct="1">
              <a:lnSpc>
                <a:spcPct val="180000"/>
              </a:lnSpc>
            </a:pPr>
            <a:r>
              <a:rPr lang="en-US" altLang="ko-KR" sz="2400" smtClean="0">
                <a:ea typeface="굴림" pitchFamily="50" charset="-127"/>
              </a:rPr>
              <a:t>More widely used than POSIX regular expressions.</a:t>
            </a:r>
          </a:p>
          <a:p>
            <a:pPr lvl="3" eaLnBrk="1" hangingPunct="1">
              <a:lnSpc>
                <a:spcPct val="180000"/>
              </a:lnSpc>
            </a:pPr>
            <a:r>
              <a:rPr lang="en-US" altLang="ko-KR" sz="2400" smtClean="0">
                <a:ea typeface="굴림" pitchFamily="50" charset="-127"/>
              </a:rPr>
              <a:t>Make it easy migration from Perl to PHP</a:t>
            </a:r>
          </a:p>
          <a:p>
            <a:pPr lvl="2" eaLnBrk="1" hangingPunct="1">
              <a:lnSpc>
                <a:spcPct val="180000"/>
              </a:lnSpc>
            </a:pPr>
            <a:r>
              <a:rPr lang="en-US" altLang="ko-KR" sz="2400" smtClean="0">
                <a:ea typeface="굴림" pitchFamily="50" charset="-127"/>
              </a:rPr>
              <a:t>Often a faster alternative to </a:t>
            </a:r>
            <a:r>
              <a:rPr lang="en-US" altLang="ko-KR" sz="2400" b="1" smtClean="0">
                <a:ea typeface="굴림" pitchFamily="50" charset="-127"/>
              </a:rPr>
              <a:t>ereg</a:t>
            </a:r>
            <a:endParaRPr lang="en-US" altLang="ko-KR" sz="2400" smtClean="0">
              <a:ea typeface="굴림" pitchFamily="50" charset="-127"/>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0"/>
          </p:nvPr>
        </p:nvSpPr>
        <p:spPr/>
        <p:txBody>
          <a:bodyPr/>
          <a:lstStyle/>
          <a:p>
            <a:pPr>
              <a:defRPr/>
            </a:pPr>
            <a:fld id="{C736C39C-80FB-4C62-9606-914F8C5F443B}" type="slidenum">
              <a:rPr lang="ko-KR" altLang="en-US"/>
              <a:pPr>
                <a:defRPr/>
              </a:pPr>
              <a:t>29</a:t>
            </a:fld>
            <a:endParaRPr lang="en-US" altLang="ko-KR"/>
          </a:p>
        </p:txBody>
      </p:sp>
      <p:graphicFrame>
        <p:nvGraphicFramePr>
          <p:cNvPr id="15362" name="Object 18"/>
          <p:cNvGraphicFramePr>
            <a:graphicFrameLocks/>
          </p:cNvGraphicFramePr>
          <p:nvPr/>
        </p:nvGraphicFramePr>
        <p:xfrm>
          <a:off x="0" y="0"/>
          <a:ext cx="6919913" cy="5245100"/>
        </p:xfrm>
        <a:graphic>
          <a:graphicData uri="http://schemas.openxmlformats.org/presentationml/2006/ole">
            <mc:AlternateContent xmlns:mc="http://schemas.openxmlformats.org/markup-compatibility/2006">
              <mc:Choice xmlns:v="urn:schemas-microsoft-com:vml" Requires="v">
                <p:oleObj spid="_x0000_s15370" name="Document" r:id="rId4" imgW="7138080" imgH="5248080" progId="Word.Document.8">
                  <p:embed/>
                </p:oleObj>
              </mc:Choice>
              <mc:Fallback>
                <p:oleObj name="Document" r:id="rId4" imgW="7138080" imgH="5248080" progId="Word.Document.8">
                  <p:embed/>
                  <p:pic>
                    <p:nvPicPr>
                      <p:cNvPr id="0" name="Object 18"/>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245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2"/>
          <p:cNvSpPr>
            <a:spLocks noGrp="1" noChangeArrowheads="1"/>
          </p:cNvSpPr>
          <p:nvPr>
            <p:ph type="ctrTitle"/>
          </p:nvPr>
        </p:nvSpPr>
        <p:spPr/>
        <p:txBody>
          <a:bodyPr/>
          <a:lstStyle/>
          <a:p>
            <a:pPr eaLnBrk="1" hangingPunct="1"/>
            <a:r>
              <a:rPr lang="en-US" altLang="ko-KR" smtClean="0">
                <a:ea typeface="굴림" pitchFamily="50" charset="-127"/>
              </a:rPr>
              <a:t>expression.php</a:t>
            </a:r>
            <a:br>
              <a:rPr lang="en-US" altLang="ko-KR" smtClean="0">
                <a:ea typeface="굴림" pitchFamily="50" charset="-127"/>
              </a:rPr>
            </a:br>
            <a:r>
              <a:rPr lang="en-US" altLang="ko-KR" smtClean="0">
                <a:ea typeface="굴림" pitchFamily="50" charset="-127"/>
              </a:rPr>
              <a:t>(1 of 3)</a:t>
            </a:r>
          </a:p>
        </p:txBody>
      </p:sp>
      <p:sp>
        <p:nvSpPr>
          <p:cNvPr id="15365" name="Text Box 4"/>
          <p:cNvSpPr txBox="1">
            <a:spLocks noChangeArrowheads="1"/>
          </p:cNvSpPr>
          <p:nvPr/>
        </p:nvSpPr>
        <p:spPr bwMode="auto">
          <a:xfrm>
            <a:off x="4533900" y="1879600"/>
            <a:ext cx="370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grpSp>
        <p:nvGrpSpPr>
          <p:cNvPr id="15366" name="Group 7"/>
          <p:cNvGrpSpPr>
            <a:grpSpLocks/>
          </p:cNvGrpSpPr>
          <p:nvPr/>
        </p:nvGrpSpPr>
        <p:grpSpPr bwMode="auto">
          <a:xfrm>
            <a:off x="1676400" y="2255838"/>
            <a:ext cx="5584825" cy="2101850"/>
            <a:chOff x="2249" y="1184"/>
            <a:chExt cx="3085" cy="1033"/>
          </a:xfrm>
        </p:grpSpPr>
        <p:sp>
          <p:nvSpPr>
            <p:cNvPr id="15368" name="Text Box 5"/>
            <p:cNvSpPr txBox="1">
              <a:spLocks noChangeArrowheads="1"/>
            </p:cNvSpPr>
            <p:nvPr/>
          </p:nvSpPr>
          <p:spPr bwMode="auto">
            <a:xfrm>
              <a:off x="2904" y="1184"/>
              <a:ext cx="2430" cy="32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ereg</a:t>
              </a:r>
              <a:r>
                <a:rPr lang="en-US" altLang="ko-KR" sz="1800">
                  <a:latin typeface="Times New Roman" pitchFamily="18" charset="0"/>
                  <a:ea typeface="굴림" pitchFamily="50" charset="-127"/>
                </a:rPr>
                <a:t> searches for the literal characters </a:t>
              </a:r>
              <a:r>
                <a:rPr lang="en-US" altLang="ko-KR" sz="1800" b="1">
                  <a:latin typeface="Times New Roman" pitchFamily="18" charset="0"/>
                  <a:ea typeface="굴림" pitchFamily="50" charset="-127"/>
                </a:rPr>
                <a:t>Now</a:t>
              </a:r>
              <a:r>
                <a:rPr lang="en-US" altLang="ko-KR" sz="1800">
                  <a:latin typeface="Times New Roman" pitchFamily="18" charset="0"/>
                  <a:ea typeface="굴림" pitchFamily="50" charset="-127"/>
                </a:rPr>
                <a:t> inside variable </a:t>
              </a:r>
              <a:r>
                <a:rPr lang="en-US" altLang="ko-KR" sz="1800" b="1">
                  <a:latin typeface="Times New Roman" pitchFamily="18" charset="0"/>
                  <a:ea typeface="굴림" pitchFamily="50" charset="-127"/>
                </a:rPr>
                <a:t>$search</a:t>
              </a:r>
              <a:r>
                <a:rPr lang="en-US" altLang="ko-KR" sz="1800">
                  <a:latin typeface="Times New Roman" pitchFamily="18" charset="0"/>
                  <a:ea typeface="굴림" pitchFamily="50" charset="-127"/>
                </a:rPr>
                <a:t>.</a:t>
              </a:r>
            </a:p>
          </p:txBody>
        </p:sp>
        <p:sp>
          <p:nvSpPr>
            <p:cNvPr id="15369" name="Line 6"/>
            <p:cNvSpPr>
              <a:spLocks noChangeShapeType="1"/>
            </p:cNvSpPr>
            <p:nvPr/>
          </p:nvSpPr>
          <p:spPr bwMode="auto">
            <a:xfrm flipH="1">
              <a:off x="2249" y="1357"/>
              <a:ext cx="623" cy="8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15367" name="Text Box 19"/>
          <p:cNvSpPr txBox="1">
            <a:spLocks noChangeArrowheads="1"/>
          </p:cNvSpPr>
          <p:nvPr/>
        </p:nvSpPr>
        <p:spPr bwMode="auto">
          <a:xfrm>
            <a:off x="2590800" y="266700"/>
            <a:ext cx="6553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script demonstrates some of PHP’s regular expression capabilities by using function </a:t>
            </a:r>
            <a:r>
              <a:rPr lang="en-US" altLang="ko-KR" sz="2000" b="1">
                <a:latin typeface="Times New Roman" pitchFamily="18" charset="0"/>
                <a:ea typeface="굴림" pitchFamily="50" charset="-127"/>
              </a:rPr>
              <a:t>ereg</a:t>
            </a:r>
            <a:r>
              <a:rPr lang="en-US" altLang="ko-KR" sz="2000">
                <a:latin typeface="Times New Roman" pitchFamily="18" charset="0"/>
                <a:ea typeface="굴림" pitchFamily="50" charset="-127"/>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C7514AC7-2ED2-4B73-B2EC-95F2A8FB4B89}" type="slidenum">
              <a:rPr lang="ko-KR" altLang="en-US"/>
              <a:pPr>
                <a:defRPr/>
              </a:pPr>
              <a:t>3</a:t>
            </a:fld>
            <a:endParaRPr lang="en-US" altLang="ko-KR"/>
          </a:p>
        </p:txBody>
      </p:sp>
      <p:sp>
        <p:nvSpPr>
          <p:cNvPr id="71683" name="Rectangle 1026"/>
          <p:cNvSpPr>
            <a:spLocks noGrp="1" noChangeArrowheads="1"/>
          </p:cNvSpPr>
          <p:nvPr>
            <p:ph type="title"/>
          </p:nvPr>
        </p:nvSpPr>
        <p:spPr/>
        <p:txBody>
          <a:bodyPr/>
          <a:lstStyle/>
          <a:p>
            <a:pPr eaLnBrk="1" hangingPunct="1"/>
            <a:r>
              <a:rPr lang="ko-KR" altLang="en-US" smtClean="0">
                <a:ea typeface="굴림" pitchFamily="50" charset="-127"/>
              </a:rPr>
              <a:t>26.1 </a:t>
            </a:r>
            <a:r>
              <a:rPr lang="en-US" altLang="ko-KR" smtClean="0">
                <a:ea typeface="굴림" pitchFamily="50" charset="-127"/>
              </a:rPr>
              <a:t>Introduction</a:t>
            </a:r>
          </a:p>
        </p:txBody>
      </p:sp>
      <p:sp>
        <p:nvSpPr>
          <p:cNvPr id="71684" name="Rectangle 1027"/>
          <p:cNvSpPr>
            <a:spLocks noGrp="1" noChangeArrowheads="1"/>
          </p:cNvSpPr>
          <p:nvPr>
            <p:ph type="body" idx="1"/>
          </p:nvPr>
        </p:nvSpPr>
        <p:spPr/>
        <p:txBody>
          <a:bodyPr/>
          <a:lstStyle/>
          <a:p>
            <a:pPr eaLnBrk="1" hangingPunct="1"/>
            <a:r>
              <a:rPr lang="en-US" altLang="ko-KR" smtClean="0">
                <a:ea typeface="굴림" pitchFamily="50" charset="-127"/>
              </a:rPr>
              <a:t>PHP</a:t>
            </a:r>
          </a:p>
          <a:p>
            <a:pPr lvl="1" eaLnBrk="1" hangingPunct="1"/>
            <a:r>
              <a:rPr lang="en-US" altLang="ko-KR" smtClean="0">
                <a:ea typeface="굴림" pitchFamily="50" charset="-127"/>
              </a:rPr>
              <a:t>PHP: Hypertext Preprocessor</a:t>
            </a:r>
          </a:p>
          <a:p>
            <a:pPr lvl="1" eaLnBrk="1" hangingPunct="1"/>
            <a:r>
              <a:rPr lang="en-US" altLang="ko-KR" smtClean="0">
                <a:ea typeface="굴림" pitchFamily="50" charset="-127"/>
              </a:rPr>
              <a:t>Originally called “Personal Home Page Tools”</a:t>
            </a:r>
          </a:p>
          <a:p>
            <a:pPr lvl="1" eaLnBrk="1" hangingPunct="1"/>
            <a:r>
              <a:rPr lang="en-US" altLang="ko-KR" smtClean="0">
                <a:ea typeface="굴림" pitchFamily="50" charset="-127"/>
              </a:rPr>
              <a:t>Popular server-side scripting technology</a:t>
            </a:r>
          </a:p>
          <a:p>
            <a:pPr lvl="1" eaLnBrk="1" hangingPunct="1"/>
            <a:r>
              <a:rPr lang="en-US" altLang="ko-KR" smtClean="0">
                <a:ea typeface="굴림" pitchFamily="50" charset="-127"/>
              </a:rPr>
              <a:t>Open-source</a:t>
            </a:r>
          </a:p>
          <a:p>
            <a:pPr lvl="2" eaLnBrk="1" hangingPunct="1"/>
            <a:r>
              <a:rPr lang="en-US" altLang="ko-KR" smtClean="0">
                <a:ea typeface="굴림" pitchFamily="50" charset="-127"/>
              </a:rPr>
              <a:t>Anyone may view, modify and redistribute source code</a:t>
            </a:r>
          </a:p>
          <a:p>
            <a:pPr lvl="2" eaLnBrk="1" hangingPunct="1"/>
            <a:r>
              <a:rPr lang="en-US" altLang="ko-KR" smtClean="0">
                <a:ea typeface="굴림" pitchFamily="50" charset="-127"/>
              </a:rPr>
              <a:t>Supported freely by community</a:t>
            </a:r>
          </a:p>
          <a:p>
            <a:pPr lvl="1" eaLnBrk="1" hangingPunct="1"/>
            <a:r>
              <a:rPr lang="en-US" altLang="ko-KR" smtClean="0">
                <a:ea typeface="굴림" pitchFamily="50" charset="-127"/>
              </a:rPr>
              <a:t>Platform independent</a:t>
            </a:r>
          </a:p>
          <a:p>
            <a:pPr lvl="1" eaLnBrk="1" hangingPunct="1"/>
            <a:endParaRPr lang="en-US" altLang="ko-KR" smtClean="0">
              <a:ea typeface="굴림" pitchFamily="50" charset="-127"/>
            </a:endParaRPr>
          </a:p>
          <a:p>
            <a:pPr lvl="1" eaLnBrk="1" hangingPunct="1"/>
            <a:endParaRPr lang="ko-KR" altLang="en-US" smtClean="0">
              <a:ea typeface="굴림" pitchFamily="50"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p:cNvSpPr>
            <a:spLocks noGrp="1" noChangeArrowheads="1"/>
          </p:cNvSpPr>
          <p:nvPr>
            <p:ph type="sldNum" sz="quarter" idx="10"/>
          </p:nvPr>
        </p:nvSpPr>
        <p:spPr/>
        <p:txBody>
          <a:bodyPr/>
          <a:lstStyle/>
          <a:p>
            <a:pPr>
              <a:defRPr/>
            </a:pPr>
            <a:fld id="{535A5C63-20BA-4287-9C9A-5CF458869267}" type="slidenum">
              <a:rPr lang="ko-KR" altLang="en-US"/>
              <a:pPr>
                <a:defRPr/>
              </a:pPr>
              <a:t>30</a:t>
            </a:fld>
            <a:endParaRPr lang="en-US" altLang="ko-KR"/>
          </a:p>
        </p:txBody>
      </p:sp>
      <p:graphicFrame>
        <p:nvGraphicFramePr>
          <p:cNvPr id="16386" name="Object 14"/>
          <p:cNvGraphicFramePr>
            <a:graphicFrameLocks/>
          </p:cNvGraphicFramePr>
          <p:nvPr/>
        </p:nvGraphicFramePr>
        <p:xfrm>
          <a:off x="0" y="0"/>
          <a:ext cx="6919913" cy="5949950"/>
        </p:xfrm>
        <a:graphic>
          <a:graphicData uri="http://schemas.openxmlformats.org/presentationml/2006/ole">
            <mc:AlternateContent xmlns:mc="http://schemas.openxmlformats.org/markup-compatibility/2006">
              <mc:Choice xmlns:v="urn:schemas-microsoft-com:vml" Requires="v">
                <p:oleObj spid="_x0000_s16404" name="Document" r:id="rId4" imgW="7098120" imgH="5958360" progId="Word.Document.8">
                  <p:embed/>
                </p:oleObj>
              </mc:Choice>
              <mc:Fallback>
                <p:oleObj name="Document" r:id="rId4" imgW="7098120" imgH="5958360" progId="Word.Document.8">
                  <p:embed/>
                  <p:pic>
                    <p:nvPicPr>
                      <p:cNvPr id="0" name="Object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499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3"/>
          <p:cNvSpPr>
            <a:spLocks noGrp="1" noChangeArrowheads="1"/>
          </p:cNvSpPr>
          <p:nvPr>
            <p:ph type="ctrTitle"/>
          </p:nvPr>
        </p:nvSpPr>
        <p:spPr/>
        <p:txBody>
          <a:bodyPr/>
          <a:lstStyle/>
          <a:p>
            <a:pPr eaLnBrk="1" hangingPunct="1"/>
            <a:r>
              <a:rPr lang="en-US" altLang="ko-KR" smtClean="0">
                <a:ea typeface="굴림" pitchFamily="50" charset="-127"/>
              </a:rPr>
              <a:t>expression.php</a:t>
            </a:r>
            <a:br>
              <a:rPr lang="en-US" altLang="ko-KR" smtClean="0">
                <a:ea typeface="굴림" pitchFamily="50" charset="-127"/>
              </a:rPr>
            </a:br>
            <a:r>
              <a:rPr lang="en-US" altLang="ko-KR" smtClean="0">
                <a:ea typeface="굴림" pitchFamily="50" charset="-127"/>
              </a:rPr>
              <a:t>(2 of 3)</a:t>
            </a:r>
          </a:p>
        </p:txBody>
      </p:sp>
      <p:sp>
        <p:nvSpPr>
          <p:cNvPr id="16389" name="Text Box 12"/>
          <p:cNvSpPr txBox="1">
            <a:spLocks noChangeArrowheads="1"/>
          </p:cNvSpPr>
          <p:nvPr/>
        </p:nvSpPr>
        <p:spPr bwMode="auto">
          <a:xfrm>
            <a:off x="4176713" y="1019175"/>
            <a:ext cx="4967287"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The dollar sign special character ($) search for the pattern Now at the end of the string.</a:t>
            </a:r>
          </a:p>
        </p:txBody>
      </p:sp>
      <p:sp>
        <p:nvSpPr>
          <p:cNvPr id="16390" name="Line 13"/>
          <p:cNvSpPr>
            <a:spLocks noChangeShapeType="1"/>
          </p:cNvSpPr>
          <p:nvPr/>
        </p:nvSpPr>
        <p:spPr bwMode="auto">
          <a:xfrm flipH="1">
            <a:off x="2279650" y="1144588"/>
            <a:ext cx="1885950" cy="53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391" name="Text Box 16"/>
          <p:cNvSpPr txBox="1">
            <a:spLocks noChangeArrowheads="1"/>
          </p:cNvSpPr>
          <p:nvPr/>
        </p:nvSpPr>
        <p:spPr bwMode="auto">
          <a:xfrm>
            <a:off x="4270375" y="1971675"/>
            <a:ext cx="4873625" cy="376238"/>
          </a:xfrm>
          <a:prstGeom prst="rect">
            <a:avLst/>
          </a:prstGeom>
          <a:solidFill>
            <a:srgbClr val="99CCFF"/>
          </a:solidFill>
          <a:ln w="9525">
            <a:solidFill>
              <a:srgbClr val="FF0000"/>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Search for the first word ending with the letters </a:t>
            </a:r>
            <a:r>
              <a:rPr lang="en-US" altLang="ko-KR" sz="1800" b="1">
                <a:latin typeface="Times New Roman" pitchFamily="18" charset="0"/>
                <a:ea typeface="굴림" pitchFamily="50" charset="-127"/>
              </a:rPr>
              <a:t>ow</a:t>
            </a:r>
          </a:p>
        </p:txBody>
      </p:sp>
      <p:sp>
        <p:nvSpPr>
          <p:cNvPr id="16392" name="Line 17"/>
          <p:cNvSpPr>
            <a:spLocks noChangeShapeType="1"/>
          </p:cNvSpPr>
          <p:nvPr/>
        </p:nvSpPr>
        <p:spPr bwMode="auto">
          <a:xfrm flipH="1" flipV="1">
            <a:off x="2349500" y="3081338"/>
            <a:ext cx="2930525"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393" name="Text Box 20"/>
          <p:cNvSpPr txBox="1">
            <a:spLocks noChangeArrowheads="1"/>
          </p:cNvSpPr>
          <p:nvPr/>
        </p:nvSpPr>
        <p:spPr bwMode="auto">
          <a:xfrm>
            <a:off x="5292725" y="2832100"/>
            <a:ext cx="3851275" cy="925513"/>
          </a:xfrm>
          <a:prstGeom prst="rect">
            <a:avLst/>
          </a:prstGeom>
          <a:solidFill>
            <a:srgbClr val="99CCFF"/>
          </a:solidFill>
          <a:ln w="9525">
            <a:solidFill>
              <a:srgbClr val="FF0000"/>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The special bracket expressions [[:&lt;:]] and [[:&gt;:]] match the beginning and end of a word, respectively</a:t>
            </a:r>
          </a:p>
        </p:txBody>
      </p:sp>
      <p:sp>
        <p:nvSpPr>
          <p:cNvPr id="16394" name="Line 21"/>
          <p:cNvSpPr>
            <a:spLocks noChangeShapeType="1"/>
          </p:cNvSpPr>
          <p:nvPr/>
        </p:nvSpPr>
        <p:spPr bwMode="auto">
          <a:xfrm flipH="1">
            <a:off x="1830388" y="2117725"/>
            <a:ext cx="2447925"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395" name="Line 22"/>
          <p:cNvSpPr>
            <a:spLocks noChangeShapeType="1"/>
          </p:cNvSpPr>
          <p:nvPr/>
        </p:nvSpPr>
        <p:spPr bwMode="auto">
          <a:xfrm flipH="1" flipV="1">
            <a:off x="3948113" y="3089275"/>
            <a:ext cx="1328737"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396" name="Text Box 24"/>
          <p:cNvSpPr txBox="1">
            <a:spLocks noChangeArrowheads="1"/>
          </p:cNvSpPr>
          <p:nvPr/>
        </p:nvSpPr>
        <p:spPr bwMode="auto">
          <a:xfrm>
            <a:off x="4371975" y="3838575"/>
            <a:ext cx="4772025"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Placing a pattern in parentheses stores the matched string in the array that is specified in the third argument to function </a:t>
            </a:r>
            <a:r>
              <a:rPr lang="en-US" altLang="ko-KR" sz="1400" b="1">
                <a:latin typeface="Lucida Console" pitchFamily="49" charset="0"/>
                <a:ea typeface="굴림" pitchFamily="50" charset="-127"/>
              </a:rPr>
              <a:t>ereg</a:t>
            </a:r>
            <a:r>
              <a:rPr lang="en-US" altLang="ko-KR" sz="1400">
                <a:latin typeface="Times New Roman" pitchFamily="18" charset="0"/>
                <a:ea typeface="굴림" pitchFamily="50" charset="-127"/>
              </a:rPr>
              <a:t>.</a:t>
            </a:r>
          </a:p>
        </p:txBody>
      </p:sp>
      <p:sp>
        <p:nvSpPr>
          <p:cNvPr id="16397" name="Line 25"/>
          <p:cNvSpPr>
            <a:spLocks noChangeShapeType="1"/>
          </p:cNvSpPr>
          <p:nvPr/>
        </p:nvSpPr>
        <p:spPr bwMode="auto">
          <a:xfrm flipH="1" flipV="1">
            <a:off x="1674813" y="3278188"/>
            <a:ext cx="2674937" cy="755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398" name="Text Box 31"/>
          <p:cNvSpPr txBox="1">
            <a:spLocks noChangeArrowheads="1"/>
          </p:cNvSpPr>
          <p:nvPr/>
        </p:nvSpPr>
        <p:spPr bwMode="auto">
          <a:xfrm>
            <a:off x="4945063" y="4449763"/>
            <a:ext cx="4198937" cy="2436812"/>
          </a:xfrm>
          <a:prstGeom prst="rect">
            <a:avLst/>
          </a:prstGeom>
          <a:solidFill>
            <a:srgbClr val="99CCFF"/>
          </a:solidFill>
          <a:ln w="9525">
            <a:solidFill>
              <a:srgbClr val="FF0000"/>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The pattern used in this example, [[:&lt;:]](t[[:alpha:]]+)[[:&gt;:]], matches any word beginning with the character </a:t>
            </a:r>
            <a:r>
              <a:rPr lang="en-US" altLang="ko-KR" sz="1800" b="1">
                <a:latin typeface="Times New Roman" pitchFamily="18" charset="0"/>
                <a:ea typeface="굴림" pitchFamily="50" charset="-127"/>
              </a:rPr>
              <a:t>t</a:t>
            </a:r>
            <a:r>
              <a:rPr lang="en-US" altLang="ko-KR" sz="1800">
                <a:latin typeface="Times New Roman" pitchFamily="18" charset="0"/>
                <a:ea typeface="굴림" pitchFamily="50" charset="-127"/>
              </a:rPr>
              <a:t> followed by one or more characters. </a:t>
            </a:r>
          </a:p>
          <a:p>
            <a:r>
              <a:rPr lang="en-US" altLang="ko-KR" sz="1800">
                <a:latin typeface="Times New Roman" pitchFamily="18" charset="0"/>
                <a:ea typeface="굴림" pitchFamily="50" charset="-127"/>
              </a:rPr>
              <a:t>Character class </a:t>
            </a:r>
            <a:r>
              <a:rPr lang="en-US" altLang="ko-KR" sz="1800" b="1">
                <a:latin typeface="Times New Roman" pitchFamily="18" charset="0"/>
                <a:ea typeface="굴림" pitchFamily="50" charset="-127"/>
              </a:rPr>
              <a:t>[[:alpha:]]</a:t>
            </a:r>
            <a:r>
              <a:rPr lang="en-US" altLang="ko-KR" sz="1800">
                <a:latin typeface="Times New Roman" pitchFamily="18" charset="0"/>
                <a:ea typeface="굴림" pitchFamily="50" charset="-127"/>
              </a:rPr>
              <a:t> recognizes any alphabetic character. This character class is equivalent to the [a-zA-Z] bracket expression</a:t>
            </a:r>
          </a:p>
        </p:txBody>
      </p:sp>
      <p:sp>
        <p:nvSpPr>
          <p:cNvPr id="16399" name="Line 32"/>
          <p:cNvSpPr>
            <a:spLocks noChangeShapeType="1"/>
          </p:cNvSpPr>
          <p:nvPr/>
        </p:nvSpPr>
        <p:spPr bwMode="auto">
          <a:xfrm flipH="1" flipV="1">
            <a:off x="3609975" y="4983163"/>
            <a:ext cx="1333500" cy="501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400" name="Text Box 35"/>
          <p:cNvSpPr txBox="1">
            <a:spLocks noChangeArrowheads="1"/>
          </p:cNvSpPr>
          <p:nvPr/>
        </p:nvSpPr>
        <p:spPr bwMode="auto">
          <a:xfrm>
            <a:off x="-6350" y="6211888"/>
            <a:ext cx="4395788" cy="650875"/>
          </a:xfrm>
          <a:prstGeom prst="rect">
            <a:avLst/>
          </a:prstGeom>
          <a:solidFill>
            <a:srgbClr val="99CCFF"/>
          </a:solidFill>
          <a:ln w="9525">
            <a:solidFill>
              <a:srgbClr val="FF0000"/>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eregi</a:t>
            </a:r>
            <a:r>
              <a:rPr lang="en-US" altLang="ko-KR" sz="1800">
                <a:latin typeface="Times New Roman" pitchFamily="18" charset="0"/>
                <a:ea typeface="굴림" pitchFamily="50" charset="-127"/>
              </a:rPr>
              <a:t> is used to specify case insensitive pattern matches.</a:t>
            </a:r>
          </a:p>
        </p:txBody>
      </p:sp>
      <p:sp>
        <p:nvSpPr>
          <p:cNvPr id="16401" name="Line 36"/>
          <p:cNvSpPr>
            <a:spLocks noChangeShapeType="1"/>
          </p:cNvSpPr>
          <p:nvPr/>
        </p:nvSpPr>
        <p:spPr bwMode="auto">
          <a:xfrm flipV="1">
            <a:off x="1743075" y="4933950"/>
            <a:ext cx="144463" cy="1287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6402" name="Text Box 39"/>
          <p:cNvSpPr txBox="1">
            <a:spLocks noChangeArrowheads="1"/>
          </p:cNvSpPr>
          <p:nvPr/>
        </p:nvSpPr>
        <p:spPr bwMode="auto">
          <a:xfrm>
            <a:off x="4138613" y="0"/>
            <a:ext cx="5005387"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The caret special character (</a:t>
            </a:r>
            <a:r>
              <a:rPr lang="en-US" altLang="ko-KR" sz="1400" b="1">
                <a:latin typeface="Times New Roman" pitchFamily="18" charset="0"/>
                <a:ea typeface="굴림" pitchFamily="50" charset="-127"/>
              </a:rPr>
              <a:t>^</a:t>
            </a:r>
            <a:r>
              <a:rPr lang="en-US" altLang="ko-KR" sz="1400">
                <a:latin typeface="Times New Roman" pitchFamily="18" charset="0"/>
                <a:ea typeface="굴림" pitchFamily="50" charset="-127"/>
              </a:rPr>
              <a:t>) matches the beginning of a string. Function ereg searches the beginning of the string for pattern </a:t>
            </a:r>
            <a:r>
              <a:rPr lang="en-US" altLang="ko-KR" sz="1400" b="1">
                <a:latin typeface="Times New Roman" pitchFamily="18" charset="0"/>
                <a:ea typeface="굴림" pitchFamily="50" charset="-127"/>
              </a:rPr>
              <a:t>Now</a:t>
            </a:r>
          </a:p>
        </p:txBody>
      </p:sp>
      <p:sp>
        <p:nvSpPr>
          <p:cNvPr id="16403" name="Line 40"/>
          <p:cNvSpPr>
            <a:spLocks noChangeShapeType="1"/>
          </p:cNvSpPr>
          <p:nvPr/>
        </p:nvSpPr>
        <p:spPr bwMode="auto">
          <a:xfrm flipH="1">
            <a:off x="1682750" y="300038"/>
            <a:ext cx="2479675" cy="211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B0053825-CAC4-4CA2-8DD6-C6A4EB479A71}" type="slidenum">
              <a:rPr lang="ko-KR" altLang="en-US"/>
              <a:pPr>
                <a:defRPr/>
              </a:pPr>
              <a:t>31</a:t>
            </a:fld>
            <a:endParaRPr lang="en-US" altLang="ko-KR"/>
          </a:p>
        </p:txBody>
      </p:sp>
      <p:sp>
        <p:nvSpPr>
          <p:cNvPr id="17412" name="Rectangle 3"/>
          <p:cNvSpPr>
            <a:spLocks noGrp="1" noChangeArrowheads="1"/>
          </p:cNvSpPr>
          <p:nvPr>
            <p:ph type="ctrTitle"/>
          </p:nvPr>
        </p:nvSpPr>
        <p:spPr/>
        <p:txBody>
          <a:bodyPr/>
          <a:lstStyle/>
          <a:p>
            <a:pPr eaLnBrk="1" hangingPunct="1"/>
            <a:r>
              <a:rPr lang="en-US" altLang="ko-KR" smtClean="0">
                <a:ea typeface="굴림" pitchFamily="50" charset="-127"/>
              </a:rPr>
              <a:t>expression.php</a:t>
            </a:r>
            <a:br>
              <a:rPr lang="en-US" altLang="ko-KR" smtClean="0">
                <a:ea typeface="굴림" pitchFamily="50" charset="-127"/>
              </a:rPr>
            </a:br>
            <a:r>
              <a:rPr lang="en-US" altLang="ko-KR" smtClean="0">
                <a:ea typeface="굴림" pitchFamily="50" charset="-127"/>
              </a:rPr>
              <a:t>(3 of 3)</a:t>
            </a:r>
          </a:p>
        </p:txBody>
      </p:sp>
      <p:graphicFrame>
        <p:nvGraphicFramePr>
          <p:cNvPr id="17410" name="Object 26"/>
          <p:cNvGraphicFramePr>
            <a:graphicFrameLocks/>
          </p:cNvGraphicFramePr>
          <p:nvPr/>
        </p:nvGraphicFramePr>
        <p:xfrm>
          <a:off x="0" y="0"/>
          <a:ext cx="6919913" cy="2351088"/>
        </p:xfrm>
        <a:graphic>
          <a:graphicData uri="http://schemas.openxmlformats.org/presentationml/2006/ole">
            <mc:AlternateContent xmlns:mc="http://schemas.openxmlformats.org/markup-compatibility/2006">
              <mc:Choice xmlns:v="urn:schemas-microsoft-com:vml" Requires="v">
                <p:oleObj spid="_x0000_s17416" name="문서" r:id="rId4" imgW="7090560" imgH="2355840" progId="Word.Document.8">
                  <p:embed/>
                </p:oleObj>
              </mc:Choice>
              <mc:Fallback>
                <p:oleObj name="문서" r:id="rId4" imgW="7090560" imgH="2355840" progId="Word.Document.8">
                  <p:embed/>
                  <p:pic>
                    <p:nvPicPr>
                      <p:cNvPr id="0" name="Object 2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23510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3" name="Group 30"/>
          <p:cNvGrpSpPr>
            <a:grpSpLocks/>
          </p:cNvGrpSpPr>
          <p:nvPr/>
        </p:nvGrpSpPr>
        <p:grpSpPr bwMode="auto">
          <a:xfrm>
            <a:off x="2570163" y="587375"/>
            <a:ext cx="6276975" cy="2701925"/>
            <a:chOff x="1602" y="421"/>
            <a:chExt cx="3598" cy="1011"/>
          </a:xfrm>
        </p:grpSpPr>
        <p:sp>
          <p:nvSpPr>
            <p:cNvPr id="17414" name="Text Box 28"/>
            <p:cNvSpPr txBox="1">
              <a:spLocks noChangeArrowheads="1"/>
            </p:cNvSpPr>
            <p:nvPr/>
          </p:nvSpPr>
          <p:spPr bwMode="auto">
            <a:xfrm>
              <a:off x="1815" y="571"/>
              <a:ext cx="3385" cy="861"/>
            </a:xfrm>
            <a:prstGeom prst="rect">
              <a:avLst/>
            </a:prstGeom>
            <a:solidFill>
              <a:srgbClr val="99CCFF"/>
            </a:solidFill>
            <a:ln w="9525">
              <a:solidFill>
                <a:srgbClr val="FF0000"/>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After printing a match of a word beginning with </a:t>
              </a:r>
              <a:r>
                <a:rPr lang="en-US" altLang="ko-KR" sz="1800" b="1">
                  <a:latin typeface="Times New Roman" pitchFamily="18" charset="0"/>
                  <a:ea typeface="굴림" pitchFamily="50" charset="-127"/>
                </a:rPr>
                <a:t>t</a:t>
              </a:r>
              <a:r>
                <a:rPr lang="en-US" altLang="ko-KR" sz="1800">
                  <a:latin typeface="Times New Roman" pitchFamily="18" charset="0"/>
                  <a:ea typeface="굴림" pitchFamily="50" charset="-127"/>
                </a:rPr>
                <a:t>, function </a:t>
              </a:r>
              <a:r>
                <a:rPr lang="en-US" altLang="ko-KR" sz="1800" b="1">
                  <a:latin typeface="Times New Roman" pitchFamily="18" charset="0"/>
                  <a:ea typeface="굴림" pitchFamily="50" charset="-127"/>
                </a:rPr>
                <a:t>ereg_replace</a:t>
              </a:r>
              <a:r>
                <a:rPr lang="en-US" altLang="ko-KR" sz="1800">
                  <a:latin typeface="Times New Roman" pitchFamily="18" charset="0"/>
                  <a:ea typeface="굴림" pitchFamily="50" charset="-127"/>
                </a:rPr>
                <a:t> is called to remove the word from the string.</a:t>
              </a:r>
            </a:p>
            <a:p>
              <a:r>
                <a:rPr lang="en-US" altLang="ko-KR" sz="1800">
                  <a:latin typeface="Times New Roman" pitchFamily="18" charset="0"/>
                  <a:ea typeface="굴림" pitchFamily="50" charset="-127"/>
                </a:rPr>
                <a:t>This is necessary because, to find multiple instances of a given pattern, the first matched instance must be removed. </a:t>
              </a:r>
            </a:p>
            <a:p>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ereg_replace</a:t>
              </a:r>
              <a:r>
                <a:rPr lang="en-US" altLang="ko-KR" sz="1800">
                  <a:latin typeface="Times New Roman" pitchFamily="18" charset="0"/>
                  <a:ea typeface="굴림" pitchFamily="50" charset="-127"/>
                </a:rPr>
                <a:t> takes three arguments: the pattern to match, a string to replace the matched string, and the string to search. The modified string is returned</a:t>
              </a:r>
            </a:p>
          </p:txBody>
        </p:sp>
        <p:sp>
          <p:nvSpPr>
            <p:cNvPr id="17415" name="Line 29"/>
            <p:cNvSpPr>
              <a:spLocks noChangeShapeType="1"/>
            </p:cNvSpPr>
            <p:nvPr/>
          </p:nvSpPr>
          <p:spPr bwMode="auto">
            <a:xfrm flipH="1" flipV="1">
              <a:off x="1602" y="421"/>
              <a:ext cx="213" cy="71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9C6441E2-F7BA-4CCB-A640-169156B7F0EE}" type="slidenum">
              <a:rPr lang="ko-KR" altLang="en-US"/>
              <a:pPr>
                <a:defRPr/>
              </a:pPr>
              <a:t>32</a:t>
            </a:fld>
            <a:endParaRPr lang="en-US" altLang="ko-KR"/>
          </a:p>
        </p:txBody>
      </p:sp>
      <p:sp>
        <p:nvSpPr>
          <p:cNvPr id="83971" name="Rectangle 1026"/>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sp>
        <p:nvSpPr>
          <p:cNvPr id="83972" name="Rectangle 1027"/>
          <p:cNvSpPr>
            <a:spLocks noChangeArrowheads="1"/>
          </p:cNvSpPr>
          <p:nvPr/>
        </p:nvSpPr>
        <p:spPr bwMode="auto">
          <a:xfrm>
            <a:off x="3322638" y="5895975"/>
            <a:ext cx="384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26.8    Regular expressions in PHP.</a:t>
            </a:r>
          </a:p>
        </p:txBody>
      </p:sp>
      <p:pic>
        <p:nvPicPr>
          <p:cNvPr id="83973" name="Picture 1030" descr="29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1744663"/>
            <a:ext cx="6448425"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2"/>
          <p:cNvSpPr>
            <a:spLocks noGrp="1"/>
          </p:cNvSpPr>
          <p:nvPr>
            <p:ph type="sldNum" sz="quarter" idx="10"/>
          </p:nvPr>
        </p:nvSpPr>
        <p:spPr/>
        <p:txBody>
          <a:bodyPr/>
          <a:lstStyle/>
          <a:p>
            <a:pPr>
              <a:defRPr/>
            </a:pPr>
            <a:fld id="{4B96D5DD-407D-4FC3-82B2-FD403E3B8BAE}" type="slidenum">
              <a:rPr lang="ko-KR" altLang="en-US"/>
              <a:pPr>
                <a:defRPr/>
              </a:pPr>
              <a:t>33</a:t>
            </a:fld>
            <a:endParaRPr lang="en-US" altLang="ko-KR"/>
          </a:p>
        </p:txBody>
      </p:sp>
      <p:sp>
        <p:nvSpPr>
          <p:cNvPr id="18436"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graphicFrame>
        <p:nvGraphicFramePr>
          <p:cNvPr id="18434" name="Object 4"/>
          <p:cNvGraphicFramePr>
            <a:graphicFrameLocks noChangeAspect="1"/>
          </p:cNvGraphicFramePr>
          <p:nvPr/>
        </p:nvGraphicFramePr>
        <p:xfrm>
          <a:off x="927100" y="1676400"/>
          <a:ext cx="7277100" cy="2654300"/>
        </p:xfrm>
        <a:graphic>
          <a:graphicData uri="http://schemas.openxmlformats.org/presentationml/2006/ole">
            <mc:AlternateContent xmlns:mc="http://schemas.openxmlformats.org/markup-compatibility/2006">
              <mc:Choice xmlns:v="urn:schemas-microsoft-com:vml" Requires="v">
                <p:oleObj spid="_x0000_s18437" name="Document" r:id="rId4" imgW="4591080" imgH="1678320" progId="Word.Document.8">
                  <p:embed/>
                </p:oleObj>
              </mc:Choice>
              <mc:Fallback>
                <p:oleObj name="Document" r:id="rId4" imgW="4591080" imgH="16783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1676400"/>
                        <a:ext cx="7277100" cy="26543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2"/>
          <p:cNvSpPr>
            <a:spLocks noGrp="1"/>
          </p:cNvSpPr>
          <p:nvPr>
            <p:ph type="sldNum" sz="quarter" idx="10"/>
          </p:nvPr>
        </p:nvSpPr>
        <p:spPr/>
        <p:txBody>
          <a:bodyPr/>
          <a:lstStyle/>
          <a:p>
            <a:pPr>
              <a:defRPr/>
            </a:pPr>
            <a:fld id="{73E70EE8-154A-47CB-A9C9-B6F1E9DBF6CA}" type="slidenum">
              <a:rPr lang="ko-KR" altLang="en-US"/>
              <a:pPr>
                <a:defRPr/>
              </a:pPr>
              <a:t>34</a:t>
            </a:fld>
            <a:endParaRPr lang="en-US" altLang="ko-KR"/>
          </a:p>
        </p:txBody>
      </p:sp>
      <p:sp>
        <p:nvSpPr>
          <p:cNvPr id="19460" name="Rectangle 2"/>
          <p:cNvSpPr>
            <a:spLocks noGrp="1" noChangeArrowheads="1"/>
          </p:cNvSpPr>
          <p:nvPr>
            <p:ph type="title"/>
          </p:nvPr>
        </p:nvSpPr>
        <p:spPr/>
        <p:txBody>
          <a:bodyPr/>
          <a:lstStyle/>
          <a:p>
            <a:pPr eaLnBrk="1" hangingPunct="1"/>
            <a:r>
              <a:rPr lang="ko-KR" altLang="en-US" smtClean="0">
                <a:ea typeface="굴림" pitchFamily="50" charset="-127"/>
              </a:rPr>
              <a:t>26.3 </a:t>
            </a:r>
            <a:r>
              <a:rPr lang="en-US" altLang="ko-KR" smtClean="0">
                <a:ea typeface="굴림" pitchFamily="50" charset="-127"/>
              </a:rPr>
              <a:t>String Processing and Regular Expressions</a:t>
            </a:r>
          </a:p>
        </p:txBody>
      </p:sp>
      <p:graphicFrame>
        <p:nvGraphicFramePr>
          <p:cNvPr id="19458" name="Object 4"/>
          <p:cNvGraphicFramePr>
            <a:graphicFrameLocks noChangeAspect="1"/>
          </p:cNvGraphicFramePr>
          <p:nvPr/>
        </p:nvGraphicFramePr>
        <p:xfrm>
          <a:off x="779463" y="1768475"/>
          <a:ext cx="7586662" cy="2470150"/>
        </p:xfrm>
        <a:graphic>
          <a:graphicData uri="http://schemas.openxmlformats.org/presentationml/2006/ole">
            <mc:AlternateContent xmlns:mc="http://schemas.openxmlformats.org/markup-compatibility/2006">
              <mc:Choice xmlns:v="urn:schemas-microsoft-com:vml" Requires="v">
                <p:oleObj spid="_x0000_s19461" name="Document" r:id="rId4" imgW="5046480" imgH="1678320" progId="Word.Document.8">
                  <p:embed/>
                </p:oleObj>
              </mc:Choice>
              <mc:Fallback>
                <p:oleObj name="Document" r:id="rId4" imgW="5046480" imgH="16783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463" y="1768475"/>
                        <a:ext cx="7586662" cy="24701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pPr>
              <a:defRPr/>
            </a:pPr>
            <a:fld id="{8B0B52CD-A230-452A-8EFA-978F93AEC2A6}" type="slidenum">
              <a:rPr lang="ko-KR" altLang="en-US"/>
              <a:pPr>
                <a:defRPr/>
              </a:pPr>
              <a:t>35</a:t>
            </a:fld>
            <a:endParaRPr lang="en-US" altLang="ko-KR"/>
          </a:p>
        </p:txBody>
      </p:sp>
      <p:sp>
        <p:nvSpPr>
          <p:cNvPr id="20484" name="Rectangle 2"/>
          <p:cNvSpPr>
            <a:spLocks noGrp="1" noChangeArrowheads="1"/>
          </p:cNvSpPr>
          <p:nvPr>
            <p:ph type="title"/>
          </p:nvPr>
        </p:nvSpPr>
        <p:spPr/>
        <p:txBody>
          <a:bodyPr/>
          <a:lstStyle/>
          <a:p>
            <a:pPr eaLnBrk="1" hangingPunct="1"/>
            <a:r>
              <a:rPr lang="ko-KR" altLang="en-US" smtClean="0">
                <a:ea typeface="굴림" pitchFamily="50" charset="-127"/>
              </a:rPr>
              <a:t>26.4 </a:t>
            </a:r>
            <a:r>
              <a:rPr lang="en-US" altLang="ko-KR" smtClean="0">
                <a:ea typeface="굴림" pitchFamily="50" charset="-127"/>
              </a:rPr>
              <a:t>Viewing Client/Server Environment Variables</a:t>
            </a:r>
          </a:p>
        </p:txBody>
      </p:sp>
      <p:sp>
        <p:nvSpPr>
          <p:cNvPr id="20485" name="Rectangle 3"/>
          <p:cNvSpPr>
            <a:spLocks noGrp="1" noChangeArrowheads="1"/>
          </p:cNvSpPr>
          <p:nvPr>
            <p:ph type="body" idx="1"/>
          </p:nvPr>
        </p:nvSpPr>
        <p:spPr/>
        <p:txBody>
          <a:bodyPr/>
          <a:lstStyle/>
          <a:p>
            <a:pPr eaLnBrk="1" hangingPunct="1"/>
            <a:r>
              <a:rPr lang="en-US" altLang="ko-KR" sz="2400" smtClean="0">
                <a:ea typeface="굴림" pitchFamily="50" charset="-127"/>
              </a:rPr>
              <a:t>Environment variables</a:t>
            </a:r>
          </a:p>
          <a:p>
            <a:pPr lvl="1" eaLnBrk="1" hangingPunct="1"/>
            <a:r>
              <a:rPr lang="en-US" altLang="ko-KR" sz="2500" smtClean="0">
                <a:ea typeface="굴림" pitchFamily="50" charset="-127"/>
              </a:rPr>
              <a:t>Provide information about a script’s environment</a:t>
            </a:r>
          </a:p>
          <a:p>
            <a:pPr lvl="2" eaLnBrk="1" hangingPunct="1"/>
            <a:r>
              <a:rPr lang="en-US" altLang="ko-KR" sz="2400" smtClean="0">
                <a:ea typeface="굴림" pitchFamily="50" charset="-127"/>
              </a:rPr>
              <a:t>Type of Web browser</a:t>
            </a:r>
          </a:p>
          <a:p>
            <a:pPr lvl="2" eaLnBrk="1" hangingPunct="1"/>
            <a:r>
              <a:rPr lang="en-US" altLang="ko-KR" sz="2400" smtClean="0">
                <a:ea typeface="굴림" pitchFamily="50" charset="-127"/>
              </a:rPr>
              <a:t>Type of server</a:t>
            </a:r>
          </a:p>
          <a:p>
            <a:pPr lvl="2" eaLnBrk="1" hangingPunct="1"/>
            <a:r>
              <a:rPr lang="en-US" altLang="ko-KR" sz="2400" smtClean="0">
                <a:ea typeface="굴림" pitchFamily="50" charset="-127"/>
              </a:rPr>
              <a:t>Details of HTTP connection</a:t>
            </a:r>
          </a:p>
          <a:p>
            <a:pPr eaLnBrk="1" hangingPunct="1"/>
            <a:r>
              <a:rPr lang="en-US" altLang="ko-KR" sz="2400" smtClean="0">
                <a:ea typeface="굴림" pitchFamily="50" charset="-127"/>
              </a:rPr>
              <a:t>E.g., PHP stores the client’s environment variables in the </a:t>
            </a:r>
            <a:r>
              <a:rPr lang="en-US" altLang="ko-KR" sz="2400" b="1" smtClean="0">
                <a:ea typeface="굴림" pitchFamily="50" charset="-127"/>
              </a:rPr>
              <a:t>$_ENV</a:t>
            </a:r>
            <a:r>
              <a:rPr lang="en-US" altLang="ko-KR" sz="2400" smtClean="0">
                <a:ea typeface="굴림" pitchFamily="50" charset="-127"/>
              </a:rPr>
              <a:t> array</a:t>
            </a:r>
          </a:p>
        </p:txBody>
      </p:sp>
      <p:graphicFrame>
        <p:nvGraphicFramePr>
          <p:cNvPr id="20482" name="Object 4"/>
          <p:cNvGraphicFramePr>
            <a:graphicFrameLocks noChangeAspect="1"/>
          </p:cNvGraphicFramePr>
          <p:nvPr/>
        </p:nvGraphicFramePr>
        <p:xfrm>
          <a:off x="1333500" y="4279900"/>
          <a:ext cx="6083300" cy="2349500"/>
        </p:xfrm>
        <a:graphic>
          <a:graphicData uri="http://schemas.openxmlformats.org/presentationml/2006/ole">
            <mc:AlternateContent xmlns:mc="http://schemas.openxmlformats.org/markup-compatibility/2006">
              <mc:Choice xmlns:v="urn:schemas-microsoft-com:vml" Requires="v">
                <p:oleObj spid="_x0000_s20486" name="문서" r:id="rId4" imgW="6095880" imgH="2352600" progId="Word.Document.8">
                  <p:embed/>
                </p:oleObj>
              </mc:Choice>
              <mc:Fallback>
                <p:oleObj name="문서" r:id="rId4" imgW="6095880" imgH="23526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4279900"/>
                        <a:ext cx="6083300" cy="234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80416BD2-91EA-47B7-B5CB-6AB0F18E3117}" type="slidenum">
              <a:rPr lang="ko-KR" altLang="en-US"/>
              <a:pPr>
                <a:defRPr/>
              </a:pPr>
              <a:t>36</a:t>
            </a:fld>
            <a:endParaRPr lang="en-US" altLang="ko-KR"/>
          </a:p>
        </p:txBody>
      </p:sp>
      <p:sp>
        <p:nvSpPr>
          <p:cNvPr id="84995" name="Rectangle 2"/>
          <p:cNvSpPr>
            <a:spLocks noGrp="1" noChangeArrowheads="1"/>
          </p:cNvSpPr>
          <p:nvPr>
            <p:ph type="title"/>
          </p:nvPr>
        </p:nvSpPr>
        <p:spPr/>
        <p:txBody>
          <a:bodyPr/>
          <a:lstStyle/>
          <a:p>
            <a:pPr eaLnBrk="1" hangingPunct="1"/>
            <a:r>
              <a:rPr lang="ko-KR" altLang="en-US" smtClean="0">
                <a:ea typeface="굴림" pitchFamily="50" charset="-127"/>
              </a:rPr>
              <a:t>26.4 </a:t>
            </a:r>
            <a:r>
              <a:rPr lang="en-US" altLang="ko-KR" smtClean="0">
                <a:ea typeface="굴림" pitchFamily="50" charset="-127"/>
              </a:rPr>
              <a:t>Viewing Client/Server Environment Variables</a:t>
            </a:r>
          </a:p>
        </p:txBody>
      </p:sp>
      <p:sp>
        <p:nvSpPr>
          <p:cNvPr id="84996" name="Rectangle 3"/>
          <p:cNvSpPr>
            <a:spLocks noGrp="1" noChangeArrowheads="1"/>
          </p:cNvSpPr>
          <p:nvPr>
            <p:ph type="body" idx="1"/>
          </p:nvPr>
        </p:nvSpPr>
        <p:spPr>
          <a:xfrm>
            <a:off x="685800" y="1219200"/>
            <a:ext cx="8013700" cy="5257800"/>
          </a:xfrm>
        </p:spPr>
        <p:txBody>
          <a:bodyPr/>
          <a:lstStyle/>
          <a:p>
            <a:pPr eaLnBrk="1" hangingPunct="1"/>
            <a:r>
              <a:rPr lang="en-US" altLang="ko-KR" sz="2000" smtClean="0">
                <a:ea typeface="굴림" pitchFamily="50" charset="-127"/>
              </a:rPr>
              <a:t>Superglobals</a:t>
            </a:r>
          </a:p>
          <a:p>
            <a:pPr lvl="1" eaLnBrk="1" hangingPunct="1"/>
            <a:r>
              <a:rPr lang="en-US" altLang="ko-KR" sz="2000" smtClean="0">
                <a:solidFill>
                  <a:schemeClr val="hlink"/>
                </a:solidFill>
                <a:ea typeface="굴림" pitchFamily="50" charset="-127"/>
              </a:rPr>
              <a:t>$_GET</a:t>
            </a:r>
            <a:r>
              <a:rPr lang="en-US" altLang="ko-KR" sz="2000" smtClean="0">
                <a:ea typeface="굴림" pitchFamily="50" charset="-127"/>
              </a:rPr>
              <a:t> </a:t>
            </a:r>
          </a:p>
          <a:p>
            <a:pPr lvl="2" eaLnBrk="1" hangingPunct="1"/>
            <a:r>
              <a:rPr lang="en-US" altLang="ko-KR" smtClean="0">
                <a:ea typeface="굴림" pitchFamily="50" charset="-127"/>
              </a:rPr>
              <a:t>Variables provided to the script via HTTP GET. Analogous to the old </a:t>
            </a:r>
            <a:r>
              <a:rPr lang="en-US" altLang="ko-KR" i="1" smtClean="0">
                <a:ea typeface="굴림" pitchFamily="50" charset="-127"/>
              </a:rPr>
              <a:t>$HTTP_GET_VARS</a:t>
            </a:r>
            <a:r>
              <a:rPr lang="en-US" altLang="ko-KR" smtClean="0">
                <a:ea typeface="굴림" pitchFamily="50" charset="-127"/>
              </a:rPr>
              <a:t> array (still available, but deprecated). </a:t>
            </a:r>
          </a:p>
          <a:p>
            <a:pPr lvl="1" eaLnBrk="1" hangingPunct="1"/>
            <a:r>
              <a:rPr lang="en-US" altLang="ko-KR" sz="2000" smtClean="0">
                <a:solidFill>
                  <a:schemeClr val="hlink"/>
                </a:solidFill>
                <a:ea typeface="굴림" pitchFamily="50" charset="-127"/>
              </a:rPr>
              <a:t>$_POST</a:t>
            </a:r>
            <a:r>
              <a:rPr lang="en-US" altLang="ko-KR" sz="2000" smtClean="0">
                <a:ea typeface="굴림" pitchFamily="50" charset="-127"/>
              </a:rPr>
              <a:t> </a:t>
            </a:r>
          </a:p>
          <a:p>
            <a:pPr lvl="2" eaLnBrk="1" hangingPunct="1"/>
            <a:r>
              <a:rPr lang="en-US" altLang="ko-KR" smtClean="0">
                <a:ea typeface="굴림" pitchFamily="50" charset="-127"/>
              </a:rPr>
              <a:t>Variables provided to the script via HTTP POST. Analogous to the old </a:t>
            </a:r>
            <a:r>
              <a:rPr lang="en-US" altLang="ko-KR" i="1" smtClean="0">
                <a:ea typeface="굴림" pitchFamily="50" charset="-127"/>
              </a:rPr>
              <a:t>$HTTP_POST_VARS</a:t>
            </a:r>
            <a:r>
              <a:rPr lang="en-US" altLang="ko-KR" smtClean="0">
                <a:ea typeface="굴림" pitchFamily="50" charset="-127"/>
              </a:rPr>
              <a:t> array (still available, but deprecated). </a:t>
            </a:r>
          </a:p>
          <a:p>
            <a:pPr lvl="1" eaLnBrk="1" hangingPunct="1"/>
            <a:r>
              <a:rPr lang="en-US" altLang="ko-KR" sz="2000" smtClean="0">
                <a:solidFill>
                  <a:schemeClr val="hlink"/>
                </a:solidFill>
                <a:ea typeface="굴림" pitchFamily="50" charset="-127"/>
              </a:rPr>
              <a:t>$_COOKIE</a:t>
            </a:r>
            <a:r>
              <a:rPr lang="en-US" altLang="ko-KR" sz="2000" smtClean="0">
                <a:ea typeface="굴림" pitchFamily="50" charset="-127"/>
              </a:rPr>
              <a:t> </a:t>
            </a:r>
          </a:p>
          <a:p>
            <a:pPr lvl="2" eaLnBrk="1" hangingPunct="1"/>
            <a:r>
              <a:rPr lang="en-US" altLang="ko-KR" smtClean="0">
                <a:ea typeface="굴림" pitchFamily="50" charset="-127"/>
              </a:rPr>
              <a:t>Variables provided to the script via HTTP cookies. Analogous to the old </a:t>
            </a:r>
            <a:r>
              <a:rPr lang="en-US" altLang="ko-KR" i="1" smtClean="0">
                <a:ea typeface="굴림" pitchFamily="50" charset="-127"/>
              </a:rPr>
              <a:t>$HTTP_COOKIE_VARS</a:t>
            </a:r>
            <a:r>
              <a:rPr lang="en-US" altLang="ko-KR" smtClean="0">
                <a:ea typeface="굴림" pitchFamily="50" charset="-127"/>
              </a:rPr>
              <a:t> array (still available, but deprecated)</a:t>
            </a:r>
          </a:p>
          <a:p>
            <a:pPr lvl="1" eaLnBrk="1" hangingPunct="1"/>
            <a:r>
              <a:rPr lang="en-US" altLang="ko-KR" sz="2000" smtClean="0">
                <a:ea typeface="굴림" pitchFamily="50" charset="-127"/>
              </a:rPr>
              <a:t>Even though both the superglobal and HTTP_*_VARS can exist at the same time, they are not identical, so modifying one will not change the other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Grp="1" noChangeArrowheads="1"/>
          </p:cNvSpPr>
          <p:nvPr>
            <p:ph type="sldNum" sz="quarter" idx="10"/>
          </p:nvPr>
        </p:nvSpPr>
        <p:spPr/>
        <p:txBody>
          <a:bodyPr/>
          <a:lstStyle/>
          <a:p>
            <a:pPr>
              <a:defRPr/>
            </a:pPr>
            <a:fld id="{34CB84F2-4552-4726-A336-86313EAE5187}" type="slidenum">
              <a:rPr lang="ko-KR" altLang="en-US"/>
              <a:pPr>
                <a:defRPr/>
              </a:pPr>
              <a:t>37</a:t>
            </a:fld>
            <a:endParaRPr lang="en-US" altLang="ko-KR"/>
          </a:p>
        </p:txBody>
      </p:sp>
      <p:graphicFrame>
        <p:nvGraphicFramePr>
          <p:cNvPr id="21506" name="Object 14"/>
          <p:cNvGraphicFramePr>
            <a:graphicFrameLocks/>
          </p:cNvGraphicFramePr>
          <p:nvPr/>
        </p:nvGraphicFramePr>
        <p:xfrm>
          <a:off x="0" y="0"/>
          <a:ext cx="6919913" cy="6370638"/>
        </p:xfrm>
        <a:graphic>
          <a:graphicData uri="http://schemas.openxmlformats.org/presentationml/2006/ole">
            <mc:AlternateContent xmlns:mc="http://schemas.openxmlformats.org/markup-compatibility/2006">
              <mc:Choice xmlns:v="urn:schemas-microsoft-com:vml" Requires="v">
                <p:oleObj spid="_x0000_s21516" name="Document" r:id="rId4" imgW="7110000" imgH="6465600" progId="Word.Document.8">
                  <p:embed/>
                </p:oleObj>
              </mc:Choice>
              <mc:Fallback>
                <p:oleObj name="Document" r:id="rId4" imgW="7110000" imgH="6465600" progId="Word.Document.8">
                  <p:embed/>
                  <p:pic>
                    <p:nvPicPr>
                      <p:cNvPr id="0" name="Object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3706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Rectangle 2"/>
          <p:cNvSpPr>
            <a:spLocks noGrp="1" noChangeArrowheads="1"/>
          </p:cNvSpPr>
          <p:nvPr>
            <p:ph type="ctrTitle"/>
          </p:nvPr>
        </p:nvSpPr>
        <p:spPr/>
        <p:txBody>
          <a:bodyPr/>
          <a:lstStyle/>
          <a:p>
            <a:pPr eaLnBrk="1" hangingPunct="1"/>
            <a:r>
              <a:rPr lang="en-US" altLang="ko-KR" smtClean="0">
                <a:ea typeface="굴림" pitchFamily="50" charset="-127"/>
              </a:rPr>
              <a:t>env.php</a:t>
            </a:r>
            <a:br>
              <a:rPr lang="en-US" altLang="ko-KR" smtClean="0">
                <a:ea typeface="굴림" pitchFamily="50" charset="-127"/>
              </a:rPr>
            </a:br>
            <a:r>
              <a:rPr lang="en-US" altLang="ko-KR" smtClean="0">
                <a:ea typeface="굴림" pitchFamily="50" charset="-127"/>
              </a:rPr>
              <a:t>(1 of 1)</a:t>
            </a:r>
          </a:p>
        </p:txBody>
      </p:sp>
      <p:sp>
        <p:nvSpPr>
          <p:cNvPr id="21509" name="Text Box 4"/>
          <p:cNvSpPr txBox="1">
            <a:spLocks noChangeArrowheads="1"/>
          </p:cNvSpPr>
          <p:nvPr/>
        </p:nvSpPr>
        <p:spPr bwMode="auto">
          <a:xfrm>
            <a:off x="4146550" y="4610100"/>
            <a:ext cx="4370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sp>
        <p:nvSpPr>
          <p:cNvPr id="21510" name="Text Box 6"/>
          <p:cNvSpPr txBox="1">
            <a:spLocks noChangeArrowheads="1"/>
          </p:cNvSpPr>
          <p:nvPr/>
        </p:nvSpPr>
        <p:spPr bwMode="auto">
          <a:xfrm>
            <a:off x="4133850" y="4621213"/>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sp>
        <p:nvSpPr>
          <p:cNvPr id="21511" name="Text Box 7"/>
          <p:cNvSpPr txBox="1">
            <a:spLocks noChangeArrowheads="1"/>
          </p:cNvSpPr>
          <p:nvPr/>
        </p:nvSpPr>
        <p:spPr bwMode="auto">
          <a:xfrm>
            <a:off x="3654425" y="3035300"/>
            <a:ext cx="5153025"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The </a:t>
            </a:r>
            <a:r>
              <a:rPr lang="en-US" altLang="ko-KR" sz="1800" b="1">
                <a:latin typeface="Times New Roman" pitchFamily="18" charset="0"/>
                <a:ea typeface="굴림" pitchFamily="50" charset="-127"/>
              </a:rPr>
              <a:t>foreach</a:t>
            </a:r>
            <a:r>
              <a:rPr lang="en-US" altLang="ko-KR" sz="1800">
                <a:latin typeface="Times New Roman" pitchFamily="18" charset="0"/>
                <a:ea typeface="굴림" pitchFamily="50" charset="-127"/>
              </a:rPr>
              <a:t> loop is used to print out the keys and values for each element in the </a:t>
            </a:r>
            <a:r>
              <a:rPr lang="en-US" altLang="ko-KR" sz="1800" b="1">
                <a:latin typeface="Times New Roman" pitchFamily="18" charset="0"/>
                <a:ea typeface="굴림" pitchFamily="50" charset="-127"/>
              </a:rPr>
              <a:t>$_ENV</a:t>
            </a:r>
            <a:r>
              <a:rPr lang="en-US" altLang="ko-KR" sz="1800">
                <a:latin typeface="Times New Roman" pitchFamily="18" charset="0"/>
                <a:ea typeface="굴림" pitchFamily="50" charset="-127"/>
              </a:rPr>
              <a:t> array.</a:t>
            </a:r>
          </a:p>
        </p:txBody>
      </p:sp>
      <p:sp>
        <p:nvSpPr>
          <p:cNvPr id="21512" name="Line 8"/>
          <p:cNvSpPr>
            <a:spLocks noChangeShapeType="1"/>
          </p:cNvSpPr>
          <p:nvPr/>
        </p:nvSpPr>
        <p:spPr bwMode="auto">
          <a:xfrm flipH="1">
            <a:off x="1296988" y="3368675"/>
            <a:ext cx="2344737" cy="930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21513" name="Text Box 10"/>
          <p:cNvSpPr txBox="1">
            <a:spLocks noChangeArrowheads="1"/>
          </p:cNvSpPr>
          <p:nvPr/>
        </p:nvSpPr>
        <p:spPr bwMode="auto">
          <a:xfrm>
            <a:off x="3921125" y="5297488"/>
            <a:ext cx="4633913"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PHP stores environment variables and their values in the </a:t>
            </a:r>
            <a:r>
              <a:rPr lang="en-US" altLang="ko-KR" sz="1800" b="1">
                <a:latin typeface="Times New Roman" pitchFamily="18" charset="0"/>
                <a:ea typeface="굴림" pitchFamily="50" charset="-127"/>
              </a:rPr>
              <a:t>$_ENV</a:t>
            </a:r>
            <a:r>
              <a:rPr lang="en-US" altLang="ko-KR" sz="1800">
                <a:latin typeface="Times New Roman" pitchFamily="18" charset="0"/>
                <a:ea typeface="굴림" pitchFamily="50" charset="-127"/>
              </a:rPr>
              <a:t> array.</a:t>
            </a:r>
          </a:p>
        </p:txBody>
      </p:sp>
      <p:sp>
        <p:nvSpPr>
          <p:cNvPr id="21514" name="Line 11"/>
          <p:cNvSpPr>
            <a:spLocks noChangeShapeType="1"/>
          </p:cNvSpPr>
          <p:nvPr/>
        </p:nvSpPr>
        <p:spPr bwMode="auto">
          <a:xfrm flipH="1" flipV="1">
            <a:off x="2233613" y="4433888"/>
            <a:ext cx="1687512" cy="8620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21515" name="Text Box 17"/>
          <p:cNvSpPr txBox="1">
            <a:spLocks noChangeArrowheads="1"/>
          </p:cNvSpPr>
          <p:nvPr/>
        </p:nvSpPr>
        <p:spPr bwMode="auto">
          <a:xfrm>
            <a:off x="2590800" y="0"/>
            <a:ext cx="6553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script generates an XHTML document that displays the values of the client’s environment variables in a table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4C54C501-3CEA-4169-941D-8E4F1D46F445}" type="slidenum">
              <a:rPr lang="ko-KR" altLang="en-US"/>
              <a:pPr>
                <a:defRPr/>
              </a:pPr>
              <a:t>38</a:t>
            </a:fld>
            <a:endParaRPr lang="en-US" altLang="ko-KR"/>
          </a:p>
        </p:txBody>
      </p:sp>
      <p:sp>
        <p:nvSpPr>
          <p:cNvPr id="86019" name="Rectangle 2"/>
          <p:cNvSpPr>
            <a:spLocks noGrp="1" noChangeArrowheads="1"/>
          </p:cNvSpPr>
          <p:nvPr>
            <p:ph type="title"/>
          </p:nvPr>
        </p:nvSpPr>
        <p:spPr/>
        <p:txBody>
          <a:bodyPr/>
          <a:lstStyle/>
          <a:p>
            <a:pPr eaLnBrk="1" hangingPunct="1"/>
            <a:r>
              <a:rPr lang="ko-KR" altLang="en-US" smtClean="0">
                <a:ea typeface="굴림" pitchFamily="50" charset="-127"/>
              </a:rPr>
              <a:t>26.4 </a:t>
            </a:r>
            <a:r>
              <a:rPr lang="en-US" altLang="ko-KR" smtClean="0">
                <a:ea typeface="굴림" pitchFamily="50" charset="-127"/>
              </a:rPr>
              <a:t>Viewing Client/Server Environment Variables</a:t>
            </a:r>
          </a:p>
        </p:txBody>
      </p:sp>
      <p:sp>
        <p:nvSpPr>
          <p:cNvPr id="86020" name="Rectangle 3"/>
          <p:cNvSpPr>
            <a:spLocks noChangeArrowheads="1"/>
          </p:cNvSpPr>
          <p:nvPr/>
        </p:nvSpPr>
        <p:spPr bwMode="auto">
          <a:xfrm>
            <a:off x="4641850" y="6491288"/>
            <a:ext cx="450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26.12    Displaying environment variables.</a:t>
            </a:r>
          </a:p>
        </p:txBody>
      </p:sp>
      <p:pic>
        <p:nvPicPr>
          <p:cNvPr id="86021" name="Picture 6" descr="en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117600"/>
            <a:ext cx="5060950"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3"/>
          <p:cNvSpPr>
            <a:spLocks noGrp="1"/>
          </p:cNvSpPr>
          <p:nvPr>
            <p:ph type="sldNum" sz="quarter" idx="10"/>
          </p:nvPr>
        </p:nvSpPr>
        <p:spPr/>
        <p:txBody>
          <a:bodyPr/>
          <a:lstStyle/>
          <a:p>
            <a:pPr>
              <a:defRPr/>
            </a:pPr>
            <a:fld id="{F0BDA03D-C082-468B-B082-B53B26F41082}" type="slidenum">
              <a:rPr lang="ko-KR" altLang="en-US"/>
              <a:pPr>
                <a:defRPr/>
              </a:pPr>
              <a:t>39</a:t>
            </a:fld>
            <a:endParaRPr lang="en-US" altLang="ko-KR"/>
          </a:p>
        </p:txBody>
      </p:sp>
      <p:sp>
        <p:nvSpPr>
          <p:cNvPr id="22532" name="Rectangle 2"/>
          <p:cNvSpPr>
            <a:spLocks noGrp="1" noChangeArrowheads="1"/>
          </p:cNvSpPr>
          <p:nvPr>
            <p:ph type="title"/>
          </p:nvPr>
        </p:nvSpPr>
        <p:spPr/>
        <p:txBody>
          <a:bodyPr/>
          <a:lstStyle/>
          <a:p>
            <a:pPr eaLnBrk="1" hangingPunct="1"/>
            <a:r>
              <a:rPr lang="ko-KR" altLang="en-US" smtClean="0">
                <a:ea typeface="굴림" pitchFamily="50" charset="-127"/>
              </a:rPr>
              <a:t>26.5 </a:t>
            </a:r>
            <a:r>
              <a:rPr lang="en-US" altLang="ko-KR" smtClean="0">
                <a:ea typeface="굴림" pitchFamily="50" charset="-127"/>
              </a:rPr>
              <a:t>Form Processing and Business Logic</a:t>
            </a:r>
          </a:p>
        </p:txBody>
      </p:sp>
      <p:graphicFrame>
        <p:nvGraphicFramePr>
          <p:cNvPr id="22530" name="Object 5"/>
          <p:cNvGraphicFramePr>
            <a:graphicFrameLocks/>
          </p:cNvGraphicFramePr>
          <p:nvPr/>
        </p:nvGraphicFramePr>
        <p:xfrm>
          <a:off x="0" y="1270000"/>
          <a:ext cx="6919913" cy="5727700"/>
        </p:xfrm>
        <a:graphic>
          <a:graphicData uri="http://schemas.openxmlformats.org/presentationml/2006/ole">
            <mc:AlternateContent xmlns:mc="http://schemas.openxmlformats.org/markup-compatibility/2006">
              <mc:Choice xmlns:v="urn:schemas-microsoft-com:vml" Requires="v">
                <p:oleObj spid="_x0000_s22537" name="Document" r:id="rId4" imgW="7095600" imgH="5730120" progId="Word.Document.8">
                  <p:embed/>
                </p:oleObj>
              </mc:Choice>
              <mc:Fallback>
                <p:oleObj name="Document" r:id="rId4" imgW="7095600" imgH="5730120" progId="Word.Document.8">
                  <p:embed/>
                  <p:pic>
                    <p:nvPicPr>
                      <p:cNvPr id="0" name="Object 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70000"/>
                        <a:ext cx="6919913" cy="5727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7"/>
          <p:cNvSpPr txBox="1">
            <a:spLocks noChangeArrowheads="1"/>
          </p:cNvSpPr>
          <p:nvPr/>
        </p:nvSpPr>
        <p:spPr bwMode="auto">
          <a:xfrm>
            <a:off x="1150938" y="3373438"/>
            <a:ext cx="3705225"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The </a:t>
            </a:r>
            <a:r>
              <a:rPr lang="en-US" altLang="ko-KR" sz="1400" b="1">
                <a:latin typeface="Lucida Console" pitchFamily="49" charset="0"/>
                <a:ea typeface="굴림" pitchFamily="50" charset="-127"/>
              </a:rPr>
              <a:t>action</a:t>
            </a:r>
            <a:r>
              <a:rPr lang="en-US" altLang="ko-KR" sz="1400">
                <a:latin typeface="Times New Roman" pitchFamily="18" charset="0"/>
                <a:ea typeface="굴림" pitchFamily="50" charset="-127"/>
              </a:rPr>
              <a:t> attribute of the </a:t>
            </a:r>
            <a:r>
              <a:rPr lang="en-US" altLang="ko-KR" sz="1400" b="1">
                <a:latin typeface="Lucida Console" pitchFamily="49" charset="0"/>
                <a:ea typeface="굴림" pitchFamily="50" charset="-127"/>
              </a:rPr>
              <a:t>form</a:t>
            </a:r>
            <a:r>
              <a:rPr lang="en-US" altLang="ko-KR" sz="1400">
                <a:latin typeface="Times New Roman" pitchFamily="18" charset="0"/>
                <a:ea typeface="굴림" pitchFamily="50" charset="-127"/>
              </a:rPr>
              <a:t> element indicates that when the user clicks </a:t>
            </a:r>
            <a:r>
              <a:rPr lang="en-US" altLang="ko-KR" sz="1400" b="1">
                <a:latin typeface="Arial" pitchFamily="34" charset="0"/>
                <a:ea typeface="굴림" pitchFamily="50" charset="-127"/>
              </a:rPr>
              <a:t>Register</a:t>
            </a:r>
            <a:r>
              <a:rPr lang="en-US" altLang="ko-KR" sz="1400">
                <a:latin typeface="Times New Roman" pitchFamily="18" charset="0"/>
                <a:ea typeface="굴림" pitchFamily="50" charset="-127"/>
              </a:rPr>
              <a:t>, the form data will be posted to </a:t>
            </a:r>
            <a:r>
              <a:rPr lang="en-US" altLang="ko-KR" sz="1400" b="1">
                <a:latin typeface="Lucida Console" pitchFamily="49" charset="0"/>
                <a:ea typeface="굴림" pitchFamily="50" charset="-127"/>
              </a:rPr>
              <a:t>form.php</a:t>
            </a:r>
            <a:r>
              <a:rPr lang="en-US" altLang="ko-KR" sz="1400">
                <a:latin typeface="Times New Roman" pitchFamily="18" charset="0"/>
                <a:ea typeface="굴림" pitchFamily="50" charset="-127"/>
              </a:rPr>
              <a:t>.</a:t>
            </a:r>
          </a:p>
        </p:txBody>
      </p:sp>
      <p:sp>
        <p:nvSpPr>
          <p:cNvPr id="22534" name="Line 8"/>
          <p:cNvSpPr>
            <a:spLocks noChangeShapeType="1"/>
          </p:cNvSpPr>
          <p:nvPr/>
        </p:nvSpPr>
        <p:spPr bwMode="auto">
          <a:xfrm>
            <a:off x="2997200" y="4132263"/>
            <a:ext cx="665163" cy="1250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pic>
        <p:nvPicPr>
          <p:cNvPr id="22535" name="Picture 9" descr="29_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9213" y="2187575"/>
            <a:ext cx="4014787"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10"/>
          <p:cNvSpPr txBox="1">
            <a:spLocks noChangeArrowheads="1"/>
          </p:cNvSpPr>
          <p:nvPr/>
        </p:nvSpPr>
        <p:spPr bwMode="auto">
          <a:xfrm>
            <a:off x="2590800" y="1257300"/>
            <a:ext cx="6553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document uses an XHTML form to collect information about users for the purpose of adding them to a mailing list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C90B4110-6AA0-488C-9B4B-E2FE2B06AF9F}" type="slidenum">
              <a:rPr lang="ko-KR" altLang="en-US"/>
              <a:pPr>
                <a:defRPr/>
              </a:pPr>
              <a:t>4</a:t>
            </a:fld>
            <a:endParaRPr lang="en-US" altLang="ko-KR"/>
          </a:p>
        </p:txBody>
      </p:sp>
      <p:sp>
        <p:nvSpPr>
          <p:cNvPr id="72707"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sp>
        <p:nvSpPr>
          <p:cNvPr id="72708" name="Rectangle 3"/>
          <p:cNvSpPr>
            <a:spLocks noGrp="1" noChangeArrowheads="1"/>
          </p:cNvSpPr>
          <p:nvPr>
            <p:ph type="body" idx="1"/>
          </p:nvPr>
        </p:nvSpPr>
        <p:spPr/>
        <p:txBody>
          <a:bodyPr/>
          <a:lstStyle/>
          <a:p>
            <a:pPr eaLnBrk="1" hangingPunct="1"/>
            <a:r>
              <a:rPr lang="en-US" altLang="ko-KR" smtClean="0">
                <a:ea typeface="굴림" pitchFamily="50" charset="-127"/>
              </a:rPr>
              <a:t>Basic application</a:t>
            </a:r>
          </a:p>
          <a:p>
            <a:pPr lvl="1" eaLnBrk="1" hangingPunct="1"/>
            <a:r>
              <a:rPr lang="en-US" altLang="ko-KR" smtClean="0">
                <a:ea typeface="굴림" pitchFamily="50" charset="-127"/>
              </a:rPr>
              <a:t>Scripting delimiters</a:t>
            </a:r>
          </a:p>
          <a:p>
            <a:pPr lvl="2" eaLnBrk="1" hangingPunct="1"/>
            <a:r>
              <a:rPr lang="en-US" altLang="ko-KR" sz="1800" smtClean="0">
                <a:latin typeface="Lucida Console" pitchFamily="49" charset="0"/>
                <a:ea typeface="굴림" pitchFamily="50" charset="-127"/>
              </a:rPr>
              <a:t>&lt;? php ?&gt;</a:t>
            </a:r>
          </a:p>
          <a:p>
            <a:pPr lvl="2" eaLnBrk="1" hangingPunct="1"/>
            <a:r>
              <a:rPr lang="en-US" altLang="ko-KR" smtClean="0">
                <a:ea typeface="굴림" pitchFamily="50" charset="-127"/>
              </a:rPr>
              <a:t>Must enclose all script code</a:t>
            </a:r>
          </a:p>
          <a:p>
            <a:pPr lvl="1" eaLnBrk="1" hangingPunct="1"/>
            <a:r>
              <a:rPr lang="en-US" altLang="ko-KR" smtClean="0">
                <a:ea typeface="굴림" pitchFamily="50" charset="-127"/>
              </a:rPr>
              <a:t>Variables preceded by </a:t>
            </a:r>
            <a:r>
              <a:rPr lang="en-US" altLang="ko-KR" sz="2200" smtClean="0">
                <a:latin typeface="Lucida Console" pitchFamily="49" charset="0"/>
                <a:ea typeface="굴림" pitchFamily="50" charset="-127"/>
              </a:rPr>
              <a:t>$</a:t>
            </a:r>
            <a:r>
              <a:rPr lang="en-US" altLang="ko-KR" smtClean="0">
                <a:ea typeface="굴림" pitchFamily="50" charset="-127"/>
              </a:rPr>
              <a:t> symbol</a:t>
            </a:r>
          </a:p>
          <a:p>
            <a:pPr lvl="2" eaLnBrk="1" hangingPunct="1"/>
            <a:r>
              <a:rPr lang="en-US" altLang="ko-KR" smtClean="0">
                <a:ea typeface="굴림" pitchFamily="50" charset="-127"/>
              </a:rPr>
              <a:t>Case-sensitive</a:t>
            </a:r>
          </a:p>
          <a:p>
            <a:pPr lvl="1" eaLnBrk="1" hangingPunct="1"/>
            <a:r>
              <a:rPr lang="en-US" altLang="ko-KR" smtClean="0">
                <a:ea typeface="굴림" pitchFamily="50" charset="-127"/>
              </a:rPr>
              <a:t>End statements with semicolon</a:t>
            </a:r>
          </a:p>
          <a:p>
            <a:pPr lvl="1" eaLnBrk="1" hangingPunct="1"/>
            <a:r>
              <a:rPr lang="en-US" altLang="ko-KR" smtClean="0">
                <a:ea typeface="굴림" pitchFamily="50" charset="-127"/>
              </a:rPr>
              <a:t>Comments</a:t>
            </a:r>
          </a:p>
          <a:p>
            <a:pPr lvl="2" eaLnBrk="1" hangingPunct="1"/>
            <a:r>
              <a:rPr lang="en-US" altLang="ko-KR" sz="1800" smtClean="0">
                <a:latin typeface="Lucida Console" pitchFamily="49" charset="0"/>
                <a:ea typeface="굴림" pitchFamily="50" charset="-127"/>
              </a:rPr>
              <a:t>//</a:t>
            </a:r>
            <a:r>
              <a:rPr lang="en-US" altLang="ko-KR" smtClean="0">
                <a:ea typeface="굴림" pitchFamily="50" charset="-127"/>
              </a:rPr>
              <a:t> for single line</a:t>
            </a:r>
          </a:p>
          <a:p>
            <a:pPr lvl="2" eaLnBrk="1" hangingPunct="1"/>
            <a:r>
              <a:rPr lang="en-US" altLang="ko-KR" sz="1800" smtClean="0">
                <a:latin typeface="Lucida Console" pitchFamily="49" charset="0"/>
                <a:ea typeface="굴림" pitchFamily="50" charset="-127"/>
              </a:rPr>
              <a:t>/* */</a:t>
            </a:r>
            <a:r>
              <a:rPr lang="en-US" altLang="ko-KR" smtClean="0">
                <a:ea typeface="굴림" pitchFamily="50" charset="-127"/>
              </a:rPr>
              <a:t> for multiline</a:t>
            </a:r>
          </a:p>
          <a:p>
            <a:pPr lvl="1" eaLnBrk="1" hangingPunct="1"/>
            <a:r>
              <a:rPr lang="en-US" altLang="ko-KR" smtClean="0">
                <a:ea typeface="굴림" pitchFamily="50" charset="-127"/>
              </a:rPr>
              <a:t>Filenames end with </a:t>
            </a:r>
            <a:r>
              <a:rPr lang="en-US" altLang="ko-KR" sz="2200" smtClean="0">
                <a:solidFill>
                  <a:schemeClr val="hlink"/>
                </a:solidFill>
                <a:latin typeface="Lucida Console" pitchFamily="49" charset="0"/>
                <a:ea typeface="굴림" pitchFamily="50" charset="-127"/>
              </a:rPr>
              <a:t>.php</a:t>
            </a:r>
            <a:r>
              <a:rPr lang="en-US" altLang="ko-KR" smtClean="0">
                <a:ea typeface="굴림" pitchFamily="50" charset="-127"/>
              </a:rPr>
              <a:t> by convention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sldNum" sz="quarter" idx="10"/>
          </p:nvPr>
        </p:nvSpPr>
        <p:spPr/>
        <p:txBody>
          <a:bodyPr/>
          <a:lstStyle/>
          <a:p>
            <a:pPr>
              <a:defRPr/>
            </a:pPr>
            <a:fld id="{D02B6ED5-F1F5-4E9B-B115-A355B070AC8A}" type="slidenum">
              <a:rPr lang="ko-KR" altLang="en-US"/>
              <a:pPr>
                <a:defRPr/>
              </a:pPr>
              <a:t>40</a:t>
            </a:fld>
            <a:endParaRPr lang="en-US" altLang="ko-KR"/>
          </a:p>
        </p:txBody>
      </p:sp>
      <p:graphicFrame>
        <p:nvGraphicFramePr>
          <p:cNvPr id="23554" name="Object 10"/>
          <p:cNvGraphicFramePr>
            <a:graphicFrameLocks/>
          </p:cNvGraphicFramePr>
          <p:nvPr/>
        </p:nvGraphicFramePr>
        <p:xfrm>
          <a:off x="0" y="0"/>
          <a:ext cx="6919913" cy="5949950"/>
        </p:xfrm>
        <a:graphic>
          <a:graphicData uri="http://schemas.openxmlformats.org/presentationml/2006/ole">
            <mc:AlternateContent xmlns:mc="http://schemas.openxmlformats.org/markup-compatibility/2006">
              <mc:Choice xmlns:v="urn:schemas-microsoft-com:vml" Requires="v">
                <p:oleObj spid="_x0000_s23559" name="Document" r:id="rId4" imgW="7088040" imgH="5958360" progId="Word.Document.8">
                  <p:embed/>
                </p:oleObj>
              </mc:Choice>
              <mc:Fallback>
                <p:oleObj name="Document" r:id="rId4" imgW="7088040" imgH="5958360" progId="Word.Document.8">
                  <p:embed/>
                  <p:pic>
                    <p:nvPicPr>
                      <p:cNvPr id="0" name="Object 1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499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3"/>
          <p:cNvSpPr>
            <a:spLocks noGrp="1" noChangeArrowheads="1"/>
          </p:cNvSpPr>
          <p:nvPr>
            <p:ph type="ctrTitle"/>
          </p:nvPr>
        </p:nvSpPr>
        <p:spPr/>
        <p:txBody>
          <a:bodyPr/>
          <a:lstStyle/>
          <a:p>
            <a:pPr eaLnBrk="1" hangingPunct="1"/>
            <a:r>
              <a:rPr lang="en-US" altLang="ko-KR" smtClean="0">
                <a:ea typeface="굴림" pitchFamily="50" charset="-127"/>
              </a:rPr>
              <a:t>form.html </a:t>
            </a:r>
            <a:br>
              <a:rPr lang="en-US" altLang="ko-KR" smtClean="0">
                <a:ea typeface="굴림" pitchFamily="50" charset="-127"/>
              </a:rPr>
            </a:br>
            <a:r>
              <a:rPr lang="en-US" altLang="ko-KR" smtClean="0">
                <a:ea typeface="굴림" pitchFamily="50" charset="-127"/>
              </a:rPr>
              <a:t>(2 of 4)</a:t>
            </a:r>
          </a:p>
        </p:txBody>
      </p:sp>
      <p:sp>
        <p:nvSpPr>
          <p:cNvPr id="23557" name="Text Box 8"/>
          <p:cNvSpPr txBox="1">
            <a:spLocks noChangeArrowheads="1"/>
          </p:cNvSpPr>
          <p:nvPr/>
        </p:nvSpPr>
        <p:spPr bwMode="auto">
          <a:xfrm>
            <a:off x="4916488" y="403225"/>
            <a:ext cx="4219575"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A unique name (e.g., email) is assigned to each of the form’s input fields. When </a:t>
            </a:r>
            <a:r>
              <a:rPr lang="en-US" altLang="ko-KR" sz="1400" b="1">
                <a:latin typeface="Times New Roman" pitchFamily="18" charset="0"/>
                <a:ea typeface="굴림" pitchFamily="50" charset="-127"/>
              </a:rPr>
              <a:t>Register</a:t>
            </a:r>
            <a:r>
              <a:rPr lang="en-US" altLang="ko-KR" sz="1400">
                <a:latin typeface="Times New Roman" pitchFamily="18" charset="0"/>
                <a:ea typeface="굴림" pitchFamily="50" charset="-127"/>
              </a:rPr>
              <a:t> is clicked, each field’s name and value are sent to the Web server. </a:t>
            </a:r>
          </a:p>
        </p:txBody>
      </p:sp>
      <p:sp>
        <p:nvSpPr>
          <p:cNvPr id="23558" name="Line 9"/>
          <p:cNvSpPr>
            <a:spLocks noChangeShapeType="1"/>
          </p:cNvSpPr>
          <p:nvPr/>
        </p:nvSpPr>
        <p:spPr bwMode="auto">
          <a:xfrm flipH="1">
            <a:off x="3625850" y="1130300"/>
            <a:ext cx="2097088" cy="798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7C01E1AB-062A-498B-934C-06686B7EBEFA}" type="slidenum">
              <a:rPr lang="ko-KR" altLang="en-US"/>
              <a:pPr>
                <a:defRPr/>
              </a:pPr>
              <a:t>41</a:t>
            </a:fld>
            <a:endParaRPr lang="en-US" altLang="ko-KR"/>
          </a:p>
        </p:txBody>
      </p:sp>
      <p:graphicFrame>
        <p:nvGraphicFramePr>
          <p:cNvPr id="24578" name="Object 7"/>
          <p:cNvGraphicFramePr>
            <a:graphicFrameLocks/>
          </p:cNvGraphicFramePr>
          <p:nvPr/>
        </p:nvGraphicFramePr>
        <p:xfrm>
          <a:off x="0" y="0"/>
          <a:ext cx="6919913" cy="6432550"/>
        </p:xfrm>
        <a:graphic>
          <a:graphicData uri="http://schemas.openxmlformats.org/presentationml/2006/ole">
            <mc:AlternateContent xmlns:mc="http://schemas.openxmlformats.org/markup-compatibility/2006">
              <mc:Choice xmlns:v="urn:schemas-microsoft-com:vml" Requires="v">
                <p:oleObj spid="_x0000_s24581" name="Document" r:id="rId4" imgW="7098120" imgH="6516720" progId="Word.Document.8">
                  <p:embed/>
                </p:oleObj>
              </mc:Choice>
              <mc:Fallback>
                <p:oleObj name="Document" r:id="rId4" imgW="7098120" imgH="651672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432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Rectangle 3"/>
          <p:cNvSpPr>
            <a:spLocks noGrp="1" noChangeArrowheads="1"/>
          </p:cNvSpPr>
          <p:nvPr>
            <p:ph type="ctrTitle"/>
          </p:nvPr>
        </p:nvSpPr>
        <p:spPr/>
        <p:txBody>
          <a:bodyPr/>
          <a:lstStyle/>
          <a:p>
            <a:pPr eaLnBrk="1" hangingPunct="1"/>
            <a:r>
              <a:rPr lang="en-US" altLang="ko-KR" smtClean="0">
                <a:ea typeface="굴림" pitchFamily="50" charset="-127"/>
              </a:rPr>
              <a:t>form.html </a:t>
            </a:r>
            <a:br>
              <a:rPr lang="en-US" altLang="ko-KR" smtClean="0">
                <a:ea typeface="굴림" pitchFamily="50" charset="-127"/>
              </a:rPr>
            </a:br>
            <a:r>
              <a:rPr lang="en-US" altLang="ko-KR" smtClean="0">
                <a:ea typeface="굴림" pitchFamily="50" charset="-127"/>
              </a:rPr>
              <a:t>(3 of 4)</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35D4080B-D8F7-4CBC-B7C3-806ED6CEAB06}" type="slidenum">
              <a:rPr lang="ko-KR" altLang="en-US"/>
              <a:pPr>
                <a:defRPr/>
              </a:pPr>
              <a:t>42</a:t>
            </a:fld>
            <a:endParaRPr lang="en-US" altLang="ko-KR"/>
          </a:p>
        </p:txBody>
      </p:sp>
      <p:sp>
        <p:nvSpPr>
          <p:cNvPr id="25604" name="Rectangle 3"/>
          <p:cNvSpPr>
            <a:spLocks noGrp="1" noChangeArrowheads="1"/>
          </p:cNvSpPr>
          <p:nvPr>
            <p:ph type="ctrTitle"/>
          </p:nvPr>
        </p:nvSpPr>
        <p:spPr/>
        <p:txBody>
          <a:bodyPr/>
          <a:lstStyle/>
          <a:p>
            <a:pPr eaLnBrk="1" hangingPunct="1"/>
            <a:r>
              <a:rPr lang="en-US" altLang="ko-KR" smtClean="0">
                <a:ea typeface="굴림" pitchFamily="50" charset="-127"/>
              </a:rPr>
              <a:t>form.html </a:t>
            </a:r>
            <a:br>
              <a:rPr lang="en-US" altLang="ko-KR" smtClean="0">
                <a:ea typeface="굴림" pitchFamily="50" charset="-127"/>
              </a:rPr>
            </a:br>
            <a:r>
              <a:rPr lang="en-US" altLang="ko-KR" smtClean="0">
                <a:ea typeface="굴림" pitchFamily="50" charset="-127"/>
              </a:rPr>
              <a:t>(4 of 4)</a:t>
            </a:r>
          </a:p>
        </p:txBody>
      </p:sp>
      <p:graphicFrame>
        <p:nvGraphicFramePr>
          <p:cNvPr id="25602" name="Object 4"/>
          <p:cNvGraphicFramePr>
            <a:graphicFrameLocks/>
          </p:cNvGraphicFramePr>
          <p:nvPr/>
        </p:nvGraphicFramePr>
        <p:xfrm>
          <a:off x="0" y="0"/>
          <a:ext cx="6919913" cy="3303588"/>
        </p:xfrm>
        <a:graphic>
          <a:graphicData uri="http://schemas.openxmlformats.org/presentationml/2006/ole">
            <mc:AlternateContent xmlns:mc="http://schemas.openxmlformats.org/markup-compatibility/2006">
              <mc:Choice xmlns:v="urn:schemas-microsoft-com:vml" Requires="v">
                <p:oleObj spid="_x0000_s25605" name="Document" r:id="rId4" imgW="7075080" imgH="3320280" progId="Word.Document.8">
                  <p:embed/>
                </p:oleObj>
              </mc:Choice>
              <mc:Fallback>
                <p:oleObj name="Document" r:id="rId4" imgW="7075080" imgH="3320280" progId="Word.Document.8">
                  <p:embed/>
                  <p:pic>
                    <p:nvPicPr>
                      <p:cNvPr id="0" name="Object 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33035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9420150C-9B9A-48AE-B0E0-5B8D638220B8}" type="slidenum">
              <a:rPr lang="ko-KR" altLang="en-US"/>
              <a:pPr>
                <a:defRPr/>
              </a:pPr>
              <a:t>43</a:t>
            </a:fld>
            <a:endParaRPr lang="en-US" altLang="ko-KR"/>
          </a:p>
        </p:txBody>
      </p:sp>
      <p:sp>
        <p:nvSpPr>
          <p:cNvPr id="87043" name="Rectangle 2"/>
          <p:cNvSpPr>
            <a:spLocks noGrp="1" noChangeArrowheads="1"/>
          </p:cNvSpPr>
          <p:nvPr>
            <p:ph type="title"/>
          </p:nvPr>
        </p:nvSpPr>
        <p:spPr/>
        <p:txBody>
          <a:bodyPr/>
          <a:lstStyle/>
          <a:p>
            <a:pPr eaLnBrk="1" hangingPunct="1"/>
            <a:r>
              <a:rPr lang="ko-KR" altLang="en-US" smtClean="0">
                <a:ea typeface="굴림" pitchFamily="50" charset="-127"/>
              </a:rPr>
              <a:t>26.5 </a:t>
            </a:r>
            <a:r>
              <a:rPr lang="en-US" altLang="ko-KR" smtClean="0">
                <a:ea typeface="굴림" pitchFamily="50" charset="-127"/>
              </a:rPr>
              <a:t>Form Processing and Business Logic</a:t>
            </a:r>
          </a:p>
        </p:txBody>
      </p:sp>
      <p:sp>
        <p:nvSpPr>
          <p:cNvPr id="87044" name="Rectangle 3"/>
          <p:cNvSpPr>
            <a:spLocks noChangeArrowheads="1"/>
          </p:cNvSpPr>
          <p:nvPr/>
        </p:nvSpPr>
        <p:spPr bwMode="auto">
          <a:xfrm>
            <a:off x="539750" y="1128713"/>
            <a:ext cx="3543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200">
                <a:latin typeface="Arial" pitchFamily="34" charset="0"/>
                <a:ea typeface="굴림" pitchFamily="50" charset="-127"/>
              </a:rPr>
              <a:t>Fig. 26.13    XHTML form for gathering user input.</a:t>
            </a:r>
            <a:endParaRPr lang="en-US" altLang="ko-KR" sz="1200">
              <a:latin typeface="Lucida Console" pitchFamily="49" charset="0"/>
              <a:ea typeface="굴림" pitchFamily="50" charset="-127"/>
            </a:endParaRPr>
          </a:p>
        </p:txBody>
      </p:sp>
      <p:pic>
        <p:nvPicPr>
          <p:cNvPr id="87045" name="Picture 5" descr="29_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1517650"/>
            <a:ext cx="4014788"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Grp="1" noChangeArrowheads="1"/>
          </p:cNvSpPr>
          <p:nvPr>
            <p:ph type="sldNum" sz="quarter" idx="10"/>
          </p:nvPr>
        </p:nvSpPr>
        <p:spPr/>
        <p:txBody>
          <a:bodyPr/>
          <a:lstStyle/>
          <a:p>
            <a:pPr>
              <a:defRPr/>
            </a:pPr>
            <a:fld id="{8517BE80-89DD-4E11-A8B1-728DFEA3BBA5}" type="slidenum">
              <a:rPr lang="ko-KR" altLang="en-US"/>
              <a:pPr>
                <a:defRPr/>
              </a:pPr>
              <a:t>44</a:t>
            </a:fld>
            <a:endParaRPr lang="en-US" altLang="ko-KR"/>
          </a:p>
        </p:txBody>
      </p:sp>
      <p:graphicFrame>
        <p:nvGraphicFramePr>
          <p:cNvPr id="26626" name="Object 21"/>
          <p:cNvGraphicFramePr>
            <a:graphicFrameLocks/>
          </p:cNvGraphicFramePr>
          <p:nvPr/>
        </p:nvGraphicFramePr>
        <p:xfrm>
          <a:off x="0" y="0"/>
          <a:ext cx="6919913" cy="5245100"/>
        </p:xfrm>
        <a:graphic>
          <a:graphicData uri="http://schemas.openxmlformats.org/presentationml/2006/ole">
            <mc:AlternateContent xmlns:mc="http://schemas.openxmlformats.org/markup-compatibility/2006">
              <mc:Choice xmlns:v="urn:schemas-microsoft-com:vml" Requires="v">
                <p:oleObj spid="_x0000_s26636" name="Document" r:id="rId4" imgW="7124040" imgH="5248080" progId="Word.Document.8">
                  <p:embed/>
                </p:oleObj>
              </mc:Choice>
              <mc:Fallback>
                <p:oleObj name="Document" r:id="rId4" imgW="7124040" imgH="5248080" progId="Word.Document.8">
                  <p:embed/>
                  <p:pic>
                    <p:nvPicPr>
                      <p:cNvPr id="0" name="Object 2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245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Rectangle 2"/>
          <p:cNvSpPr>
            <a:spLocks noGrp="1" noChangeArrowheads="1"/>
          </p:cNvSpPr>
          <p:nvPr>
            <p:ph type="ctrTitle"/>
          </p:nvPr>
        </p:nvSpPr>
        <p:spPr/>
        <p:txBody>
          <a:bodyPr/>
          <a:lstStyle/>
          <a:p>
            <a:pPr eaLnBrk="1" hangingPunct="1"/>
            <a:r>
              <a:rPr lang="en-US" altLang="ko-KR" smtClean="0">
                <a:ea typeface="굴림" pitchFamily="50" charset="-127"/>
              </a:rPr>
              <a:t>form.php</a:t>
            </a:r>
            <a:br>
              <a:rPr lang="en-US" altLang="ko-KR" smtClean="0">
                <a:ea typeface="굴림" pitchFamily="50" charset="-127"/>
              </a:rPr>
            </a:br>
            <a:r>
              <a:rPr lang="en-US" altLang="ko-KR" smtClean="0">
                <a:ea typeface="굴림" pitchFamily="50" charset="-127"/>
              </a:rPr>
              <a:t>(1 of 4)</a:t>
            </a:r>
          </a:p>
        </p:txBody>
      </p:sp>
      <p:sp>
        <p:nvSpPr>
          <p:cNvPr id="26629" name="Text Box 4"/>
          <p:cNvSpPr txBox="1">
            <a:spLocks noChangeArrowheads="1"/>
          </p:cNvSpPr>
          <p:nvPr/>
        </p:nvSpPr>
        <p:spPr bwMode="auto">
          <a:xfrm>
            <a:off x="3489325" y="1712913"/>
            <a:ext cx="4949825"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ereg</a:t>
            </a:r>
            <a:r>
              <a:rPr lang="en-US" altLang="ko-KR" sz="1800">
                <a:latin typeface="Times New Roman" pitchFamily="18" charset="0"/>
                <a:ea typeface="굴림" pitchFamily="50" charset="-127"/>
              </a:rPr>
              <a:t> is called to determine whether the phone number entered by the user is valid. </a:t>
            </a:r>
          </a:p>
        </p:txBody>
      </p:sp>
      <p:sp>
        <p:nvSpPr>
          <p:cNvPr id="26630" name="Line 5"/>
          <p:cNvSpPr>
            <a:spLocks noChangeShapeType="1"/>
          </p:cNvSpPr>
          <p:nvPr/>
        </p:nvSpPr>
        <p:spPr bwMode="auto">
          <a:xfrm flipH="1">
            <a:off x="1733550" y="2354263"/>
            <a:ext cx="1758950" cy="201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26631" name="Text Box 7"/>
          <p:cNvSpPr txBox="1">
            <a:spLocks noChangeArrowheads="1"/>
          </p:cNvSpPr>
          <p:nvPr/>
        </p:nvSpPr>
        <p:spPr bwMode="auto">
          <a:xfrm>
            <a:off x="3529013" y="2501900"/>
            <a:ext cx="5614987"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The expression \( matches the opening parentheses of a phone number. The parentheses in the expression must be followed by three digits ([0-9]{3}), a closing parenthesis, three digits, a literal hyphen and four additional digits.</a:t>
            </a:r>
          </a:p>
        </p:txBody>
      </p:sp>
      <p:sp>
        <p:nvSpPr>
          <p:cNvPr id="26632" name="Text Box 13"/>
          <p:cNvSpPr txBox="1">
            <a:spLocks noChangeArrowheads="1"/>
          </p:cNvSpPr>
          <p:nvPr/>
        </p:nvSpPr>
        <p:spPr bwMode="auto">
          <a:xfrm>
            <a:off x="3084513" y="3670300"/>
            <a:ext cx="6059487"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After having called function </a:t>
            </a:r>
            <a:r>
              <a:rPr lang="en-US" altLang="ko-KR" sz="1800" b="1">
                <a:latin typeface="Times New Roman" pitchFamily="18" charset="0"/>
                <a:ea typeface="굴림" pitchFamily="50" charset="-127"/>
              </a:rPr>
              <a:t>extract</a:t>
            </a:r>
            <a:r>
              <a:rPr lang="en-US" altLang="ko-KR" sz="1800">
                <a:latin typeface="Times New Roman" pitchFamily="18" charset="0"/>
                <a:ea typeface="굴림" pitchFamily="50" charset="-127"/>
              </a:rPr>
              <a:t>, we can access the field’s value directly by using variable </a:t>
            </a:r>
            <a:r>
              <a:rPr lang="en-US" altLang="ko-KR" sz="1800" b="1">
                <a:latin typeface="Times New Roman" pitchFamily="18" charset="0"/>
                <a:ea typeface="굴림" pitchFamily="50" charset="-127"/>
              </a:rPr>
              <a:t>$phone</a:t>
            </a:r>
          </a:p>
        </p:txBody>
      </p:sp>
      <p:sp>
        <p:nvSpPr>
          <p:cNvPr id="26633" name="Line 14"/>
          <p:cNvSpPr>
            <a:spLocks noChangeShapeType="1"/>
          </p:cNvSpPr>
          <p:nvPr/>
        </p:nvSpPr>
        <p:spPr bwMode="auto">
          <a:xfrm flipH="1">
            <a:off x="1871663" y="3848100"/>
            <a:ext cx="1228725" cy="752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26634" name="Text Box 22"/>
          <p:cNvSpPr txBox="1">
            <a:spLocks noChangeArrowheads="1"/>
          </p:cNvSpPr>
          <p:nvPr/>
        </p:nvSpPr>
        <p:spPr bwMode="auto">
          <a:xfrm>
            <a:off x="2590800" y="0"/>
            <a:ext cx="6553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script implements the business logic (confirms that valid information was entered)</a:t>
            </a:r>
          </a:p>
        </p:txBody>
      </p:sp>
      <p:sp>
        <p:nvSpPr>
          <p:cNvPr id="26635" name="AutoShape 23"/>
          <p:cNvSpPr>
            <a:spLocks/>
          </p:cNvSpPr>
          <p:nvPr/>
        </p:nvSpPr>
        <p:spPr bwMode="auto">
          <a:xfrm>
            <a:off x="3419475" y="893763"/>
            <a:ext cx="5724525" cy="701675"/>
          </a:xfrm>
          <a:prstGeom prst="borderCallout2">
            <a:avLst>
              <a:gd name="adj1" fmla="val 16292"/>
              <a:gd name="adj2" fmla="val -1333"/>
              <a:gd name="adj3" fmla="val 16292"/>
              <a:gd name="adj4" fmla="val -12120"/>
              <a:gd name="adj5" fmla="val 353394"/>
              <a:gd name="adj6" fmla="val -34444"/>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0"/>
              </a:spcBef>
            </a:pPr>
            <a:r>
              <a:rPr lang="en-US" altLang="ko-KR" sz="1800">
                <a:latin typeface="Times New Roman" pitchFamily="18" charset="0"/>
                <a:ea typeface="굴림" pitchFamily="50" charset="-127"/>
              </a:rPr>
              <a:t>Creates variables corresponding to each key-value pair in array </a:t>
            </a:r>
            <a:r>
              <a:rPr lang="en-US" altLang="ko-KR" sz="1800" b="1">
                <a:latin typeface="Times New Roman" pitchFamily="18" charset="0"/>
                <a:ea typeface="굴림" pitchFamily="50" charset="-127"/>
              </a:rPr>
              <a:t>$_POST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CDABAF13-8359-4E2F-BA6B-5E28018CF605}" type="slidenum">
              <a:rPr lang="ko-KR" altLang="en-US"/>
              <a:pPr>
                <a:defRPr/>
              </a:pPr>
              <a:t>45</a:t>
            </a:fld>
            <a:endParaRPr lang="en-US" altLang="ko-KR"/>
          </a:p>
        </p:txBody>
      </p:sp>
      <p:graphicFrame>
        <p:nvGraphicFramePr>
          <p:cNvPr id="27650" name="Object 19"/>
          <p:cNvGraphicFramePr>
            <a:graphicFrameLocks/>
          </p:cNvGraphicFramePr>
          <p:nvPr/>
        </p:nvGraphicFramePr>
        <p:xfrm>
          <a:off x="0" y="0"/>
          <a:ext cx="6919913" cy="5467350"/>
        </p:xfrm>
        <a:graphic>
          <a:graphicData uri="http://schemas.openxmlformats.org/presentationml/2006/ole">
            <mc:AlternateContent xmlns:mc="http://schemas.openxmlformats.org/markup-compatibility/2006">
              <mc:Choice xmlns:v="urn:schemas-microsoft-com:vml" Requires="v">
                <p:oleObj spid="_x0000_s27656" name="Document" r:id="rId4" imgW="7093080" imgH="5476320" progId="Word.Document.8">
                  <p:embed/>
                </p:oleObj>
              </mc:Choice>
              <mc:Fallback>
                <p:oleObj name="Document" r:id="rId4" imgW="7093080" imgH="5476320" progId="Word.Document.8">
                  <p:embed/>
                  <p:pic>
                    <p:nvPicPr>
                      <p:cNvPr id="0" name="Object 19"/>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467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Rectangle 3"/>
          <p:cNvSpPr>
            <a:spLocks noGrp="1" noChangeArrowheads="1"/>
          </p:cNvSpPr>
          <p:nvPr>
            <p:ph type="ctrTitle"/>
          </p:nvPr>
        </p:nvSpPr>
        <p:spPr/>
        <p:txBody>
          <a:bodyPr/>
          <a:lstStyle/>
          <a:p>
            <a:pPr eaLnBrk="1" hangingPunct="1"/>
            <a:r>
              <a:rPr lang="en-US" altLang="ko-KR" smtClean="0">
                <a:ea typeface="굴림" pitchFamily="50" charset="-127"/>
              </a:rPr>
              <a:t>form.php</a:t>
            </a:r>
            <a:br>
              <a:rPr lang="en-US" altLang="ko-KR" smtClean="0">
                <a:ea typeface="굴림" pitchFamily="50" charset="-127"/>
              </a:rPr>
            </a:br>
            <a:r>
              <a:rPr lang="en-US" altLang="ko-KR" smtClean="0">
                <a:ea typeface="굴림" pitchFamily="50" charset="-127"/>
              </a:rPr>
              <a:t>(2 of 4)</a:t>
            </a:r>
          </a:p>
        </p:txBody>
      </p:sp>
      <p:grpSp>
        <p:nvGrpSpPr>
          <p:cNvPr id="27653" name="Group 13"/>
          <p:cNvGrpSpPr>
            <a:grpSpLocks/>
          </p:cNvGrpSpPr>
          <p:nvPr/>
        </p:nvGrpSpPr>
        <p:grpSpPr bwMode="auto">
          <a:xfrm>
            <a:off x="1477963" y="1427163"/>
            <a:ext cx="6024562" cy="952500"/>
            <a:chOff x="1310" y="3014"/>
            <a:chExt cx="3795" cy="600"/>
          </a:xfrm>
        </p:grpSpPr>
        <p:sp>
          <p:nvSpPr>
            <p:cNvPr id="27654" name="Text Box 14"/>
            <p:cNvSpPr txBox="1">
              <a:spLocks noChangeArrowheads="1"/>
            </p:cNvSpPr>
            <p:nvPr/>
          </p:nvSpPr>
          <p:spPr bwMode="auto">
            <a:xfrm>
              <a:off x="2485" y="3014"/>
              <a:ext cx="2620" cy="19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die</a:t>
              </a:r>
              <a:r>
                <a:rPr lang="en-US" altLang="ko-KR" sz="1400">
                  <a:latin typeface="Times New Roman" pitchFamily="18" charset="0"/>
                  <a:ea typeface="굴림" pitchFamily="50" charset="-127"/>
                </a:rPr>
                <a:t> terminates script execution</a:t>
              </a:r>
            </a:p>
          </p:txBody>
        </p:sp>
        <p:sp>
          <p:nvSpPr>
            <p:cNvPr id="27655" name="Line 15"/>
            <p:cNvSpPr>
              <a:spLocks noChangeShapeType="1"/>
            </p:cNvSpPr>
            <p:nvPr/>
          </p:nvSpPr>
          <p:spPr bwMode="auto">
            <a:xfrm flipH="1">
              <a:off x="1310" y="3132"/>
              <a:ext cx="1160" cy="4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306B32EE-F966-4B64-9A10-DBD6D19AD671}" type="slidenum">
              <a:rPr lang="ko-KR" altLang="en-US"/>
              <a:pPr>
                <a:defRPr/>
              </a:pPr>
              <a:t>46</a:t>
            </a:fld>
            <a:endParaRPr lang="en-US" altLang="ko-KR"/>
          </a:p>
        </p:txBody>
      </p:sp>
      <p:graphicFrame>
        <p:nvGraphicFramePr>
          <p:cNvPr id="28674" name="Object 7"/>
          <p:cNvGraphicFramePr>
            <a:graphicFrameLocks/>
          </p:cNvGraphicFramePr>
          <p:nvPr/>
        </p:nvGraphicFramePr>
        <p:xfrm>
          <a:off x="0" y="0"/>
          <a:ext cx="6919913" cy="5467350"/>
        </p:xfrm>
        <a:graphic>
          <a:graphicData uri="http://schemas.openxmlformats.org/presentationml/2006/ole">
            <mc:AlternateContent xmlns:mc="http://schemas.openxmlformats.org/markup-compatibility/2006">
              <mc:Choice xmlns:v="urn:schemas-microsoft-com:vml" Requires="v">
                <p:oleObj spid="_x0000_s28677" name="Document" r:id="rId4" imgW="7130880" imgH="5476320" progId="Word.Document.8">
                  <p:embed/>
                </p:oleObj>
              </mc:Choice>
              <mc:Fallback>
                <p:oleObj name="Document" r:id="rId4" imgW="7130880" imgH="547632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467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3"/>
          <p:cNvSpPr>
            <a:spLocks noGrp="1" noChangeArrowheads="1"/>
          </p:cNvSpPr>
          <p:nvPr>
            <p:ph type="ctrTitle"/>
          </p:nvPr>
        </p:nvSpPr>
        <p:spPr/>
        <p:txBody>
          <a:bodyPr/>
          <a:lstStyle/>
          <a:p>
            <a:pPr eaLnBrk="1" hangingPunct="1"/>
            <a:r>
              <a:rPr lang="en-US" altLang="ko-KR" smtClean="0">
                <a:ea typeface="굴림" pitchFamily="50" charset="-127"/>
              </a:rPr>
              <a:t>form.php</a:t>
            </a:r>
            <a:br>
              <a:rPr lang="en-US" altLang="ko-KR" smtClean="0">
                <a:ea typeface="굴림" pitchFamily="50" charset="-127"/>
              </a:rPr>
            </a:br>
            <a:r>
              <a:rPr lang="en-US" altLang="ko-KR" smtClean="0">
                <a:ea typeface="굴림" pitchFamily="50" charset="-127"/>
              </a:rPr>
              <a:t>(3 of 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75839A03-CA10-4E8E-A1F1-E1B4A1FF1878}" type="slidenum">
              <a:rPr lang="ko-KR" altLang="en-US"/>
              <a:pPr>
                <a:defRPr/>
              </a:pPr>
              <a:t>47</a:t>
            </a:fld>
            <a:endParaRPr lang="en-US" altLang="ko-KR"/>
          </a:p>
        </p:txBody>
      </p:sp>
      <p:sp>
        <p:nvSpPr>
          <p:cNvPr id="29700" name="Rectangle 3"/>
          <p:cNvSpPr>
            <a:spLocks noGrp="1" noChangeArrowheads="1"/>
          </p:cNvSpPr>
          <p:nvPr>
            <p:ph type="ctrTitle"/>
          </p:nvPr>
        </p:nvSpPr>
        <p:spPr/>
        <p:txBody>
          <a:bodyPr/>
          <a:lstStyle/>
          <a:p>
            <a:pPr eaLnBrk="1" hangingPunct="1"/>
            <a:r>
              <a:rPr lang="en-US" altLang="ko-KR" smtClean="0">
                <a:ea typeface="굴림" pitchFamily="50" charset="-127"/>
              </a:rPr>
              <a:t>form.php</a:t>
            </a:r>
            <a:br>
              <a:rPr lang="en-US" altLang="ko-KR" smtClean="0">
                <a:ea typeface="굴림" pitchFamily="50" charset="-127"/>
              </a:rPr>
            </a:br>
            <a:r>
              <a:rPr lang="en-US" altLang="ko-KR" smtClean="0">
                <a:ea typeface="굴림" pitchFamily="50" charset="-127"/>
              </a:rPr>
              <a:t>(4 of 4)</a:t>
            </a:r>
          </a:p>
        </p:txBody>
      </p:sp>
      <p:graphicFrame>
        <p:nvGraphicFramePr>
          <p:cNvPr id="29698" name="Object 4"/>
          <p:cNvGraphicFramePr>
            <a:graphicFrameLocks/>
          </p:cNvGraphicFramePr>
          <p:nvPr/>
        </p:nvGraphicFramePr>
        <p:xfrm>
          <a:off x="0" y="0"/>
          <a:ext cx="6919913" cy="4032250"/>
        </p:xfrm>
        <a:graphic>
          <a:graphicData uri="http://schemas.openxmlformats.org/presentationml/2006/ole">
            <mc:AlternateContent xmlns:mc="http://schemas.openxmlformats.org/markup-compatibility/2006">
              <mc:Choice xmlns:v="urn:schemas-microsoft-com:vml" Requires="v">
                <p:oleObj spid="_x0000_s29701" name="Document" r:id="rId4" imgW="7109640" imgH="4043160" progId="Word.Document.8">
                  <p:embed/>
                </p:oleObj>
              </mc:Choice>
              <mc:Fallback>
                <p:oleObj name="Document" r:id="rId4" imgW="7109640" imgH="4043160" progId="Word.Document.8">
                  <p:embed/>
                  <p:pic>
                    <p:nvPicPr>
                      <p:cNvPr id="0" name="Object 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4032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D2DF83B6-3F58-4B32-A1AA-B89DCD8AB26E}" type="slidenum">
              <a:rPr lang="ko-KR" altLang="en-US"/>
              <a:pPr>
                <a:defRPr/>
              </a:pPr>
              <a:t>48</a:t>
            </a:fld>
            <a:endParaRPr lang="en-US" altLang="ko-KR"/>
          </a:p>
        </p:txBody>
      </p:sp>
      <p:sp>
        <p:nvSpPr>
          <p:cNvPr id="88067" name="Rectangle 2"/>
          <p:cNvSpPr>
            <a:spLocks noGrp="1" noChangeArrowheads="1"/>
          </p:cNvSpPr>
          <p:nvPr>
            <p:ph type="title"/>
          </p:nvPr>
        </p:nvSpPr>
        <p:spPr/>
        <p:txBody>
          <a:bodyPr/>
          <a:lstStyle/>
          <a:p>
            <a:pPr eaLnBrk="1" hangingPunct="1"/>
            <a:r>
              <a:rPr lang="ko-KR" altLang="en-US" smtClean="0">
                <a:ea typeface="굴림" pitchFamily="50" charset="-127"/>
              </a:rPr>
              <a:t>26.5 </a:t>
            </a:r>
            <a:r>
              <a:rPr lang="en-US" altLang="ko-KR" smtClean="0">
                <a:ea typeface="굴림" pitchFamily="50" charset="-127"/>
              </a:rPr>
              <a:t>Form Processing and Business Logic</a:t>
            </a:r>
          </a:p>
        </p:txBody>
      </p:sp>
      <p:sp>
        <p:nvSpPr>
          <p:cNvPr id="88068" name="Rectangle 3"/>
          <p:cNvSpPr>
            <a:spLocks noChangeArrowheads="1"/>
          </p:cNvSpPr>
          <p:nvPr/>
        </p:nvSpPr>
        <p:spPr bwMode="auto">
          <a:xfrm>
            <a:off x="2341563" y="5441950"/>
            <a:ext cx="464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26.14    Obtaining user input through forms.</a:t>
            </a:r>
          </a:p>
        </p:txBody>
      </p:sp>
      <p:pic>
        <p:nvPicPr>
          <p:cNvPr id="88069" name="Picture 5" descr="29_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1652588"/>
            <a:ext cx="6069013"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pPr>
              <a:defRPr/>
            </a:pPr>
            <a:fld id="{3180EBB4-68E0-4026-B59F-1C82E53B219C}" type="slidenum">
              <a:rPr lang="ko-KR" altLang="en-US"/>
              <a:pPr>
                <a:defRPr/>
              </a:pPr>
              <a:t>49</a:t>
            </a:fld>
            <a:endParaRPr lang="en-US" altLang="ko-KR"/>
          </a:p>
        </p:txBody>
      </p:sp>
      <p:sp>
        <p:nvSpPr>
          <p:cNvPr id="30724" name="Rectangle 2"/>
          <p:cNvSpPr>
            <a:spLocks noGrp="1" noChangeArrowheads="1"/>
          </p:cNvSpPr>
          <p:nvPr>
            <p:ph type="title"/>
          </p:nvPr>
        </p:nvSpPr>
        <p:spPr/>
        <p:txBody>
          <a:bodyPr/>
          <a:lstStyle/>
          <a:p>
            <a:pPr eaLnBrk="1" hangingPunct="1"/>
            <a:r>
              <a:rPr lang="ko-KR" altLang="en-US" smtClean="0">
                <a:ea typeface="굴림" pitchFamily="50" charset="-127"/>
              </a:rPr>
              <a:t>26.6 </a:t>
            </a:r>
            <a:r>
              <a:rPr lang="en-US" altLang="ko-KR" smtClean="0">
                <a:ea typeface="굴림" pitchFamily="50" charset="-127"/>
              </a:rPr>
              <a:t>Verifying a Username and Password</a:t>
            </a:r>
          </a:p>
        </p:txBody>
      </p:sp>
      <p:graphicFrame>
        <p:nvGraphicFramePr>
          <p:cNvPr id="30722" name="Object 5"/>
          <p:cNvGraphicFramePr>
            <a:graphicFrameLocks/>
          </p:cNvGraphicFramePr>
          <p:nvPr/>
        </p:nvGraphicFramePr>
        <p:xfrm>
          <a:off x="0" y="952500"/>
          <a:ext cx="6915150" cy="6048375"/>
        </p:xfrm>
        <a:graphic>
          <a:graphicData uri="http://schemas.openxmlformats.org/presentationml/2006/ole">
            <mc:AlternateContent xmlns:mc="http://schemas.openxmlformats.org/markup-compatibility/2006">
              <mc:Choice xmlns:v="urn:schemas-microsoft-com:vml" Requires="v">
                <p:oleObj spid="_x0000_s30726" name="Document" r:id="rId4" imgW="7102440" imgH="6212160" progId="Word.Document.8">
                  <p:embed/>
                </p:oleObj>
              </mc:Choice>
              <mc:Fallback>
                <p:oleObj name="Document" r:id="rId4" imgW="7102440" imgH="6212160" progId="Word.Document.8">
                  <p:embed/>
                  <p:pic>
                    <p:nvPicPr>
                      <p:cNvPr id="0" name="Object 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52500"/>
                        <a:ext cx="6915150" cy="6048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 Box 6"/>
          <p:cNvSpPr txBox="1">
            <a:spLocks noChangeArrowheads="1"/>
          </p:cNvSpPr>
          <p:nvPr/>
        </p:nvSpPr>
        <p:spPr bwMode="auto">
          <a:xfrm>
            <a:off x="3429000" y="1600200"/>
            <a:ext cx="5410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2000">
                <a:latin typeface="Times New Roman" pitchFamily="18" charset="0"/>
                <a:ea typeface="굴림" pitchFamily="50" charset="-127"/>
              </a:rPr>
              <a:t>This XHTML document contains a form that queries the user for a username and a password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p:cNvSpPr>
            <a:spLocks noGrp="1" noChangeArrowheads="1"/>
          </p:cNvSpPr>
          <p:nvPr>
            <p:ph type="sldNum" sz="quarter" idx="10"/>
          </p:nvPr>
        </p:nvSpPr>
        <p:spPr/>
        <p:txBody>
          <a:bodyPr/>
          <a:lstStyle/>
          <a:p>
            <a:pPr>
              <a:defRPr/>
            </a:pPr>
            <a:fld id="{B82FAC09-0693-455F-90EC-1C72CE51A924}" type="slidenum">
              <a:rPr lang="ko-KR" altLang="en-US"/>
              <a:pPr>
                <a:defRPr/>
              </a:pPr>
              <a:t>5</a:t>
            </a:fld>
            <a:endParaRPr lang="en-US" altLang="ko-KR"/>
          </a:p>
        </p:txBody>
      </p:sp>
      <p:graphicFrame>
        <p:nvGraphicFramePr>
          <p:cNvPr id="1026" name="Object 0"/>
          <p:cNvGraphicFramePr>
            <a:graphicFrameLocks/>
          </p:cNvGraphicFramePr>
          <p:nvPr/>
        </p:nvGraphicFramePr>
        <p:xfrm>
          <a:off x="0" y="0"/>
          <a:ext cx="6877050" cy="6061075"/>
        </p:xfrm>
        <a:graphic>
          <a:graphicData uri="http://schemas.openxmlformats.org/presentationml/2006/ole">
            <mc:AlternateContent xmlns:mc="http://schemas.openxmlformats.org/markup-compatibility/2006">
              <mc:Choice xmlns:v="urn:schemas-microsoft-com:vml" Requires="v">
                <p:oleObj spid="_x0000_s1044" name="Document" r:id="rId4" imgW="7070040" imgH="6224760" progId="Word.Document.8">
                  <p:embed/>
                </p:oleObj>
              </mc:Choice>
              <mc:Fallback>
                <p:oleObj name="Document" r:id="rId4" imgW="7070040" imgH="6224760" progId="Word.Document.8">
                  <p:embed/>
                  <p:pic>
                    <p:nvPicPr>
                      <p:cNvPr id="0" name="Object 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877050" cy="60610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2"/>
          <p:cNvSpPr>
            <a:spLocks noGrp="1" noChangeArrowheads="1"/>
          </p:cNvSpPr>
          <p:nvPr>
            <p:ph type="ctrTitle"/>
          </p:nvPr>
        </p:nvSpPr>
        <p:spPr/>
        <p:txBody>
          <a:bodyPr/>
          <a:lstStyle/>
          <a:p>
            <a:pPr eaLnBrk="1" hangingPunct="1"/>
            <a:r>
              <a:rPr lang="en-US" altLang="ko-KR" smtClean="0">
                <a:ea typeface="굴림" pitchFamily="50" charset="-127"/>
              </a:rPr>
              <a:t>first.php</a:t>
            </a:r>
            <a:br>
              <a:rPr lang="en-US" altLang="ko-KR" smtClean="0">
                <a:ea typeface="굴림" pitchFamily="50" charset="-127"/>
              </a:rPr>
            </a:br>
            <a:r>
              <a:rPr lang="en-US" altLang="ko-KR" smtClean="0">
                <a:ea typeface="굴림" pitchFamily="50" charset="-127"/>
              </a:rPr>
              <a:t>(1 of 1)</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r>
              <a:rPr lang="en-US" altLang="ko-KR" smtClean="0">
                <a:ea typeface="굴림" pitchFamily="50" charset="-127"/>
              </a:rPr>
              <a:t/>
            </a:r>
            <a:br>
              <a:rPr lang="en-US" altLang="ko-KR" smtClean="0">
                <a:ea typeface="굴림" pitchFamily="50" charset="-127"/>
              </a:rPr>
            </a:br>
            <a:endParaRPr lang="en-US" altLang="ko-KR" smtClean="0">
              <a:ea typeface="굴림" pitchFamily="50" charset="-127"/>
            </a:endParaRPr>
          </a:p>
        </p:txBody>
      </p:sp>
      <p:sp>
        <p:nvSpPr>
          <p:cNvPr id="1029" name="Text Box 8"/>
          <p:cNvSpPr txBox="1">
            <a:spLocks noChangeArrowheads="1"/>
          </p:cNvSpPr>
          <p:nvPr/>
        </p:nvSpPr>
        <p:spPr bwMode="auto">
          <a:xfrm>
            <a:off x="3678238" y="785813"/>
            <a:ext cx="304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grpSp>
        <p:nvGrpSpPr>
          <p:cNvPr id="1030" name="Group 22"/>
          <p:cNvGrpSpPr>
            <a:grpSpLocks/>
          </p:cNvGrpSpPr>
          <p:nvPr/>
        </p:nvGrpSpPr>
        <p:grpSpPr bwMode="auto">
          <a:xfrm>
            <a:off x="1114425" y="1754188"/>
            <a:ext cx="7389813" cy="382587"/>
            <a:chOff x="702" y="1105"/>
            <a:chExt cx="4655" cy="241"/>
          </a:xfrm>
        </p:grpSpPr>
        <p:sp>
          <p:nvSpPr>
            <p:cNvPr id="1042" name="Text Box 5"/>
            <p:cNvSpPr txBox="1">
              <a:spLocks noChangeArrowheads="1"/>
            </p:cNvSpPr>
            <p:nvPr/>
          </p:nvSpPr>
          <p:spPr bwMode="auto">
            <a:xfrm>
              <a:off x="3061" y="1128"/>
              <a:ext cx="2296"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Declare variable </a:t>
              </a:r>
              <a:r>
                <a:rPr lang="en-US" altLang="ko-KR" sz="1400">
                  <a:latin typeface="Lucida Console" pitchFamily="49" charset="0"/>
                  <a:ea typeface="굴림" pitchFamily="50" charset="-127"/>
                </a:rPr>
                <a:t>$name</a:t>
              </a:r>
            </a:p>
          </p:txBody>
        </p:sp>
        <p:sp>
          <p:nvSpPr>
            <p:cNvPr id="1043" name="Line 6"/>
            <p:cNvSpPr>
              <a:spLocks noChangeShapeType="1"/>
            </p:cNvSpPr>
            <p:nvPr/>
          </p:nvSpPr>
          <p:spPr bwMode="auto">
            <a:xfrm flipH="1" flipV="1">
              <a:off x="702" y="1105"/>
              <a:ext cx="2359"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1031" name="Group 12"/>
          <p:cNvGrpSpPr>
            <a:grpSpLocks/>
          </p:cNvGrpSpPr>
          <p:nvPr/>
        </p:nvGrpSpPr>
        <p:grpSpPr bwMode="auto">
          <a:xfrm>
            <a:off x="463550" y="1039813"/>
            <a:ext cx="5961063" cy="876300"/>
            <a:chOff x="537" y="592"/>
            <a:chExt cx="3755" cy="552"/>
          </a:xfrm>
        </p:grpSpPr>
        <p:sp>
          <p:nvSpPr>
            <p:cNvPr id="1039" name="Text Box 9"/>
            <p:cNvSpPr txBox="1">
              <a:spLocks noChangeArrowheads="1"/>
            </p:cNvSpPr>
            <p:nvPr/>
          </p:nvSpPr>
          <p:spPr bwMode="auto">
            <a:xfrm>
              <a:off x="2414" y="592"/>
              <a:ext cx="1878"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Scripting delimiters</a:t>
              </a:r>
            </a:p>
          </p:txBody>
        </p:sp>
        <p:sp>
          <p:nvSpPr>
            <p:cNvPr id="1040" name="Line 10"/>
            <p:cNvSpPr>
              <a:spLocks noChangeShapeType="1"/>
            </p:cNvSpPr>
            <p:nvPr/>
          </p:nvSpPr>
          <p:spPr bwMode="auto">
            <a:xfrm flipH="1">
              <a:off x="750" y="694"/>
              <a:ext cx="1641" cy="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1041" name="Line 11"/>
            <p:cNvSpPr>
              <a:spLocks noChangeShapeType="1"/>
            </p:cNvSpPr>
            <p:nvPr/>
          </p:nvSpPr>
          <p:spPr bwMode="auto">
            <a:xfrm flipH="1">
              <a:off x="537" y="686"/>
              <a:ext cx="1862" cy="4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1032" name="Text Box 13"/>
          <p:cNvSpPr txBox="1">
            <a:spLocks noChangeArrowheads="1"/>
          </p:cNvSpPr>
          <p:nvPr/>
        </p:nvSpPr>
        <p:spPr bwMode="auto">
          <a:xfrm>
            <a:off x="4968875" y="2549525"/>
            <a:ext cx="360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endParaRPr lang="ko-KR" altLang="en-US">
              <a:latin typeface="Times New Roman" pitchFamily="18" charset="0"/>
              <a:ea typeface="굴림" pitchFamily="50" charset="-127"/>
            </a:endParaRPr>
          </a:p>
        </p:txBody>
      </p:sp>
      <p:grpSp>
        <p:nvGrpSpPr>
          <p:cNvPr id="1033" name="Group 23"/>
          <p:cNvGrpSpPr>
            <a:grpSpLocks/>
          </p:cNvGrpSpPr>
          <p:nvPr/>
        </p:nvGrpSpPr>
        <p:grpSpPr bwMode="auto">
          <a:xfrm>
            <a:off x="2292350" y="1903413"/>
            <a:ext cx="4837113" cy="1123950"/>
            <a:chOff x="2272" y="1120"/>
            <a:chExt cx="3047" cy="708"/>
          </a:xfrm>
        </p:grpSpPr>
        <p:sp>
          <p:nvSpPr>
            <p:cNvPr id="1037" name="Text Box 14"/>
            <p:cNvSpPr txBox="1">
              <a:spLocks noChangeArrowheads="1"/>
            </p:cNvSpPr>
            <p:nvPr/>
          </p:nvSpPr>
          <p:spPr bwMode="auto">
            <a:xfrm>
              <a:off x="3125" y="1610"/>
              <a:ext cx="2194"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Single-line comment</a:t>
              </a:r>
            </a:p>
          </p:txBody>
        </p:sp>
        <p:sp>
          <p:nvSpPr>
            <p:cNvPr id="1038" name="Line 15"/>
            <p:cNvSpPr>
              <a:spLocks noChangeShapeType="1"/>
            </p:cNvSpPr>
            <p:nvPr/>
          </p:nvSpPr>
          <p:spPr bwMode="auto">
            <a:xfrm flipH="1" flipV="1">
              <a:off x="2272" y="1120"/>
              <a:ext cx="853" cy="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1034" name="Text Box 17"/>
          <p:cNvSpPr txBox="1">
            <a:spLocks noChangeArrowheads="1"/>
          </p:cNvSpPr>
          <p:nvPr/>
        </p:nvSpPr>
        <p:spPr bwMode="auto">
          <a:xfrm>
            <a:off x="4829175" y="3832225"/>
            <a:ext cx="4113213" cy="55880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Function </a:t>
            </a:r>
            <a:r>
              <a:rPr lang="en-US" altLang="ko-KR" sz="1400">
                <a:latin typeface="Lucida Console" pitchFamily="49" charset="0"/>
                <a:ea typeface="굴림" pitchFamily="50" charset="-127"/>
              </a:rPr>
              <a:t>print</a:t>
            </a:r>
            <a:r>
              <a:rPr lang="en-US" altLang="ko-KR">
                <a:latin typeface="Times New Roman" pitchFamily="18" charset="0"/>
                <a:ea typeface="굴림" pitchFamily="50" charset="-127"/>
              </a:rPr>
              <a:t> outputs the value of variable </a:t>
            </a:r>
            <a:r>
              <a:rPr lang="en-US" altLang="ko-KR" sz="1400">
                <a:latin typeface="Lucida Console" pitchFamily="49" charset="0"/>
                <a:ea typeface="굴림" pitchFamily="50" charset="-127"/>
              </a:rPr>
              <a:t>$name</a:t>
            </a:r>
          </a:p>
        </p:txBody>
      </p:sp>
      <p:sp>
        <p:nvSpPr>
          <p:cNvPr id="1035" name="Line 18"/>
          <p:cNvSpPr>
            <a:spLocks noChangeShapeType="1"/>
          </p:cNvSpPr>
          <p:nvPr/>
        </p:nvSpPr>
        <p:spPr bwMode="auto">
          <a:xfrm flipH="1">
            <a:off x="3443288" y="4024313"/>
            <a:ext cx="1387475" cy="615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pic>
        <p:nvPicPr>
          <p:cNvPr id="1036" name="Picture 25" descr="fir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50" y="4848225"/>
            <a:ext cx="44005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sldNum" sz="quarter" idx="10"/>
          </p:nvPr>
        </p:nvSpPr>
        <p:spPr/>
        <p:txBody>
          <a:bodyPr/>
          <a:lstStyle/>
          <a:p>
            <a:pPr>
              <a:defRPr/>
            </a:pPr>
            <a:fld id="{EE7CECBF-B8D1-4F9D-81C1-4D26C3896009}" type="slidenum">
              <a:rPr lang="ko-KR" altLang="en-US"/>
              <a:pPr>
                <a:defRPr/>
              </a:pPr>
              <a:t>50</a:t>
            </a:fld>
            <a:endParaRPr lang="en-US" altLang="ko-KR"/>
          </a:p>
        </p:txBody>
      </p:sp>
      <p:graphicFrame>
        <p:nvGraphicFramePr>
          <p:cNvPr id="31746" name="Object 8"/>
          <p:cNvGraphicFramePr>
            <a:graphicFrameLocks/>
          </p:cNvGraphicFramePr>
          <p:nvPr/>
        </p:nvGraphicFramePr>
        <p:xfrm>
          <a:off x="0" y="0"/>
          <a:ext cx="6919913" cy="5232400"/>
        </p:xfrm>
        <a:graphic>
          <a:graphicData uri="http://schemas.openxmlformats.org/presentationml/2006/ole">
            <mc:AlternateContent xmlns:mc="http://schemas.openxmlformats.org/markup-compatibility/2006">
              <mc:Choice xmlns:v="urn:schemas-microsoft-com:vml" Requires="v">
                <p:oleObj spid="_x0000_s31750" name="Document" r:id="rId4" imgW="7125480" imgH="5235480" progId="Word.Document.8">
                  <p:embed/>
                </p:oleObj>
              </mc:Choice>
              <mc:Fallback>
                <p:oleObj name="Document" r:id="rId4" imgW="7125480" imgH="5235480" progId="Word.Document.8">
                  <p:embed/>
                  <p:pic>
                    <p:nvPicPr>
                      <p:cNvPr id="0" name="Object 8"/>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232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Rectangle 3"/>
          <p:cNvSpPr>
            <a:spLocks noGrp="1" noChangeArrowheads="1"/>
          </p:cNvSpPr>
          <p:nvPr>
            <p:ph type="ctrTitle"/>
          </p:nvPr>
        </p:nvSpPr>
        <p:spPr/>
        <p:txBody>
          <a:bodyPr/>
          <a:lstStyle/>
          <a:p>
            <a:pPr eaLnBrk="1" hangingPunct="1"/>
            <a:r>
              <a:rPr lang="en-US" altLang="ko-KR" smtClean="0">
                <a:ea typeface="굴림" pitchFamily="50" charset="-127"/>
              </a:rPr>
              <a:t>password.html</a:t>
            </a:r>
            <a:br>
              <a:rPr lang="en-US" altLang="ko-KR" smtClean="0">
                <a:ea typeface="굴림" pitchFamily="50" charset="-127"/>
              </a:rPr>
            </a:br>
            <a:r>
              <a:rPr lang="en-US" altLang="ko-KR" smtClean="0">
                <a:ea typeface="굴림" pitchFamily="50" charset="-127"/>
              </a:rPr>
              <a:t>(2 of 4)</a:t>
            </a:r>
          </a:p>
        </p:txBody>
      </p:sp>
      <p:sp>
        <p:nvSpPr>
          <p:cNvPr id="31749" name="AutoShape 10"/>
          <p:cNvSpPr>
            <a:spLocks/>
          </p:cNvSpPr>
          <p:nvPr/>
        </p:nvSpPr>
        <p:spPr bwMode="auto">
          <a:xfrm>
            <a:off x="4113213" y="1781175"/>
            <a:ext cx="4648200" cy="990600"/>
          </a:xfrm>
          <a:prstGeom prst="borderCallout2">
            <a:avLst>
              <a:gd name="adj1" fmla="val 11537"/>
              <a:gd name="adj2" fmla="val -1639"/>
              <a:gd name="adj3" fmla="val 11537"/>
              <a:gd name="adj4" fmla="val -20014"/>
              <a:gd name="adj5" fmla="val -137338"/>
              <a:gd name="adj6" fmla="val -35588"/>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Posts the fields </a:t>
            </a:r>
            <a:r>
              <a:rPr lang="en-US" altLang="ko-KR" sz="1800" b="1">
                <a:latin typeface="Times New Roman" pitchFamily="18" charset="0"/>
                <a:ea typeface="굴림" pitchFamily="50" charset="-127"/>
              </a:rPr>
              <a:t>username</a:t>
            </a:r>
            <a:r>
              <a:rPr lang="en-US" altLang="ko-KR" sz="1800">
                <a:latin typeface="Times New Roman" pitchFamily="18" charset="0"/>
                <a:ea typeface="굴림" pitchFamily="50" charset="-127"/>
              </a:rPr>
              <a:t> and </a:t>
            </a:r>
            <a:r>
              <a:rPr lang="en-US" altLang="ko-KR" sz="1800" b="1">
                <a:latin typeface="Times New Roman" pitchFamily="18" charset="0"/>
                <a:ea typeface="굴림" pitchFamily="50" charset="-127"/>
              </a:rPr>
              <a:t>password</a:t>
            </a:r>
            <a:r>
              <a:rPr lang="en-US" altLang="ko-KR" sz="1800">
                <a:latin typeface="Times New Roman" pitchFamily="18" charset="0"/>
                <a:ea typeface="굴림" pitchFamily="50" charset="-127"/>
              </a:rPr>
              <a:t> to the PHP script </a:t>
            </a:r>
            <a:r>
              <a:rPr lang="en-US" altLang="ko-KR" sz="1800" i="1">
                <a:latin typeface="Times New Roman" pitchFamily="18" charset="0"/>
                <a:ea typeface="굴림" pitchFamily="50" charset="-127"/>
              </a:rPr>
              <a:t>password.php</a:t>
            </a:r>
            <a:r>
              <a:rPr lang="en-US" altLang="ko-KR" sz="1800">
                <a:latin typeface="Times New Roman" pitchFamily="18" charset="0"/>
                <a:ea typeface="굴림" pitchFamily="50" charset="-127"/>
              </a:rPr>
              <a:t> upon submission of the form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B446FAF9-AD3F-4148-B0D9-2D50ED7F849B}" type="slidenum">
              <a:rPr lang="ko-KR" altLang="en-US"/>
              <a:pPr>
                <a:defRPr/>
              </a:pPr>
              <a:t>51</a:t>
            </a:fld>
            <a:endParaRPr lang="en-US" altLang="ko-KR"/>
          </a:p>
        </p:txBody>
      </p:sp>
      <p:graphicFrame>
        <p:nvGraphicFramePr>
          <p:cNvPr id="32770" name="Object 7"/>
          <p:cNvGraphicFramePr>
            <a:graphicFrameLocks/>
          </p:cNvGraphicFramePr>
          <p:nvPr/>
        </p:nvGraphicFramePr>
        <p:xfrm>
          <a:off x="0" y="0"/>
          <a:ext cx="6919913" cy="6197600"/>
        </p:xfrm>
        <a:graphic>
          <a:graphicData uri="http://schemas.openxmlformats.org/presentationml/2006/ole">
            <mc:AlternateContent xmlns:mc="http://schemas.openxmlformats.org/markup-compatibility/2006">
              <mc:Choice xmlns:v="urn:schemas-microsoft-com:vml" Requires="v">
                <p:oleObj spid="_x0000_s32773" name="문서" r:id="rId4" imgW="7108200" imgH="6199200" progId="Word.Document.8">
                  <p:embed/>
                </p:oleObj>
              </mc:Choice>
              <mc:Fallback>
                <p:oleObj name="문서" r:id="rId4" imgW="7108200" imgH="619920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197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Rectangle 3"/>
          <p:cNvSpPr>
            <a:spLocks noGrp="1" noChangeArrowheads="1"/>
          </p:cNvSpPr>
          <p:nvPr>
            <p:ph type="ctrTitle"/>
          </p:nvPr>
        </p:nvSpPr>
        <p:spPr/>
        <p:txBody>
          <a:bodyPr/>
          <a:lstStyle/>
          <a:p>
            <a:pPr eaLnBrk="1" hangingPunct="1"/>
            <a:r>
              <a:rPr lang="en-US" altLang="ko-KR" smtClean="0">
                <a:ea typeface="굴림" pitchFamily="50" charset="-127"/>
              </a:rPr>
              <a:t>password.html</a:t>
            </a:r>
            <a:br>
              <a:rPr lang="en-US" altLang="ko-KR" smtClean="0">
                <a:ea typeface="굴림" pitchFamily="50" charset="-127"/>
              </a:rPr>
            </a:br>
            <a:r>
              <a:rPr lang="en-US" altLang="ko-KR" smtClean="0">
                <a:ea typeface="굴림" pitchFamily="50" charset="-127"/>
              </a:rPr>
              <a:t>(3 of 4)</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sldNum" sz="quarter" idx="10"/>
          </p:nvPr>
        </p:nvSpPr>
        <p:spPr/>
        <p:txBody>
          <a:bodyPr/>
          <a:lstStyle/>
          <a:p>
            <a:pPr>
              <a:defRPr/>
            </a:pPr>
            <a:fld id="{6A5A8EE0-4470-4BED-87B8-DFBC6FF5296E}" type="slidenum">
              <a:rPr lang="ko-KR" altLang="en-US"/>
              <a:pPr>
                <a:defRPr/>
              </a:pPr>
              <a:t>52</a:t>
            </a:fld>
            <a:endParaRPr lang="en-US" altLang="ko-KR"/>
          </a:p>
        </p:txBody>
      </p:sp>
      <p:graphicFrame>
        <p:nvGraphicFramePr>
          <p:cNvPr id="33794" name="Object 5"/>
          <p:cNvGraphicFramePr>
            <a:graphicFrameLocks/>
          </p:cNvGraphicFramePr>
          <p:nvPr/>
        </p:nvGraphicFramePr>
        <p:xfrm>
          <a:off x="0" y="0"/>
          <a:ext cx="6919913" cy="1373188"/>
        </p:xfrm>
        <a:graphic>
          <a:graphicData uri="http://schemas.openxmlformats.org/presentationml/2006/ole">
            <mc:AlternateContent xmlns:mc="http://schemas.openxmlformats.org/markup-compatibility/2006">
              <mc:Choice xmlns:v="urn:schemas-microsoft-com:vml" Requires="v">
                <p:oleObj spid="_x0000_s33799" name="Document" r:id="rId4" imgW="7104960" imgH="1392840" progId="Word.Document.8">
                  <p:embed/>
                </p:oleObj>
              </mc:Choice>
              <mc:Fallback>
                <p:oleObj name="Document" r:id="rId4" imgW="7104960" imgH="1392840" progId="Word.Document.8">
                  <p:embed/>
                  <p:pic>
                    <p:nvPicPr>
                      <p:cNvPr id="0" name="Object 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1373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3"/>
          <p:cNvSpPr>
            <a:spLocks noGrp="1" noChangeArrowheads="1"/>
          </p:cNvSpPr>
          <p:nvPr>
            <p:ph type="ctrTitle"/>
          </p:nvPr>
        </p:nvSpPr>
        <p:spPr/>
        <p:txBody>
          <a:bodyPr/>
          <a:lstStyle/>
          <a:p>
            <a:pPr eaLnBrk="1" hangingPunct="1"/>
            <a:r>
              <a:rPr lang="en-US" altLang="ko-KR" smtClean="0">
                <a:ea typeface="굴림" pitchFamily="50" charset="-127"/>
              </a:rPr>
              <a:t>password.html</a:t>
            </a:r>
            <a:br>
              <a:rPr lang="en-US" altLang="ko-KR" smtClean="0">
                <a:ea typeface="굴림" pitchFamily="50" charset="-127"/>
              </a:rPr>
            </a:br>
            <a:r>
              <a:rPr lang="en-US" altLang="ko-KR" smtClean="0">
                <a:ea typeface="굴림" pitchFamily="50" charset="-127"/>
              </a:rPr>
              <a:t>(4 of 4)</a:t>
            </a:r>
          </a:p>
        </p:txBody>
      </p:sp>
      <p:pic>
        <p:nvPicPr>
          <p:cNvPr id="33797" name="Picture 6" descr="29_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025" y="1495425"/>
            <a:ext cx="6416675"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7"/>
          <p:cNvSpPr>
            <a:spLocks noChangeArrowheads="1"/>
          </p:cNvSpPr>
          <p:nvPr/>
        </p:nvSpPr>
        <p:spPr bwMode="auto">
          <a:xfrm>
            <a:off x="1533525" y="5892800"/>
            <a:ext cx="636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26.15    XHTML form for obtaining a username and password.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Grp="1" noChangeArrowheads="1"/>
          </p:cNvSpPr>
          <p:nvPr>
            <p:ph type="sldNum" sz="quarter" idx="10"/>
          </p:nvPr>
        </p:nvSpPr>
        <p:spPr/>
        <p:txBody>
          <a:bodyPr/>
          <a:lstStyle/>
          <a:p>
            <a:pPr>
              <a:defRPr/>
            </a:pPr>
            <a:fld id="{F70C4AFF-717A-4E71-B4B6-5EB322104F21}" type="slidenum">
              <a:rPr lang="ko-KR" altLang="en-US"/>
              <a:pPr>
                <a:defRPr/>
              </a:pPr>
              <a:t>53</a:t>
            </a:fld>
            <a:endParaRPr lang="en-US" altLang="ko-KR"/>
          </a:p>
        </p:txBody>
      </p:sp>
      <p:graphicFrame>
        <p:nvGraphicFramePr>
          <p:cNvPr id="34818" name="Object 21"/>
          <p:cNvGraphicFramePr>
            <a:graphicFrameLocks/>
          </p:cNvGraphicFramePr>
          <p:nvPr/>
        </p:nvGraphicFramePr>
        <p:xfrm>
          <a:off x="0" y="0"/>
          <a:ext cx="6919913" cy="5962650"/>
        </p:xfrm>
        <a:graphic>
          <a:graphicData uri="http://schemas.openxmlformats.org/presentationml/2006/ole">
            <mc:AlternateContent xmlns:mc="http://schemas.openxmlformats.org/markup-compatibility/2006">
              <mc:Choice xmlns:v="urn:schemas-microsoft-com:vml" Requires="v">
                <p:oleObj spid="_x0000_s34830" name="Document" r:id="rId4" imgW="7113960" imgH="5970960" progId="Word.Document.8">
                  <p:embed/>
                </p:oleObj>
              </mc:Choice>
              <mc:Fallback>
                <p:oleObj name="Document" r:id="rId4" imgW="7113960" imgH="5970960" progId="Word.Document.8">
                  <p:embed/>
                  <p:pic>
                    <p:nvPicPr>
                      <p:cNvPr id="0" name="Object 2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626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2"/>
          <p:cNvSpPr>
            <a:spLocks noGrp="1" noChangeArrowheads="1"/>
          </p:cNvSpPr>
          <p:nvPr>
            <p:ph type="ctrTitle"/>
          </p:nvPr>
        </p:nvSpPr>
        <p:spPr/>
        <p:txBody>
          <a:bodyPr/>
          <a:lstStyle/>
          <a:p>
            <a:pPr eaLnBrk="1" hangingPunct="1"/>
            <a:r>
              <a:rPr lang="en-US" altLang="ko-KR" smtClean="0">
                <a:ea typeface="굴림" pitchFamily="50" charset="-127"/>
              </a:rPr>
              <a:t>password.php</a:t>
            </a:r>
            <a:br>
              <a:rPr lang="en-US" altLang="ko-KR" smtClean="0">
                <a:ea typeface="굴림" pitchFamily="50" charset="-127"/>
              </a:rPr>
            </a:br>
            <a:r>
              <a:rPr lang="en-US" altLang="ko-KR" smtClean="0">
                <a:ea typeface="굴림" pitchFamily="50" charset="-127"/>
              </a:rPr>
              <a:t>(1 of 7)</a:t>
            </a:r>
          </a:p>
        </p:txBody>
      </p:sp>
      <p:grpSp>
        <p:nvGrpSpPr>
          <p:cNvPr id="34821" name="Group 22"/>
          <p:cNvGrpSpPr>
            <a:grpSpLocks/>
          </p:cNvGrpSpPr>
          <p:nvPr/>
        </p:nvGrpSpPr>
        <p:grpSpPr bwMode="auto">
          <a:xfrm>
            <a:off x="1549400" y="1584325"/>
            <a:ext cx="7594600" cy="1290638"/>
            <a:chOff x="1704" y="710"/>
            <a:chExt cx="3678" cy="813"/>
          </a:xfrm>
        </p:grpSpPr>
        <p:sp>
          <p:nvSpPr>
            <p:cNvPr id="34828" name="Text Box 4"/>
            <p:cNvSpPr txBox="1">
              <a:spLocks noChangeArrowheads="1"/>
            </p:cNvSpPr>
            <p:nvPr/>
          </p:nvSpPr>
          <p:spPr bwMode="auto">
            <a:xfrm>
              <a:off x="2486" y="710"/>
              <a:ext cx="2896" cy="466"/>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Variable names, when preceded by the logical negation operator (!), return </a:t>
              </a:r>
              <a:r>
                <a:rPr lang="en-US" altLang="ko-KR" sz="1400" i="1">
                  <a:latin typeface="Times New Roman" pitchFamily="18" charset="0"/>
                  <a:ea typeface="굴림" pitchFamily="50" charset="-127"/>
                </a:rPr>
                <a:t>true</a:t>
              </a:r>
              <a:r>
                <a:rPr lang="en-US" altLang="ko-KR" sz="1400">
                  <a:latin typeface="Times New Roman" pitchFamily="18" charset="0"/>
                  <a:ea typeface="굴림" pitchFamily="50" charset="-127"/>
                </a:rPr>
                <a:t> if they are empty or set to 0. This checks if a user has submitted a form without specifying a username or password.</a:t>
              </a:r>
            </a:p>
          </p:txBody>
        </p:sp>
        <p:sp>
          <p:nvSpPr>
            <p:cNvPr id="34829" name="Line 5"/>
            <p:cNvSpPr>
              <a:spLocks noChangeShapeType="1"/>
            </p:cNvSpPr>
            <p:nvPr/>
          </p:nvSpPr>
          <p:spPr bwMode="auto">
            <a:xfrm flipH="1">
              <a:off x="1704" y="1057"/>
              <a:ext cx="773" cy="4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34822" name="Text Box 8"/>
          <p:cNvSpPr txBox="1">
            <a:spLocks noChangeArrowheads="1"/>
          </p:cNvSpPr>
          <p:nvPr/>
        </p:nvSpPr>
        <p:spPr bwMode="auto">
          <a:xfrm>
            <a:off x="3932238" y="2547938"/>
            <a:ext cx="5211762"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b="1">
                <a:latin typeface="Times New Roman" pitchFamily="18" charset="0"/>
                <a:ea typeface="굴림" pitchFamily="50" charset="-127"/>
              </a:rPr>
              <a:t>fieldsBlank</a:t>
            </a:r>
            <a:r>
              <a:rPr lang="en-US" altLang="ko-KR" sz="1400">
                <a:latin typeface="Times New Roman" pitchFamily="18" charset="0"/>
                <a:ea typeface="굴림" pitchFamily="50" charset="-127"/>
              </a:rPr>
              <a:t> is called if the user has submitted an incomplete form to notify the user that all form fields must be completed.</a:t>
            </a:r>
          </a:p>
        </p:txBody>
      </p:sp>
      <p:sp>
        <p:nvSpPr>
          <p:cNvPr id="34823" name="Line 9"/>
          <p:cNvSpPr>
            <a:spLocks noChangeShapeType="1"/>
          </p:cNvSpPr>
          <p:nvPr/>
        </p:nvSpPr>
        <p:spPr bwMode="auto">
          <a:xfrm flipH="1">
            <a:off x="2289175" y="2960688"/>
            <a:ext cx="1643063" cy="209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4824" name="Text Box 11"/>
          <p:cNvSpPr txBox="1">
            <a:spLocks noChangeArrowheads="1"/>
          </p:cNvSpPr>
          <p:nvPr/>
        </p:nvSpPr>
        <p:spPr bwMode="auto">
          <a:xfrm>
            <a:off x="4049713" y="3479800"/>
            <a:ext cx="5094287"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b="1">
                <a:latin typeface="Times New Roman" pitchFamily="18" charset="0"/>
                <a:ea typeface="굴림" pitchFamily="50" charset="-127"/>
              </a:rPr>
              <a:t>isset </a:t>
            </a:r>
            <a:r>
              <a:rPr lang="en-US" altLang="ko-KR" sz="1400">
                <a:latin typeface="Times New Roman" pitchFamily="18" charset="0"/>
                <a:ea typeface="굴림" pitchFamily="50" charset="-127"/>
              </a:rPr>
              <a:t>tests whether the user has pressed the </a:t>
            </a:r>
            <a:r>
              <a:rPr lang="en-US" altLang="ko-KR" sz="1400" b="1">
                <a:latin typeface="Times New Roman" pitchFamily="18" charset="0"/>
                <a:ea typeface="굴림" pitchFamily="50" charset="-127"/>
              </a:rPr>
              <a:t>New</a:t>
            </a:r>
            <a:r>
              <a:rPr lang="en-US" altLang="ko-KR" sz="1400">
                <a:latin typeface="Times New Roman" pitchFamily="18" charset="0"/>
                <a:ea typeface="굴림" pitchFamily="50" charset="-127"/>
              </a:rPr>
              <a:t> </a:t>
            </a:r>
            <a:r>
              <a:rPr lang="en-US" altLang="ko-KR" sz="1400" b="1">
                <a:latin typeface="Times New Roman" pitchFamily="18" charset="0"/>
                <a:ea typeface="굴림" pitchFamily="50" charset="-127"/>
              </a:rPr>
              <a:t>User</a:t>
            </a:r>
            <a:r>
              <a:rPr lang="en-US" altLang="ko-KR" sz="1400">
                <a:latin typeface="Times New Roman" pitchFamily="18" charset="0"/>
                <a:ea typeface="굴림" pitchFamily="50" charset="-127"/>
              </a:rPr>
              <a:t> button, indicating that a new user must be added.</a:t>
            </a:r>
          </a:p>
        </p:txBody>
      </p:sp>
      <p:sp>
        <p:nvSpPr>
          <p:cNvPr id="34825" name="Line 12"/>
          <p:cNvSpPr>
            <a:spLocks noChangeShapeType="1"/>
          </p:cNvSpPr>
          <p:nvPr/>
        </p:nvSpPr>
        <p:spPr bwMode="auto">
          <a:xfrm flipH="1">
            <a:off x="1719263" y="3621088"/>
            <a:ext cx="2357437" cy="752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4826" name="Text Box 28"/>
          <p:cNvSpPr txBox="1">
            <a:spLocks noChangeArrowheads="1"/>
          </p:cNvSpPr>
          <p:nvPr/>
        </p:nvSpPr>
        <p:spPr bwMode="auto">
          <a:xfrm>
            <a:off x="2590800" y="42863"/>
            <a:ext cx="6553200" cy="10064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2000">
                <a:latin typeface="Times New Roman" pitchFamily="18" charset="0"/>
                <a:ea typeface="굴림" pitchFamily="50" charset="-127"/>
              </a:rPr>
              <a:t>The script is responsible for verifying the username and password of the client by crosschecking against values from a simple text file named </a:t>
            </a:r>
            <a:r>
              <a:rPr lang="en-US" altLang="ko-KR" sz="2000" b="1">
                <a:latin typeface="Times New Roman" pitchFamily="18" charset="0"/>
                <a:ea typeface="굴림" pitchFamily="50" charset="-127"/>
              </a:rPr>
              <a:t>password.txt</a:t>
            </a:r>
            <a:endParaRPr lang="en-US" altLang="ko-KR" sz="2000">
              <a:latin typeface="Times New Roman" pitchFamily="18" charset="0"/>
              <a:ea typeface="굴림" pitchFamily="50" charset="-127"/>
            </a:endParaRPr>
          </a:p>
        </p:txBody>
      </p:sp>
      <p:sp>
        <p:nvSpPr>
          <p:cNvPr id="34827" name="AutoShape 29"/>
          <p:cNvSpPr>
            <a:spLocks/>
          </p:cNvSpPr>
          <p:nvPr/>
        </p:nvSpPr>
        <p:spPr bwMode="auto">
          <a:xfrm>
            <a:off x="3916363" y="5489575"/>
            <a:ext cx="5016500" cy="885825"/>
          </a:xfrm>
          <a:prstGeom prst="borderCallout2">
            <a:avLst>
              <a:gd name="adj1" fmla="val 12903"/>
              <a:gd name="adj2" fmla="val -1519"/>
              <a:gd name="adj3" fmla="val 12903"/>
              <a:gd name="adj4" fmla="val -11995"/>
              <a:gd name="adj5" fmla="val -33690"/>
              <a:gd name="adj6" fmla="val -20917"/>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To add a new user, we open the file </a:t>
            </a:r>
            <a:r>
              <a:rPr lang="en-US" altLang="ko-KR" sz="1800" b="1">
                <a:latin typeface="Times New Roman" pitchFamily="18" charset="0"/>
                <a:ea typeface="굴림" pitchFamily="50" charset="-127"/>
              </a:rPr>
              <a:t>password.txt </a:t>
            </a:r>
            <a:r>
              <a:rPr lang="en-US" altLang="ko-KR" sz="1800">
                <a:latin typeface="Times New Roman" pitchFamily="18" charset="0"/>
                <a:ea typeface="굴림" pitchFamily="50" charset="-127"/>
              </a:rPr>
              <a:t>in </a:t>
            </a:r>
            <a:r>
              <a:rPr lang="en-US" altLang="ko-KR" sz="1800" i="1">
                <a:latin typeface="Times New Roman" pitchFamily="18" charset="0"/>
                <a:ea typeface="굴림" pitchFamily="50" charset="-127"/>
              </a:rPr>
              <a:t>append</a:t>
            </a:r>
            <a:r>
              <a:rPr lang="en-US" altLang="ko-KR" sz="1800">
                <a:latin typeface="Times New Roman" pitchFamily="18" charset="0"/>
                <a:ea typeface="굴림" pitchFamily="50" charset="-127"/>
              </a:rPr>
              <a:t> mode and assign the file handle that is returned to variable </a:t>
            </a:r>
            <a:r>
              <a:rPr lang="en-US" altLang="ko-KR" sz="1800" b="1">
                <a:latin typeface="Times New Roman" pitchFamily="18" charset="0"/>
                <a:ea typeface="굴림" pitchFamily="50" charset="-127"/>
              </a:rPr>
              <a:t>$file</a:t>
            </a:r>
            <a:r>
              <a:rPr lang="en-US" altLang="ko-KR" sz="1800">
                <a:latin typeface="Times New Roman" pitchFamily="18" charset="0"/>
                <a:ea typeface="굴림" pitchFamily="50" charset="-127"/>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p:cNvSpPr>
            <a:spLocks noGrp="1" noChangeArrowheads="1"/>
          </p:cNvSpPr>
          <p:nvPr>
            <p:ph type="sldNum" sz="quarter" idx="10"/>
          </p:nvPr>
        </p:nvSpPr>
        <p:spPr/>
        <p:txBody>
          <a:bodyPr/>
          <a:lstStyle/>
          <a:p>
            <a:pPr>
              <a:defRPr/>
            </a:pPr>
            <a:fld id="{FAA9F8EC-18EE-4876-B0B8-813D87693D54}" type="slidenum">
              <a:rPr lang="ko-KR" altLang="en-US"/>
              <a:pPr>
                <a:defRPr/>
              </a:pPr>
              <a:t>54</a:t>
            </a:fld>
            <a:endParaRPr lang="en-US" altLang="ko-KR"/>
          </a:p>
        </p:txBody>
      </p:sp>
      <p:graphicFrame>
        <p:nvGraphicFramePr>
          <p:cNvPr id="35842" name="Object 19"/>
          <p:cNvGraphicFramePr>
            <a:graphicFrameLocks/>
          </p:cNvGraphicFramePr>
          <p:nvPr/>
        </p:nvGraphicFramePr>
        <p:xfrm>
          <a:off x="0" y="0"/>
          <a:ext cx="6919913" cy="6197600"/>
        </p:xfrm>
        <a:graphic>
          <a:graphicData uri="http://schemas.openxmlformats.org/presentationml/2006/ole">
            <mc:AlternateContent xmlns:mc="http://schemas.openxmlformats.org/markup-compatibility/2006">
              <mc:Choice xmlns:v="urn:schemas-microsoft-com:vml" Requires="v">
                <p:oleObj spid="_x0000_s35855" name="Document" r:id="rId4" imgW="7110720" imgH="6199200" progId="Word.Document.8">
                  <p:embed/>
                </p:oleObj>
              </mc:Choice>
              <mc:Fallback>
                <p:oleObj name="Document" r:id="rId4" imgW="7110720" imgH="6199200" progId="Word.Document.8">
                  <p:embed/>
                  <p:pic>
                    <p:nvPicPr>
                      <p:cNvPr id="0" name="Object 19"/>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197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Rectangle 3"/>
          <p:cNvSpPr>
            <a:spLocks noGrp="1" noChangeArrowheads="1"/>
          </p:cNvSpPr>
          <p:nvPr>
            <p:ph type="ctrTitle"/>
          </p:nvPr>
        </p:nvSpPr>
        <p:spPr/>
        <p:txBody>
          <a:bodyPr/>
          <a:lstStyle/>
          <a:p>
            <a:pPr eaLnBrk="1" hangingPunct="1"/>
            <a:r>
              <a:rPr lang="en-US" altLang="ko-KR" smtClean="0">
                <a:ea typeface="굴림" pitchFamily="50" charset="-127"/>
              </a:rPr>
              <a:t>password.php</a:t>
            </a:r>
            <a:br>
              <a:rPr lang="en-US" altLang="ko-KR" smtClean="0">
                <a:ea typeface="굴림" pitchFamily="50" charset="-127"/>
              </a:rPr>
            </a:br>
            <a:r>
              <a:rPr lang="en-US" altLang="ko-KR" smtClean="0">
                <a:ea typeface="굴림" pitchFamily="50" charset="-127"/>
              </a:rPr>
              <a:t>(2 of 7)</a:t>
            </a:r>
          </a:p>
        </p:txBody>
      </p:sp>
      <p:grpSp>
        <p:nvGrpSpPr>
          <p:cNvPr id="35846" name="Group 21"/>
          <p:cNvGrpSpPr>
            <a:grpSpLocks/>
          </p:cNvGrpSpPr>
          <p:nvPr/>
        </p:nvGrpSpPr>
        <p:grpSpPr bwMode="auto">
          <a:xfrm>
            <a:off x="2108200" y="895350"/>
            <a:ext cx="6470650" cy="677863"/>
            <a:chOff x="1328" y="564"/>
            <a:chExt cx="4076" cy="427"/>
          </a:xfrm>
        </p:grpSpPr>
        <p:sp>
          <p:nvSpPr>
            <p:cNvPr id="35852" name="Text Box 17"/>
            <p:cNvSpPr txBox="1">
              <a:spLocks noChangeArrowheads="1"/>
            </p:cNvSpPr>
            <p:nvPr/>
          </p:nvSpPr>
          <p:spPr bwMode="auto">
            <a:xfrm>
              <a:off x="2469" y="659"/>
              <a:ext cx="2935"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Print an error message and terminate script execution if the file cannot be opened.</a:t>
              </a:r>
            </a:p>
          </p:txBody>
        </p:sp>
        <p:sp>
          <p:nvSpPr>
            <p:cNvPr id="35853" name="Line 18"/>
            <p:cNvSpPr>
              <a:spLocks noChangeShapeType="1"/>
            </p:cNvSpPr>
            <p:nvPr/>
          </p:nvSpPr>
          <p:spPr bwMode="auto">
            <a:xfrm flipH="1" flipV="1">
              <a:off x="2095" y="564"/>
              <a:ext cx="370"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5854" name="Line 20"/>
            <p:cNvSpPr>
              <a:spLocks noChangeShapeType="1"/>
            </p:cNvSpPr>
            <p:nvPr/>
          </p:nvSpPr>
          <p:spPr bwMode="auto">
            <a:xfrm flipH="1">
              <a:off x="1328" y="816"/>
              <a:ext cx="1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35847" name="Text Box 23"/>
          <p:cNvSpPr txBox="1">
            <a:spLocks noChangeArrowheads="1"/>
          </p:cNvSpPr>
          <p:nvPr/>
        </p:nvSpPr>
        <p:spPr bwMode="auto">
          <a:xfrm>
            <a:off x="4408488" y="2146300"/>
            <a:ext cx="4735512" cy="31432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b="1">
                <a:latin typeface="Times New Roman" pitchFamily="18" charset="0"/>
                <a:ea typeface="굴림" pitchFamily="50" charset="-127"/>
              </a:rPr>
              <a:t>fputs</a:t>
            </a:r>
            <a:r>
              <a:rPr lang="en-US" altLang="ko-KR" sz="1400">
                <a:latin typeface="Times New Roman" pitchFamily="18" charset="0"/>
                <a:ea typeface="굴림" pitchFamily="50" charset="-127"/>
              </a:rPr>
              <a:t> writes the name and password to the text file.. </a:t>
            </a:r>
          </a:p>
        </p:txBody>
      </p:sp>
      <p:sp>
        <p:nvSpPr>
          <p:cNvPr id="35848" name="Line 24"/>
          <p:cNvSpPr>
            <a:spLocks noChangeShapeType="1"/>
          </p:cNvSpPr>
          <p:nvPr/>
        </p:nvSpPr>
        <p:spPr bwMode="auto">
          <a:xfrm flipH="1">
            <a:off x="1592263" y="2314575"/>
            <a:ext cx="2817812" cy="103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5849" name="Text Box 26"/>
          <p:cNvSpPr txBox="1">
            <a:spLocks noChangeArrowheads="1"/>
          </p:cNvSpPr>
          <p:nvPr/>
        </p:nvSpPr>
        <p:spPr bwMode="auto">
          <a:xfrm>
            <a:off x="341313" y="5932488"/>
            <a:ext cx="4746625"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b="1">
                <a:latin typeface="Times New Roman" pitchFamily="18" charset="0"/>
                <a:ea typeface="굴림" pitchFamily="50" charset="-127"/>
              </a:rPr>
              <a:t>userAdded</a:t>
            </a:r>
            <a:r>
              <a:rPr lang="en-US" altLang="ko-KR" sz="1400">
                <a:latin typeface="Times New Roman" pitchFamily="18" charset="0"/>
                <a:ea typeface="굴림" pitchFamily="50" charset="-127"/>
              </a:rPr>
              <a:t> is called to print a message to the user to indicate that the username and password were added to the file.</a:t>
            </a:r>
          </a:p>
        </p:txBody>
      </p:sp>
      <p:sp>
        <p:nvSpPr>
          <p:cNvPr id="35850" name="Line 27"/>
          <p:cNvSpPr>
            <a:spLocks noChangeShapeType="1"/>
          </p:cNvSpPr>
          <p:nvPr/>
        </p:nvSpPr>
        <p:spPr bwMode="auto">
          <a:xfrm flipV="1">
            <a:off x="1111250" y="2794000"/>
            <a:ext cx="561975" cy="3130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aphicFrame>
        <p:nvGraphicFramePr>
          <p:cNvPr id="35843" name="Object 36"/>
          <p:cNvGraphicFramePr>
            <a:graphicFrameLocks/>
          </p:cNvGraphicFramePr>
          <p:nvPr/>
        </p:nvGraphicFramePr>
        <p:xfrm>
          <a:off x="6900863" y="3875088"/>
          <a:ext cx="6919912" cy="2573337"/>
        </p:xfrm>
        <a:graphic>
          <a:graphicData uri="http://schemas.openxmlformats.org/presentationml/2006/ole">
            <mc:AlternateContent xmlns:mc="http://schemas.openxmlformats.org/markup-compatibility/2006">
              <mc:Choice xmlns:v="urn:schemas-microsoft-com:vml" Requires="v">
                <p:oleObj spid="_x0000_s35856" name="문서" r:id="rId6" imgW="7011000" imgH="2584800" progId="Word.Document.8">
                  <p:embed/>
                </p:oleObj>
              </mc:Choice>
              <mc:Fallback>
                <p:oleObj name="문서" r:id="rId6" imgW="7011000" imgH="2584800" progId="Word.Document.8">
                  <p:embed/>
                  <p:pic>
                    <p:nvPicPr>
                      <p:cNvPr id="0" name="Object 36"/>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0863" y="3875088"/>
                        <a:ext cx="6919912"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1" name="Rectangle 37"/>
          <p:cNvSpPr>
            <a:spLocks noChangeArrowheads="1"/>
          </p:cNvSpPr>
          <p:nvPr/>
        </p:nvSpPr>
        <p:spPr bwMode="auto">
          <a:xfrm>
            <a:off x="7086600" y="3446463"/>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0"/>
              </a:spcBef>
            </a:pPr>
            <a:r>
              <a:rPr lang="en-US" altLang="ko-KR" b="1">
                <a:latin typeface="Times New Roman" pitchFamily="18" charset="0"/>
                <a:ea typeface="굴림" pitchFamily="50" charset="-127"/>
              </a:rPr>
              <a:t>password.txt</a:t>
            </a:r>
            <a:br>
              <a:rPr lang="en-US" altLang="ko-KR" b="1">
                <a:latin typeface="Times New Roman" pitchFamily="18" charset="0"/>
                <a:ea typeface="굴림" pitchFamily="50" charset="-127"/>
              </a:rPr>
            </a:br>
            <a:endParaRPr lang="en-US" altLang="ko-KR" b="1">
              <a:latin typeface="Times New Roman" pitchFamily="18" charset="0"/>
              <a:ea typeface="굴림" pitchFamily="50" charset="-127"/>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
          <p:cNvSpPr>
            <a:spLocks noGrp="1" noChangeArrowheads="1"/>
          </p:cNvSpPr>
          <p:nvPr>
            <p:ph type="sldNum" sz="quarter" idx="10"/>
          </p:nvPr>
        </p:nvSpPr>
        <p:spPr/>
        <p:txBody>
          <a:bodyPr/>
          <a:lstStyle/>
          <a:p>
            <a:pPr>
              <a:defRPr/>
            </a:pPr>
            <a:fld id="{A7CC0064-8B38-48E1-AA71-E2C4EB8C2A3A}" type="slidenum">
              <a:rPr lang="ko-KR" altLang="en-US"/>
              <a:pPr>
                <a:defRPr/>
              </a:pPr>
              <a:t>55</a:t>
            </a:fld>
            <a:endParaRPr lang="en-US" altLang="ko-KR"/>
          </a:p>
        </p:txBody>
      </p:sp>
      <p:graphicFrame>
        <p:nvGraphicFramePr>
          <p:cNvPr id="36866" name="Object 14"/>
          <p:cNvGraphicFramePr>
            <a:graphicFrameLocks/>
          </p:cNvGraphicFramePr>
          <p:nvPr/>
        </p:nvGraphicFramePr>
        <p:xfrm>
          <a:off x="0" y="0"/>
          <a:ext cx="6919913" cy="6438900"/>
        </p:xfrm>
        <a:graphic>
          <a:graphicData uri="http://schemas.openxmlformats.org/presentationml/2006/ole">
            <mc:AlternateContent xmlns:mc="http://schemas.openxmlformats.org/markup-compatibility/2006">
              <mc:Choice xmlns:v="urn:schemas-microsoft-com:vml" Requires="v">
                <p:oleObj spid="_x0000_s36886" name="Document" r:id="rId4" imgW="7127280" imgH="6440400" progId="Word.Document.8">
                  <p:embed/>
                </p:oleObj>
              </mc:Choice>
              <mc:Fallback>
                <p:oleObj name="Document" r:id="rId4" imgW="7127280" imgH="6440400" progId="Word.Document.8">
                  <p:embed/>
                  <p:pic>
                    <p:nvPicPr>
                      <p:cNvPr id="0" name="Object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43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Rectangle 3"/>
          <p:cNvSpPr>
            <a:spLocks noGrp="1" noChangeArrowheads="1"/>
          </p:cNvSpPr>
          <p:nvPr>
            <p:ph type="ctrTitle"/>
          </p:nvPr>
        </p:nvSpPr>
        <p:spPr/>
        <p:txBody>
          <a:bodyPr/>
          <a:lstStyle/>
          <a:p>
            <a:pPr eaLnBrk="1" hangingPunct="1"/>
            <a:r>
              <a:rPr lang="en-US" altLang="ko-KR" sz="1800" smtClean="0">
                <a:ea typeface="굴림" pitchFamily="50" charset="-127"/>
              </a:rPr>
              <a:t>password.php</a:t>
            </a:r>
            <a:br>
              <a:rPr lang="en-US" altLang="ko-KR" sz="1800" smtClean="0">
                <a:ea typeface="굴림" pitchFamily="50" charset="-127"/>
              </a:rPr>
            </a:br>
            <a:r>
              <a:rPr lang="en-US" altLang="ko-KR" sz="1800" smtClean="0">
                <a:ea typeface="굴림" pitchFamily="50" charset="-127"/>
              </a:rPr>
              <a:t>(3 of 7)</a:t>
            </a:r>
          </a:p>
        </p:txBody>
      </p:sp>
      <p:sp>
        <p:nvSpPr>
          <p:cNvPr id="36869" name="Text Box 16"/>
          <p:cNvSpPr txBox="1">
            <a:spLocks noChangeArrowheads="1"/>
          </p:cNvSpPr>
          <p:nvPr/>
        </p:nvSpPr>
        <p:spPr bwMode="auto">
          <a:xfrm>
            <a:off x="3205163" y="-3175"/>
            <a:ext cx="5938837" cy="31432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Before entering the </a:t>
            </a:r>
            <a:r>
              <a:rPr lang="en-US" altLang="ko-KR" sz="1400">
                <a:latin typeface="Lucida Console" pitchFamily="49" charset="0"/>
                <a:ea typeface="굴림" pitchFamily="50" charset="-127"/>
              </a:rPr>
              <a:t>while</a:t>
            </a:r>
            <a:r>
              <a:rPr lang="en-US" altLang="ko-KR" sz="1400">
                <a:latin typeface="Times New Roman" pitchFamily="18" charset="0"/>
                <a:ea typeface="굴림" pitchFamily="50" charset="-127"/>
              </a:rPr>
              <a:t> loop, variable </a:t>
            </a:r>
            <a:r>
              <a:rPr lang="en-US" altLang="ko-KR" sz="1400">
                <a:latin typeface="Lucida Console" pitchFamily="49" charset="0"/>
                <a:ea typeface="굴림" pitchFamily="50" charset="-127"/>
              </a:rPr>
              <a:t>$userVerified</a:t>
            </a:r>
            <a:r>
              <a:rPr lang="en-US" altLang="ko-KR" sz="1400">
                <a:latin typeface="Times New Roman" pitchFamily="18" charset="0"/>
                <a:ea typeface="굴림" pitchFamily="50" charset="-127"/>
              </a:rPr>
              <a:t> is set to </a:t>
            </a:r>
            <a:r>
              <a:rPr lang="en-US" altLang="ko-KR" sz="1400">
                <a:latin typeface="Lucida Console" pitchFamily="49" charset="0"/>
                <a:ea typeface="굴림" pitchFamily="50" charset="-127"/>
              </a:rPr>
              <a:t>0</a:t>
            </a:r>
            <a:r>
              <a:rPr lang="en-US" altLang="ko-KR" sz="1400">
                <a:latin typeface="Times New Roman" pitchFamily="18" charset="0"/>
                <a:ea typeface="굴림" pitchFamily="50" charset="-127"/>
              </a:rPr>
              <a:t>.</a:t>
            </a:r>
          </a:p>
        </p:txBody>
      </p:sp>
      <p:sp>
        <p:nvSpPr>
          <p:cNvPr id="36870" name="Line 17"/>
          <p:cNvSpPr>
            <a:spLocks noChangeShapeType="1"/>
          </p:cNvSpPr>
          <p:nvPr/>
        </p:nvSpPr>
        <p:spPr bwMode="auto">
          <a:xfrm flipH="1" flipV="1">
            <a:off x="1978025" y="138113"/>
            <a:ext cx="1227138"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71" name="Text Box 20"/>
          <p:cNvSpPr txBox="1">
            <a:spLocks noChangeArrowheads="1"/>
          </p:cNvSpPr>
          <p:nvPr/>
        </p:nvSpPr>
        <p:spPr bwMode="auto">
          <a:xfrm>
            <a:off x="3565525" y="352425"/>
            <a:ext cx="5578475"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The </a:t>
            </a:r>
            <a:r>
              <a:rPr lang="en-US" altLang="ko-KR" sz="1400">
                <a:latin typeface="Lucida Console" pitchFamily="49" charset="0"/>
                <a:ea typeface="굴림" pitchFamily="50" charset="-127"/>
              </a:rPr>
              <a:t>while</a:t>
            </a:r>
            <a:r>
              <a:rPr lang="en-US" altLang="ko-KR" sz="1400">
                <a:latin typeface="Times New Roman" pitchFamily="18" charset="0"/>
                <a:ea typeface="굴림" pitchFamily="50" charset="-127"/>
              </a:rPr>
              <a:t> loop executes as long as the there are more lines in the file to read and variable </a:t>
            </a:r>
            <a:r>
              <a:rPr lang="en-US" altLang="ko-KR" sz="1400">
                <a:latin typeface="Lucida Console" pitchFamily="49" charset="0"/>
                <a:ea typeface="굴림" pitchFamily="50" charset="-127"/>
              </a:rPr>
              <a:t>$userVerified</a:t>
            </a:r>
            <a:r>
              <a:rPr lang="en-US" altLang="ko-KR" sz="1400">
                <a:latin typeface="Times New Roman" pitchFamily="18" charset="0"/>
                <a:ea typeface="굴림" pitchFamily="50" charset="-127"/>
              </a:rPr>
              <a:t> is still </a:t>
            </a:r>
            <a:r>
              <a:rPr lang="en-US" altLang="ko-KR" sz="1400">
                <a:latin typeface="Lucida Console" pitchFamily="49" charset="0"/>
                <a:ea typeface="굴림" pitchFamily="50" charset="-127"/>
              </a:rPr>
              <a:t>0</a:t>
            </a:r>
            <a:r>
              <a:rPr lang="en-US" altLang="ko-KR" sz="1400">
                <a:latin typeface="Times New Roman" pitchFamily="18" charset="0"/>
                <a:ea typeface="굴림" pitchFamily="50" charset="-127"/>
              </a:rPr>
              <a:t> or empty.</a:t>
            </a:r>
          </a:p>
        </p:txBody>
      </p:sp>
      <p:sp>
        <p:nvSpPr>
          <p:cNvPr id="36872" name="Line 21"/>
          <p:cNvSpPr>
            <a:spLocks noChangeShapeType="1"/>
          </p:cNvSpPr>
          <p:nvPr/>
        </p:nvSpPr>
        <p:spPr bwMode="auto">
          <a:xfrm flipH="1">
            <a:off x="1666875" y="665163"/>
            <a:ext cx="1892300" cy="271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73" name="Text Box 25"/>
          <p:cNvSpPr txBox="1">
            <a:spLocks noChangeArrowheads="1"/>
          </p:cNvSpPr>
          <p:nvPr/>
        </p:nvSpPr>
        <p:spPr bwMode="auto">
          <a:xfrm>
            <a:off x="4176713" y="1165225"/>
            <a:ext cx="4033837"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fgets</a:t>
            </a:r>
            <a:r>
              <a:rPr lang="en-US" altLang="ko-KR" sz="1400">
                <a:latin typeface="Times New Roman" pitchFamily="18" charset="0"/>
                <a:ea typeface="굴림" pitchFamily="50" charset="-127"/>
              </a:rPr>
              <a:t> reads a line from the text file. The result is assigned to variable </a:t>
            </a:r>
            <a:r>
              <a:rPr lang="en-US" altLang="ko-KR" sz="1400">
                <a:latin typeface="Lucida Console" pitchFamily="49" charset="0"/>
                <a:ea typeface="굴림" pitchFamily="50" charset="-127"/>
              </a:rPr>
              <a:t>$line</a:t>
            </a:r>
            <a:r>
              <a:rPr lang="en-US" altLang="ko-KR" sz="1400">
                <a:latin typeface="Times New Roman" pitchFamily="18" charset="0"/>
                <a:ea typeface="굴림" pitchFamily="50" charset="-127"/>
              </a:rPr>
              <a:t>.</a:t>
            </a:r>
          </a:p>
        </p:txBody>
      </p:sp>
      <p:sp>
        <p:nvSpPr>
          <p:cNvPr id="36874" name="Line 26"/>
          <p:cNvSpPr>
            <a:spLocks noChangeShapeType="1"/>
          </p:cNvSpPr>
          <p:nvPr/>
        </p:nvSpPr>
        <p:spPr bwMode="auto">
          <a:xfrm flipH="1">
            <a:off x="2435225" y="1282700"/>
            <a:ext cx="1735138" cy="41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75" name="Text Box 28"/>
          <p:cNvSpPr txBox="1">
            <a:spLocks noChangeArrowheads="1"/>
          </p:cNvSpPr>
          <p:nvPr/>
        </p:nvSpPr>
        <p:spPr bwMode="auto">
          <a:xfrm>
            <a:off x="4822825" y="2192338"/>
            <a:ext cx="4321175"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chop</a:t>
            </a:r>
            <a:r>
              <a:rPr lang="en-US" altLang="ko-KR" sz="1400">
                <a:latin typeface="Times New Roman" pitchFamily="18" charset="0"/>
                <a:ea typeface="굴림" pitchFamily="50" charset="-127"/>
              </a:rPr>
              <a:t> removes the newline character from the end of the line.</a:t>
            </a:r>
          </a:p>
        </p:txBody>
      </p:sp>
      <p:sp>
        <p:nvSpPr>
          <p:cNvPr id="36876" name="Line 29"/>
          <p:cNvSpPr>
            <a:spLocks noChangeShapeType="1"/>
          </p:cNvSpPr>
          <p:nvPr/>
        </p:nvSpPr>
        <p:spPr bwMode="auto">
          <a:xfrm flipH="1" flipV="1">
            <a:off x="2441575" y="2563813"/>
            <a:ext cx="2363788"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77" name="Text Box 31"/>
          <p:cNvSpPr txBox="1">
            <a:spLocks noChangeArrowheads="1"/>
          </p:cNvSpPr>
          <p:nvPr/>
        </p:nvSpPr>
        <p:spPr bwMode="auto">
          <a:xfrm>
            <a:off x="4371975" y="2854325"/>
            <a:ext cx="4772025"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split</a:t>
            </a:r>
            <a:r>
              <a:rPr lang="en-US" altLang="ko-KR" sz="1400">
                <a:latin typeface="Times New Roman" pitchFamily="18" charset="0"/>
                <a:ea typeface="굴림" pitchFamily="50" charset="-127"/>
              </a:rPr>
              <a:t> is called to separate the string at the specified delimiter (in this case, a comma). The resulting array is stored in array </a:t>
            </a:r>
            <a:r>
              <a:rPr lang="en-US" altLang="ko-KR" sz="1400">
                <a:latin typeface="Lucida Console" pitchFamily="49" charset="0"/>
                <a:ea typeface="굴림" pitchFamily="50" charset="-127"/>
              </a:rPr>
              <a:t>$field</a:t>
            </a:r>
            <a:r>
              <a:rPr lang="en-US" altLang="ko-KR" sz="1400">
                <a:latin typeface="Times New Roman" pitchFamily="18" charset="0"/>
                <a:ea typeface="굴림" pitchFamily="50" charset="-127"/>
              </a:rPr>
              <a:t>.</a:t>
            </a:r>
          </a:p>
        </p:txBody>
      </p:sp>
      <p:sp>
        <p:nvSpPr>
          <p:cNvPr id="36878" name="Line 32"/>
          <p:cNvSpPr>
            <a:spLocks noChangeShapeType="1"/>
          </p:cNvSpPr>
          <p:nvPr/>
        </p:nvSpPr>
        <p:spPr bwMode="auto">
          <a:xfrm flipH="1" flipV="1">
            <a:off x="2681288" y="3298825"/>
            <a:ext cx="1685925"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79" name="Text Box 37"/>
          <p:cNvSpPr txBox="1">
            <a:spLocks noChangeArrowheads="1"/>
          </p:cNvSpPr>
          <p:nvPr/>
        </p:nvSpPr>
        <p:spPr bwMode="auto">
          <a:xfrm>
            <a:off x="5084763" y="3748088"/>
            <a:ext cx="4059237" cy="95250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The username entered by the user is tested against the one returned in the text file (stored in the first element of the array). If they match, variable </a:t>
            </a:r>
            <a:r>
              <a:rPr lang="en-US" altLang="ko-KR" sz="1400">
                <a:latin typeface="Lucida Console" pitchFamily="49" charset="0"/>
                <a:ea typeface="굴림" pitchFamily="50" charset="-127"/>
              </a:rPr>
              <a:t>$userVerified</a:t>
            </a:r>
            <a:r>
              <a:rPr lang="en-US" altLang="ko-KR" sz="1400">
                <a:latin typeface="Times New Roman" pitchFamily="18" charset="0"/>
                <a:ea typeface="굴림" pitchFamily="50" charset="-127"/>
              </a:rPr>
              <a:t> is set to </a:t>
            </a:r>
            <a:r>
              <a:rPr lang="en-US" altLang="ko-KR" sz="1400">
                <a:latin typeface="Lucida Console" pitchFamily="49" charset="0"/>
                <a:ea typeface="굴림" pitchFamily="50" charset="-127"/>
              </a:rPr>
              <a:t>1</a:t>
            </a:r>
            <a:r>
              <a:rPr lang="en-US" altLang="ko-KR" sz="1400">
                <a:latin typeface="Times New Roman" pitchFamily="18" charset="0"/>
                <a:ea typeface="굴림" pitchFamily="50" charset="-127"/>
              </a:rPr>
              <a:t>.</a:t>
            </a:r>
          </a:p>
        </p:txBody>
      </p:sp>
      <p:sp>
        <p:nvSpPr>
          <p:cNvPr id="36880" name="Line 38"/>
          <p:cNvSpPr>
            <a:spLocks noChangeShapeType="1"/>
          </p:cNvSpPr>
          <p:nvPr/>
        </p:nvSpPr>
        <p:spPr bwMode="auto">
          <a:xfrm flipH="1" flipV="1">
            <a:off x="2865438" y="4003675"/>
            <a:ext cx="2224087"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81" name="Text Box 41"/>
          <p:cNvSpPr txBox="1">
            <a:spLocks noChangeArrowheads="1"/>
          </p:cNvSpPr>
          <p:nvPr/>
        </p:nvSpPr>
        <p:spPr bwMode="auto">
          <a:xfrm>
            <a:off x="5022850" y="4865688"/>
            <a:ext cx="4121150"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checkPassword</a:t>
            </a:r>
            <a:r>
              <a:rPr lang="en-US" altLang="ko-KR" sz="1400">
                <a:latin typeface="Times New Roman" pitchFamily="18" charset="0"/>
                <a:ea typeface="굴림" pitchFamily="50" charset="-127"/>
              </a:rPr>
              <a:t> is called to verify the user’s password. Variable </a:t>
            </a:r>
            <a:r>
              <a:rPr lang="en-US" altLang="ko-KR" sz="1400">
                <a:latin typeface="Lucida Console" pitchFamily="49" charset="0"/>
                <a:ea typeface="굴림" pitchFamily="50" charset="-127"/>
              </a:rPr>
              <a:t>$PASSWORD</a:t>
            </a:r>
            <a:r>
              <a:rPr lang="en-US" altLang="ko-KR" sz="1400">
                <a:latin typeface="Times New Roman" pitchFamily="18" charset="0"/>
                <a:ea typeface="굴림" pitchFamily="50" charset="-127"/>
              </a:rPr>
              <a:t> and array </a:t>
            </a:r>
            <a:r>
              <a:rPr lang="en-US" altLang="ko-KR" sz="1400">
                <a:latin typeface="Lucida Console" pitchFamily="49" charset="0"/>
                <a:ea typeface="굴림" pitchFamily="50" charset="-127"/>
              </a:rPr>
              <a:t>$field</a:t>
            </a:r>
            <a:r>
              <a:rPr lang="en-US" altLang="ko-KR" sz="1400">
                <a:latin typeface="Times New Roman" pitchFamily="18" charset="0"/>
                <a:ea typeface="굴림" pitchFamily="50" charset="-127"/>
              </a:rPr>
              <a:t> are passed to the function. </a:t>
            </a:r>
          </a:p>
        </p:txBody>
      </p:sp>
      <p:sp>
        <p:nvSpPr>
          <p:cNvPr id="36882" name="Line 42"/>
          <p:cNvSpPr>
            <a:spLocks noChangeShapeType="1"/>
          </p:cNvSpPr>
          <p:nvPr/>
        </p:nvSpPr>
        <p:spPr bwMode="auto">
          <a:xfrm flipH="1" flipV="1">
            <a:off x="3182938" y="5170488"/>
            <a:ext cx="1839912" cy="355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83" name="Text Box 44"/>
          <p:cNvSpPr txBox="1">
            <a:spLocks noChangeArrowheads="1"/>
          </p:cNvSpPr>
          <p:nvPr/>
        </p:nvSpPr>
        <p:spPr bwMode="auto">
          <a:xfrm>
            <a:off x="4684713" y="5759450"/>
            <a:ext cx="4459287" cy="95250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If function </a:t>
            </a:r>
            <a:r>
              <a:rPr lang="en-US" altLang="ko-KR" sz="1400">
                <a:latin typeface="Lucida Console" pitchFamily="49" charset="0"/>
                <a:ea typeface="굴림" pitchFamily="50" charset="-127"/>
              </a:rPr>
              <a:t>checkPassword</a:t>
            </a:r>
            <a:r>
              <a:rPr lang="en-US" altLang="ko-KR" sz="1400">
                <a:latin typeface="Times New Roman" pitchFamily="18" charset="0"/>
                <a:ea typeface="굴림" pitchFamily="50" charset="-127"/>
              </a:rPr>
              <a:t> returns </a:t>
            </a:r>
            <a:r>
              <a:rPr lang="en-US" altLang="ko-KR" sz="1400">
                <a:latin typeface="Lucida Console" pitchFamily="49" charset="0"/>
                <a:ea typeface="굴림" pitchFamily="50" charset="-127"/>
              </a:rPr>
              <a:t>true</a:t>
            </a:r>
            <a:r>
              <a:rPr lang="en-US" altLang="ko-KR" sz="1400">
                <a:latin typeface="Times New Roman" pitchFamily="18" charset="0"/>
                <a:ea typeface="굴림" pitchFamily="50" charset="-127"/>
              </a:rPr>
              <a:t>, function </a:t>
            </a:r>
            <a:r>
              <a:rPr lang="en-US" altLang="ko-KR" sz="1400">
                <a:latin typeface="Lucida Console" pitchFamily="49" charset="0"/>
                <a:ea typeface="굴림" pitchFamily="50" charset="-127"/>
              </a:rPr>
              <a:t>accessGranted</a:t>
            </a:r>
            <a:r>
              <a:rPr lang="en-US" altLang="ko-KR" sz="1400">
                <a:latin typeface="Times New Roman" pitchFamily="18" charset="0"/>
                <a:ea typeface="굴림" pitchFamily="50" charset="-127"/>
              </a:rPr>
              <a:t> is called to notify the client that permission has been granted. Otherwise, function </a:t>
            </a:r>
            <a:r>
              <a:rPr lang="en-US" altLang="ko-KR" sz="1400">
                <a:latin typeface="Lucida Console" pitchFamily="49" charset="0"/>
                <a:ea typeface="굴림" pitchFamily="50" charset="-127"/>
              </a:rPr>
              <a:t>wrongPassword</a:t>
            </a:r>
            <a:r>
              <a:rPr lang="en-US" altLang="ko-KR" sz="1400">
                <a:latin typeface="Times New Roman" pitchFamily="18" charset="0"/>
                <a:ea typeface="굴림" pitchFamily="50" charset="-127"/>
              </a:rPr>
              <a:t> is called.</a:t>
            </a:r>
          </a:p>
        </p:txBody>
      </p:sp>
      <p:sp>
        <p:nvSpPr>
          <p:cNvPr id="36884" name="Line 45"/>
          <p:cNvSpPr>
            <a:spLocks noChangeShapeType="1"/>
          </p:cNvSpPr>
          <p:nvPr/>
        </p:nvSpPr>
        <p:spPr bwMode="auto">
          <a:xfrm flipH="1" flipV="1">
            <a:off x="2992438" y="5703888"/>
            <a:ext cx="1700212" cy="595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6885" name="Line 47"/>
          <p:cNvSpPr>
            <a:spLocks noChangeShapeType="1"/>
          </p:cNvSpPr>
          <p:nvPr/>
        </p:nvSpPr>
        <p:spPr bwMode="auto">
          <a:xfrm flipH="1" flipV="1">
            <a:off x="3130550" y="6196013"/>
            <a:ext cx="1549400" cy="296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Grp="1" noChangeArrowheads="1"/>
          </p:cNvSpPr>
          <p:nvPr>
            <p:ph type="sldNum" sz="quarter" idx="10"/>
          </p:nvPr>
        </p:nvSpPr>
        <p:spPr/>
        <p:txBody>
          <a:bodyPr/>
          <a:lstStyle/>
          <a:p>
            <a:pPr>
              <a:defRPr/>
            </a:pPr>
            <a:fld id="{577178CD-73E6-485A-A77E-F43FF6B61E25}" type="slidenum">
              <a:rPr lang="ko-KR" altLang="en-US"/>
              <a:pPr>
                <a:defRPr/>
              </a:pPr>
              <a:t>56</a:t>
            </a:fld>
            <a:endParaRPr lang="en-US" altLang="ko-KR"/>
          </a:p>
        </p:txBody>
      </p:sp>
      <p:graphicFrame>
        <p:nvGraphicFramePr>
          <p:cNvPr id="37890" name="Object 30"/>
          <p:cNvGraphicFramePr>
            <a:graphicFrameLocks/>
          </p:cNvGraphicFramePr>
          <p:nvPr/>
        </p:nvGraphicFramePr>
        <p:xfrm>
          <a:off x="0" y="0"/>
          <a:ext cx="6919913" cy="5232400"/>
        </p:xfrm>
        <a:graphic>
          <a:graphicData uri="http://schemas.openxmlformats.org/presentationml/2006/ole">
            <mc:AlternateContent xmlns:mc="http://schemas.openxmlformats.org/markup-compatibility/2006">
              <mc:Choice xmlns:v="urn:schemas-microsoft-com:vml" Requires="v">
                <p:oleObj spid="_x0000_s37900" name="Document" r:id="rId4" imgW="7120080" imgH="5235480" progId="Word.Document.8">
                  <p:embed/>
                </p:oleObj>
              </mc:Choice>
              <mc:Fallback>
                <p:oleObj name="Document" r:id="rId4" imgW="7120080" imgH="5235480" progId="Word.Document.8">
                  <p:embed/>
                  <p:pic>
                    <p:nvPicPr>
                      <p:cNvPr id="0" name="Object 3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23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Rectangle 3"/>
          <p:cNvSpPr>
            <a:spLocks noGrp="1" noChangeArrowheads="1"/>
          </p:cNvSpPr>
          <p:nvPr>
            <p:ph type="ctrTitle"/>
          </p:nvPr>
        </p:nvSpPr>
        <p:spPr/>
        <p:txBody>
          <a:bodyPr/>
          <a:lstStyle/>
          <a:p>
            <a:pPr eaLnBrk="1" hangingPunct="1"/>
            <a:r>
              <a:rPr lang="en-US" altLang="ko-KR" smtClean="0">
                <a:ea typeface="굴림" pitchFamily="50" charset="-127"/>
              </a:rPr>
              <a:t>password.php</a:t>
            </a:r>
            <a:br>
              <a:rPr lang="en-US" altLang="ko-KR" smtClean="0">
                <a:ea typeface="굴림" pitchFamily="50" charset="-127"/>
              </a:rPr>
            </a:br>
            <a:r>
              <a:rPr lang="en-US" altLang="ko-KR" smtClean="0">
                <a:ea typeface="굴림" pitchFamily="50" charset="-127"/>
              </a:rPr>
              <a:t>(4 of 7)</a:t>
            </a:r>
          </a:p>
        </p:txBody>
      </p:sp>
      <p:grpSp>
        <p:nvGrpSpPr>
          <p:cNvPr id="37893" name="Group 34"/>
          <p:cNvGrpSpPr>
            <a:grpSpLocks/>
          </p:cNvGrpSpPr>
          <p:nvPr/>
        </p:nvGrpSpPr>
        <p:grpSpPr bwMode="auto">
          <a:xfrm>
            <a:off x="2647950" y="517525"/>
            <a:ext cx="5159375" cy="527050"/>
            <a:chOff x="1668" y="326"/>
            <a:chExt cx="3250" cy="332"/>
          </a:xfrm>
        </p:grpSpPr>
        <p:sp>
          <p:nvSpPr>
            <p:cNvPr id="37898" name="Text Box 32"/>
            <p:cNvSpPr txBox="1">
              <a:spLocks noChangeArrowheads="1"/>
            </p:cNvSpPr>
            <p:nvPr/>
          </p:nvSpPr>
          <p:spPr bwMode="auto">
            <a:xfrm>
              <a:off x="2125" y="326"/>
              <a:ext cx="2793"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After the </a:t>
              </a:r>
              <a:r>
                <a:rPr lang="en-US" altLang="ko-KR" sz="1400">
                  <a:latin typeface="Lucida Console" pitchFamily="49" charset="0"/>
                  <a:ea typeface="굴림" pitchFamily="50" charset="-127"/>
                </a:rPr>
                <a:t>while</a:t>
              </a:r>
              <a:r>
                <a:rPr lang="en-US" altLang="ko-KR" sz="1400">
                  <a:latin typeface="Times New Roman" pitchFamily="18" charset="0"/>
                  <a:ea typeface="굴림" pitchFamily="50" charset="-127"/>
                </a:rPr>
                <a:t> loop has executed, function </a:t>
              </a:r>
              <a:r>
                <a:rPr lang="en-US" altLang="ko-KR" sz="1400">
                  <a:latin typeface="Lucida Console" pitchFamily="49" charset="0"/>
                  <a:ea typeface="굴림" pitchFamily="50" charset="-127"/>
                </a:rPr>
                <a:t>fclose</a:t>
              </a:r>
              <a:r>
                <a:rPr lang="en-US" altLang="ko-KR" sz="1400">
                  <a:latin typeface="Times New Roman" pitchFamily="18" charset="0"/>
                  <a:ea typeface="굴림" pitchFamily="50" charset="-127"/>
                </a:rPr>
                <a:t> is called to close the file.</a:t>
              </a:r>
            </a:p>
          </p:txBody>
        </p:sp>
        <p:sp>
          <p:nvSpPr>
            <p:cNvPr id="37899" name="Line 33"/>
            <p:cNvSpPr>
              <a:spLocks noChangeShapeType="1"/>
            </p:cNvSpPr>
            <p:nvPr/>
          </p:nvSpPr>
          <p:spPr bwMode="auto">
            <a:xfrm flipH="1">
              <a:off x="1668" y="516"/>
              <a:ext cx="457" cy="1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37894" name="Text Box 36"/>
          <p:cNvSpPr txBox="1">
            <a:spLocks noChangeArrowheads="1"/>
          </p:cNvSpPr>
          <p:nvPr/>
        </p:nvSpPr>
        <p:spPr bwMode="auto">
          <a:xfrm>
            <a:off x="4884738" y="1979613"/>
            <a:ext cx="4259262"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If variable </a:t>
            </a:r>
            <a:r>
              <a:rPr lang="en-US" altLang="ko-KR" sz="1400">
                <a:latin typeface="Lucida Console" pitchFamily="49" charset="0"/>
                <a:ea typeface="굴림" pitchFamily="50" charset="-127"/>
              </a:rPr>
              <a:t>$userVerified</a:t>
            </a:r>
            <a:r>
              <a:rPr lang="en-US" altLang="ko-KR" sz="1400">
                <a:latin typeface="Times New Roman" pitchFamily="18" charset="0"/>
                <a:ea typeface="굴림" pitchFamily="50" charset="-127"/>
              </a:rPr>
              <a:t> has not been set to a value other than </a:t>
            </a:r>
            <a:r>
              <a:rPr lang="en-US" altLang="ko-KR" sz="1400">
                <a:latin typeface="Lucida Console" pitchFamily="49" charset="0"/>
                <a:ea typeface="굴림" pitchFamily="50" charset="-127"/>
              </a:rPr>
              <a:t>0</a:t>
            </a:r>
            <a:r>
              <a:rPr lang="en-US" altLang="ko-KR" sz="1400">
                <a:latin typeface="Times New Roman" pitchFamily="18" charset="0"/>
                <a:ea typeface="굴림" pitchFamily="50" charset="-127"/>
              </a:rPr>
              <a:t>, function </a:t>
            </a:r>
            <a:r>
              <a:rPr lang="en-US" altLang="ko-KR" sz="1400">
                <a:latin typeface="Lucida Console" pitchFamily="49" charset="0"/>
                <a:ea typeface="굴림" pitchFamily="50" charset="-127"/>
              </a:rPr>
              <a:t>accessDenied</a:t>
            </a:r>
            <a:r>
              <a:rPr lang="en-US" altLang="ko-KR" sz="1400">
                <a:latin typeface="Times New Roman" pitchFamily="18" charset="0"/>
                <a:ea typeface="굴림" pitchFamily="50" charset="-127"/>
              </a:rPr>
              <a:t> is called to notify the client that access has been denied.</a:t>
            </a:r>
          </a:p>
        </p:txBody>
      </p:sp>
      <p:sp>
        <p:nvSpPr>
          <p:cNvPr id="37895" name="Line 37"/>
          <p:cNvSpPr>
            <a:spLocks noChangeShapeType="1"/>
          </p:cNvSpPr>
          <p:nvPr/>
        </p:nvSpPr>
        <p:spPr bwMode="auto">
          <a:xfrm flipH="1" flipV="1">
            <a:off x="2533650" y="2063750"/>
            <a:ext cx="2351088"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37896" name="Text Box 39"/>
          <p:cNvSpPr txBox="1">
            <a:spLocks noChangeArrowheads="1"/>
          </p:cNvSpPr>
          <p:nvPr/>
        </p:nvSpPr>
        <p:spPr bwMode="auto">
          <a:xfrm>
            <a:off x="4000500" y="4279900"/>
            <a:ext cx="4433888"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checkPassword</a:t>
            </a:r>
            <a:r>
              <a:rPr lang="en-US" altLang="ko-KR" sz="1400">
                <a:latin typeface="Times New Roman" pitchFamily="18" charset="0"/>
                <a:ea typeface="굴림" pitchFamily="50" charset="-127"/>
              </a:rPr>
              <a:t> compares the user’s password to the password in the file. If they match, </a:t>
            </a:r>
            <a:r>
              <a:rPr lang="en-US" altLang="ko-KR" sz="1400">
                <a:latin typeface="Lucida Console" pitchFamily="49" charset="0"/>
                <a:ea typeface="굴림" pitchFamily="50" charset="-127"/>
              </a:rPr>
              <a:t>true</a:t>
            </a:r>
            <a:r>
              <a:rPr lang="en-US" altLang="ko-KR" sz="1400">
                <a:latin typeface="Times New Roman" pitchFamily="18" charset="0"/>
                <a:ea typeface="굴림" pitchFamily="50" charset="-127"/>
              </a:rPr>
              <a:t> is returned, whereas </a:t>
            </a:r>
            <a:r>
              <a:rPr lang="en-US" altLang="ko-KR" sz="1400">
                <a:latin typeface="Lucida Console" pitchFamily="49" charset="0"/>
                <a:ea typeface="굴림" pitchFamily="50" charset="-127"/>
              </a:rPr>
              <a:t>false</a:t>
            </a:r>
            <a:r>
              <a:rPr lang="en-US" altLang="ko-KR" sz="1400">
                <a:latin typeface="Times New Roman" pitchFamily="18" charset="0"/>
                <a:ea typeface="굴림" pitchFamily="50" charset="-127"/>
              </a:rPr>
              <a:t> is returned if they do not.</a:t>
            </a:r>
          </a:p>
        </p:txBody>
      </p:sp>
      <p:sp>
        <p:nvSpPr>
          <p:cNvPr id="37897" name="Line 40"/>
          <p:cNvSpPr>
            <a:spLocks noChangeShapeType="1"/>
          </p:cNvSpPr>
          <p:nvPr/>
        </p:nvSpPr>
        <p:spPr bwMode="auto">
          <a:xfrm flipH="1" flipV="1">
            <a:off x="2281238" y="3351213"/>
            <a:ext cx="1719262" cy="1349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sldNum" sz="quarter" idx="10"/>
          </p:nvPr>
        </p:nvSpPr>
        <p:spPr/>
        <p:txBody>
          <a:bodyPr/>
          <a:lstStyle/>
          <a:p>
            <a:pPr>
              <a:defRPr/>
            </a:pPr>
            <a:fld id="{91D1D16D-FB37-4CEB-BA75-657F77969067}" type="slidenum">
              <a:rPr lang="ko-KR" altLang="en-US"/>
              <a:pPr>
                <a:defRPr/>
              </a:pPr>
              <a:t>57</a:t>
            </a:fld>
            <a:endParaRPr lang="en-US" altLang="ko-KR"/>
          </a:p>
        </p:txBody>
      </p:sp>
      <p:graphicFrame>
        <p:nvGraphicFramePr>
          <p:cNvPr id="38914" name="Object 14"/>
          <p:cNvGraphicFramePr>
            <a:graphicFrameLocks/>
          </p:cNvGraphicFramePr>
          <p:nvPr/>
        </p:nvGraphicFramePr>
        <p:xfrm>
          <a:off x="0" y="0"/>
          <a:ext cx="6919913" cy="5715000"/>
        </p:xfrm>
        <a:graphic>
          <a:graphicData uri="http://schemas.openxmlformats.org/presentationml/2006/ole">
            <mc:AlternateContent xmlns:mc="http://schemas.openxmlformats.org/markup-compatibility/2006">
              <mc:Choice xmlns:v="urn:schemas-microsoft-com:vml" Requires="v">
                <p:oleObj spid="_x0000_s38923" name="Document" r:id="rId4" imgW="7091640" imgH="5717520" progId="Word.Document.8">
                  <p:embed/>
                </p:oleObj>
              </mc:Choice>
              <mc:Fallback>
                <p:oleObj name="Document" r:id="rId4" imgW="7091640" imgH="5717520" progId="Word.Document.8">
                  <p:embed/>
                  <p:pic>
                    <p:nvPicPr>
                      <p:cNvPr id="0" name="Object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Rectangle 3"/>
          <p:cNvSpPr>
            <a:spLocks noGrp="1" noChangeArrowheads="1"/>
          </p:cNvSpPr>
          <p:nvPr>
            <p:ph type="ctrTitle"/>
          </p:nvPr>
        </p:nvSpPr>
        <p:spPr/>
        <p:txBody>
          <a:bodyPr/>
          <a:lstStyle/>
          <a:p>
            <a:pPr eaLnBrk="1" hangingPunct="1"/>
            <a:r>
              <a:rPr lang="en-US" altLang="ko-KR" smtClean="0">
                <a:ea typeface="굴림" pitchFamily="50" charset="-127"/>
              </a:rPr>
              <a:t>password.php</a:t>
            </a:r>
            <a:br>
              <a:rPr lang="en-US" altLang="ko-KR" smtClean="0">
                <a:ea typeface="굴림" pitchFamily="50" charset="-127"/>
              </a:rPr>
            </a:br>
            <a:r>
              <a:rPr lang="en-US" altLang="ko-KR" smtClean="0">
                <a:ea typeface="굴림" pitchFamily="50" charset="-127"/>
              </a:rPr>
              <a:t>(5 of 7)</a:t>
            </a:r>
          </a:p>
        </p:txBody>
      </p:sp>
      <p:grpSp>
        <p:nvGrpSpPr>
          <p:cNvPr id="38917" name="Group 21"/>
          <p:cNvGrpSpPr>
            <a:grpSpLocks/>
          </p:cNvGrpSpPr>
          <p:nvPr/>
        </p:nvGrpSpPr>
        <p:grpSpPr bwMode="auto">
          <a:xfrm>
            <a:off x="2163763" y="417513"/>
            <a:ext cx="4897437" cy="977900"/>
            <a:chOff x="2259" y="2407"/>
            <a:chExt cx="3085" cy="616"/>
          </a:xfrm>
        </p:grpSpPr>
        <p:sp>
          <p:nvSpPr>
            <p:cNvPr id="38921" name="Text Box 16"/>
            <p:cNvSpPr txBox="1">
              <a:spLocks noChangeArrowheads="1"/>
            </p:cNvSpPr>
            <p:nvPr/>
          </p:nvSpPr>
          <p:spPr bwMode="auto">
            <a:xfrm>
              <a:off x="2843" y="2691"/>
              <a:ext cx="2501"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userAdded</a:t>
              </a:r>
              <a:r>
                <a:rPr lang="en-US" altLang="ko-KR" sz="1400">
                  <a:latin typeface="Times New Roman" pitchFamily="18" charset="0"/>
                  <a:ea typeface="굴림" pitchFamily="50" charset="-127"/>
                </a:rPr>
                <a:t> prints a message to the client indicating that the user has been added.</a:t>
              </a:r>
            </a:p>
          </p:txBody>
        </p:sp>
        <p:sp>
          <p:nvSpPr>
            <p:cNvPr id="38922" name="Line 17"/>
            <p:cNvSpPr>
              <a:spLocks noChangeShapeType="1"/>
            </p:cNvSpPr>
            <p:nvPr/>
          </p:nvSpPr>
          <p:spPr bwMode="auto">
            <a:xfrm flipH="1" flipV="1">
              <a:off x="2259" y="2407"/>
              <a:ext cx="576" cy="5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38918" name="Group 22"/>
          <p:cNvGrpSpPr>
            <a:grpSpLocks/>
          </p:cNvGrpSpPr>
          <p:nvPr/>
        </p:nvGrpSpPr>
        <p:grpSpPr bwMode="auto">
          <a:xfrm>
            <a:off x="2657475" y="1585913"/>
            <a:ext cx="4795838" cy="1565275"/>
            <a:chOff x="2290" y="1279"/>
            <a:chExt cx="3021" cy="986"/>
          </a:xfrm>
        </p:grpSpPr>
        <p:sp>
          <p:nvSpPr>
            <p:cNvPr id="38919" name="Text Box 19"/>
            <p:cNvSpPr txBox="1">
              <a:spLocks noChangeArrowheads="1"/>
            </p:cNvSpPr>
            <p:nvPr/>
          </p:nvSpPr>
          <p:spPr bwMode="auto">
            <a:xfrm>
              <a:off x="3149" y="1279"/>
              <a:ext cx="2162" cy="466"/>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accessGranted</a:t>
              </a:r>
              <a:r>
                <a:rPr lang="en-US" altLang="ko-KR" sz="1400">
                  <a:latin typeface="Times New Roman" pitchFamily="18" charset="0"/>
                  <a:ea typeface="굴림" pitchFamily="50" charset="-127"/>
                </a:rPr>
                <a:t> prints a message to the client indicating that permission has been granted.</a:t>
              </a:r>
            </a:p>
          </p:txBody>
        </p:sp>
        <p:sp>
          <p:nvSpPr>
            <p:cNvPr id="38920" name="Line 20"/>
            <p:cNvSpPr>
              <a:spLocks noChangeShapeType="1"/>
            </p:cNvSpPr>
            <p:nvPr/>
          </p:nvSpPr>
          <p:spPr bwMode="auto">
            <a:xfrm flipH="1">
              <a:off x="2290" y="1531"/>
              <a:ext cx="860" cy="7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sldNum" sz="quarter" idx="10"/>
          </p:nvPr>
        </p:nvSpPr>
        <p:spPr/>
        <p:txBody>
          <a:bodyPr/>
          <a:lstStyle/>
          <a:p>
            <a:pPr>
              <a:defRPr/>
            </a:pPr>
            <a:fld id="{76BC9302-7E37-40DE-808E-10575934E6F2}" type="slidenum">
              <a:rPr lang="ko-KR" altLang="en-US"/>
              <a:pPr>
                <a:defRPr/>
              </a:pPr>
              <a:t>58</a:t>
            </a:fld>
            <a:endParaRPr lang="en-US" altLang="ko-KR"/>
          </a:p>
        </p:txBody>
      </p:sp>
      <p:graphicFrame>
        <p:nvGraphicFramePr>
          <p:cNvPr id="39938" name="Object 13"/>
          <p:cNvGraphicFramePr>
            <a:graphicFrameLocks/>
          </p:cNvGraphicFramePr>
          <p:nvPr/>
        </p:nvGraphicFramePr>
        <p:xfrm>
          <a:off x="0" y="0"/>
          <a:ext cx="6919913" cy="5473700"/>
        </p:xfrm>
        <a:graphic>
          <a:graphicData uri="http://schemas.openxmlformats.org/presentationml/2006/ole">
            <mc:AlternateContent xmlns:mc="http://schemas.openxmlformats.org/markup-compatibility/2006">
              <mc:Choice xmlns:v="urn:schemas-microsoft-com:vml" Requires="v">
                <p:oleObj spid="_x0000_s39947" name="Document" r:id="rId4" imgW="7093080" imgH="5476320" progId="Word.Document.8">
                  <p:embed/>
                </p:oleObj>
              </mc:Choice>
              <mc:Fallback>
                <p:oleObj name="Document" r:id="rId4" imgW="7093080" imgH="5476320" progId="Word.Document.8">
                  <p:embed/>
                  <p:pic>
                    <p:nvPicPr>
                      <p:cNvPr id="0" name="Object 1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47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Rectangle 3"/>
          <p:cNvSpPr>
            <a:spLocks noGrp="1" noChangeArrowheads="1"/>
          </p:cNvSpPr>
          <p:nvPr>
            <p:ph type="ctrTitle"/>
          </p:nvPr>
        </p:nvSpPr>
        <p:spPr/>
        <p:txBody>
          <a:bodyPr/>
          <a:lstStyle/>
          <a:p>
            <a:pPr eaLnBrk="1" hangingPunct="1"/>
            <a:r>
              <a:rPr lang="en-US" altLang="ko-KR" smtClean="0">
                <a:ea typeface="굴림" pitchFamily="50" charset="-127"/>
              </a:rPr>
              <a:t>password.php</a:t>
            </a:r>
            <a:br>
              <a:rPr lang="en-US" altLang="ko-KR" smtClean="0">
                <a:ea typeface="굴림" pitchFamily="50" charset="-127"/>
              </a:rPr>
            </a:br>
            <a:r>
              <a:rPr lang="en-US" altLang="ko-KR" smtClean="0">
                <a:ea typeface="굴림" pitchFamily="50" charset="-127"/>
              </a:rPr>
              <a:t>(6 of 7)</a:t>
            </a:r>
          </a:p>
        </p:txBody>
      </p:sp>
      <p:grpSp>
        <p:nvGrpSpPr>
          <p:cNvPr id="39941" name="Group 14"/>
          <p:cNvGrpSpPr>
            <a:grpSpLocks/>
          </p:cNvGrpSpPr>
          <p:nvPr/>
        </p:nvGrpSpPr>
        <p:grpSpPr bwMode="auto">
          <a:xfrm>
            <a:off x="2554288" y="442913"/>
            <a:ext cx="5459412" cy="574675"/>
            <a:chOff x="1609" y="279"/>
            <a:chExt cx="3439" cy="362"/>
          </a:xfrm>
        </p:grpSpPr>
        <p:sp>
          <p:nvSpPr>
            <p:cNvPr id="39945" name="Text Box 11"/>
            <p:cNvSpPr txBox="1">
              <a:spLocks noChangeArrowheads="1"/>
            </p:cNvSpPr>
            <p:nvPr/>
          </p:nvSpPr>
          <p:spPr bwMode="auto">
            <a:xfrm>
              <a:off x="2294" y="309"/>
              <a:ext cx="2754"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wrongPassword</a:t>
              </a:r>
              <a:r>
                <a:rPr lang="en-US" altLang="ko-KR" sz="1400">
                  <a:latin typeface="Times New Roman" pitchFamily="18" charset="0"/>
                  <a:ea typeface="굴림" pitchFamily="50" charset="-127"/>
                </a:rPr>
                <a:t> prints a message to the client indicating that the password is invalid.</a:t>
              </a:r>
            </a:p>
          </p:txBody>
        </p:sp>
        <p:sp>
          <p:nvSpPr>
            <p:cNvPr id="39946" name="Line 12"/>
            <p:cNvSpPr>
              <a:spLocks noChangeShapeType="1"/>
            </p:cNvSpPr>
            <p:nvPr/>
          </p:nvSpPr>
          <p:spPr bwMode="auto">
            <a:xfrm flipH="1" flipV="1">
              <a:off x="1609" y="279"/>
              <a:ext cx="677" cy="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39942" name="Group 18"/>
          <p:cNvGrpSpPr>
            <a:grpSpLocks/>
          </p:cNvGrpSpPr>
          <p:nvPr/>
        </p:nvGrpSpPr>
        <p:grpSpPr bwMode="auto">
          <a:xfrm>
            <a:off x="2324100" y="3076575"/>
            <a:ext cx="5635625" cy="1879600"/>
            <a:chOff x="1464" y="1938"/>
            <a:chExt cx="3550" cy="1184"/>
          </a:xfrm>
        </p:grpSpPr>
        <p:sp>
          <p:nvSpPr>
            <p:cNvPr id="39943" name="Text Box 16"/>
            <p:cNvSpPr txBox="1">
              <a:spLocks noChangeArrowheads="1"/>
            </p:cNvSpPr>
            <p:nvPr/>
          </p:nvSpPr>
          <p:spPr bwMode="auto">
            <a:xfrm>
              <a:off x="2284" y="2790"/>
              <a:ext cx="2730"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accessDenied</a:t>
              </a:r>
              <a:r>
                <a:rPr lang="en-US" altLang="ko-KR" sz="1400">
                  <a:latin typeface="Times New Roman" pitchFamily="18" charset="0"/>
                  <a:ea typeface="굴림" pitchFamily="50" charset="-127"/>
                </a:rPr>
                <a:t> prints a message to the client indicating that access has been denied.</a:t>
              </a:r>
            </a:p>
          </p:txBody>
        </p:sp>
        <p:sp>
          <p:nvSpPr>
            <p:cNvPr id="39944" name="Line 17"/>
            <p:cNvSpPr>
              <a:spLocks noChangeShapeType="1"/>
            </p:cNvSpPr>
            <p:nvPr/>
          </p:nvSpPr>
          <p:spPr bwMode="auto">
            <a:xfrm flipH="1" flipV="1">
              <a:off x="1464" y="1938"/>
              <a:ext cx="820" cy="8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CB41525E-7B67-4281-8096-BFA48F81C82B}" type="slidenum">
              <a:rPr lang="ko-KR" altLang="en-US"/>
              <a:pPr>
                <a:defRPr/>
              </a:pPr>
              <a:t>59</a:t>
            </a:fld>
            <a:endParaRPr lang="en-US" altLang="ko-KR"/>
          </a:p>
        </p:txBody>
      </p:sp>
      <p:graphicFrame>
        <p:nvGraphicFramePr>
          <p:cNvPr id="40962" name="Object 13"/>
          <p:cNvGraphicFramePr>
            <a:graphicFrameLocks noChangeAspect="1"/>
          </p:cNvGraphicFramePr>
          <p:nvPr/>
        </p:nvGraphicFramePr>
        <p:xfrm>
          <a:off x="0" y="0"/>
          <a:ext cx="6972300" cy="3556000"/>
        </p:xfrm>
        <a:graphic>
          <a:graphicData uri="http://schemas.openxmlformats.org/presentationml/2006/ole">
            <mc:AlternateContent xmlns:mc="http://schemas.openxmlformats.org/markup-compatibility/2006">
              <mc:Choice xmlns:v="urn:schemas-microsoft-com:vml" Requires="v">
                <p:oleObj spid="_x0000_s40968" name="Document" r:id="rId4" imgW="7094880" imgH="3603600" progId="Word.Document.8">
                  <p:embed/>
                </p:oleObj>
              </mc:Choice>
              <mc:Fallback>
                <p:oleObj name="Document" r:id="rId4" imgW="7094880" imgH="3603600" progId="Word.Document.8">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72300" cy="355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3"/>
          <p:cNvSpPr>
            <a:spLocks noGrp="1" noChangeArrowheads="1"/>
          </p:cNvSpPr>
          <p:nvPr>
            <p:ph type="ctrTitle"/>
          </p:nvPr>
        </p:nvSpPr>
        <p:spPr/>
        <p:txBody>
          <a:bodyPr/>
          <a:lstStyle/>
          <a:p>
            <a:pPr eaLnBrk="1" hangingPunct="1"/>
            <a:r>
              <a:rPr lang="en-US" altLang="ko-KR" smtClean="0">
                <a:ea typeface="굴림" pitchFamily="50" charset="-127"/>
              </a:rPr>
              <a:t>password.php</a:t>
            </a:r>
            <a:br>
              <a:rPr lang="en-US" altLang="ko-KR" smtClean="0">
                <a:ea typeface="굴림" pitchFamily="50" charset="-127"/>
              </a:rPr>
            </a:br>
            <a:r>
              <a:rPr lang="en-US" altLang="ko-KR" smtClean="0">
                <a:ea typeface="굴림" pitchFamily="50" charset="-127"/>
              </a:rPr>
              <a:t>(7 of 7)</a:t>
            </a:r>
          </a:p>
        </p:txBody>
      </p:sp>
      <p:grpSp>
        <p:nvGrpSpPr>
          <p:cNvPr id="40965" name="Group 14"/>
          <p:cNvGrpSpPr>
            <a:grpSpLocks/>
          </p:cNvGrpSpPr>
          <p:nvPr/>
        </p:nvGrpSpPr>
        <p:grpSpPr bwMode="auto">
          <a:xfrm>
            <a:off x="2959100" y="196850"/>
            <a:ext cx="6184900" cy="527050"/>
            <a:chOff x="1864" y="124"/>
            <a:chExt cx="3488" cy="332"/>
          </a:xfrm>
        </p:grpSpPr>
        <p:sp>
          <p:nvSpPr>
            <p:cNvPr id="40966" name="Text Box 11"/>
            <p:cNvSpPr txBox="1">
              <a:spLocks noChangeArrowheads="1"/>
            </p:cNvSpPr>
            <p:nvPr/>
          </p:nvSpPr>
          <p:spPr bwMode="auto">
            <a:xfrm>
              <a:off x="2583" y="124"/>
              <a:ext cx="2769"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Function </a:t>
              </a:r>
              <a:r>
                <a:rPr lang="en-US" altLang="ko-KR" sz="1400">
                  <a:latin typeface="Lucida Console" pitchFamily="49" charset="0"/>
                  <a:ea typeface="굴림" pitchFamily="50" charset="-127"/>
                </a:rPr>
                <a:t>fieldsBlank</a:t>
              </a:r>
              <a:r>
                <a:rPr lang="en-US" altLang="ko-KR" sz="1400">
                  <a:latin typeface="Times New Roman" pitchFamily="18" charset="0"/>
                  <a:ea typeface="굴림" pitchFamily="50" charset="-127"/>
                </a:rPr>
                <a:t> prints a message to the client indicating that all form fields have not been completed.</a:t>
              </a:r>
            </a:p>
          </p:txBody>
        </p:sp>
        <p:sp>
          <p:nvSpPr>
            <p:cNvPr id="40967" name="Line 12"/>
            <p:cNvSpPr>
              <a:spLocks noChangeShapeType="1"/>
            </p:cNvSpPr>
            <p:nvPr/>
          </p:nvSpPr>
          <p:spPr bwMode="auto">
            <a:xfrm flipH="1">
              <a:off x="1864" y="360"/>
              <a:ext cx="71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D1B45366-939B-4C76-8950-E1122BF2E6B4}" type="slidenum">
              <a:rPr lang="ko-KR" altLang="en-US"/>
              <a:pPr>
                <a:defRPr/>
              </a:pPr>
              <a:t>6</a:t>
            </a:fld>
            <a:endParaRPr lang="en-US" altLang="ko-KR"/>
          </a:p>
        </p:txBody>
      </p:sp>
      <p:sp>
        <p:nvSpPr>
          <p:cNvPr id="73731"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sp>
        <p:nvSpPr>
          <p:cNvPr id="73732" name="Rectangle 3"/>
          <p:cNvSpPr>
            <a:spLocks noGrp="1" noChangeArrowheads="1"/>
          </p:cNvSpPr>
          <p:nvPr>
            <p:ph type="body" idx="1"/>
          </p:nvPr>
        </p:nvSpPr>
        <p:spPr/>
        <p:txBody>
          <a:bodyPr/>
          <a:lstStyle/>
          <a:p>
            <a:pPr eaLnBrk="1" hangingPunct="1"/>
            <a:r>
              <a:rPr lang="en-US" altLang="ko-KR" smtClean="0">
                <a:ea typeface="굴림" pitchFamily="50" charset="-127"/>
              </a:rPr>
              <a:t>Variables</a:t>
            </a:r>
          </a:p>
          <a:p>
            <a:pPr lvl="1" eaLnBrk="1" hangingPunct="1"/>
            <a:r>
              <a:rPr lang="en-US" altLang="ko-KR" smtClean="0">
                <a:ea typeface="굴림" pitchFamily="50" charset="-127"/>
              </a:rPr>
              <a:t>Can have different types at different times</a:t>
            </a:r>
          </a:p>
          <a:p>
            <a:pPr lvl="1" eaLnBrk="1" hangingPunct="1"/>
            <a:r>
              <a:rPr lang="en-US" altLang="ko-KR" smtClean="0">
                <a:ea typeface="굴림" pitchFamily="50" charset="-127"/>
              </a:rPr>
              <a:t>Variable names inside strings replaced by their value</a:t>
            </a:r>
          </a:p>
          <a:p>
            <a:pPr lvl="1" eaLnBrk="1" hangingPunct="1"/>
            <a:r>
              <a:rPr lang="en-US" altLang="ko-KR" smtClean="0">
                <a:ea typeface="굴림" pitchFamily="50" charset="-127"/>
              </a:rPr>
              <a:t>Type conversions</a:t>
            </a:r>
          </a:p>
          <a:p>
            <a:pPr lvl="2" eaLnBrk="1" hangingPunct="1"/>
            <a:r>
              <a:rPr lang="en-US" altLang="ko-KR" sz="1800" smtClean="0">
                <a:solidFill>
                  <a:schemeClr val="hlink"/>
                </a:solidFill>
                <a:latin typeface="Lucida Console" pitchFamily="49" charset="0"/>
                <a:ea typeface="굴림" pitchFamily="50" charset="-127"/>
              </a:rPr>
              <a:t>settype</a:t>
            </a:r>
            <a:r>
              <a:rPr lang="en-US" altLang="ko-KR" smtClean="0">
                <a:ea typeface="굴림" pitchFamily="50" charset="-127"/>
              </a:rPr>
              <a:t> function</a:t>
            </a:r>
          </a:p>
          <a:p>
            <a:pPr lvl="2" eaLnBrk="1" hangingPunct="1"/>
            <a:r>
              <a:rPr lang="en-US" altLang="ko-KR" smtClean="0">
                <a:ea typeface="굴림" pitchFamily="50" charset="-127"/>
              </a:rPr>
              <a:t>Type casting</a:t>
            </a:r>
          </a:p>
          <a:p>
            <a:pPr lvl="1" eaLnBrk="1" hangingPunct="1"/>
            <a:r>
              <a:rPr lang="en-US" altLang="ko-KR" smtClean="0">
                <a:ea typeface="굴림" pitchFamily="50" charset="-127"/>
              </a:rPr>
              <a:t>Concatenation operator</a:t>
            </a:r>
          </a:p>
          <a:p>
            <a:pPr lvl="2" eaLnBrk="1" hangingPunct="1"/>
            <a:r>
              <a:rPr lang="en-US" altLang="ko-KR" smtClean="0">
                <a:latin typeface="Lucida Console" pitchFamily="49" charset="0"/>
                <a:ea typeface="굴림" pitchFamily="50" charset="-127"/>
              </a:rPr>
              <a:t>.</a:t>
            </a:r>
            <a:r>
              <a:rPr lang="en-US" altLang="ko-KR" smtClean="0">
                <a:ea typeface="굴림" pitchFamily="50" charset="-127"/>
              </a:rPr>
              <a:t> </a:t>
            </a:r>
            <a:r>
              <a:rPr lang="en-US" altLang="ko-KR" sz="2200" smtClean="0">
                <a:ea typeface="굴림" pitchFamily="50" charset="-127"/>
              </a:rPr>
              <a:t>(period)</a:t>
            </a:r>
          </a:p>
          <a:p>
            <a:pPr lvl="2" eaLnBrk="1" hangingPunct="1"/>
            <a:r>
              <a:rPr lang="en-US" altLang="ko-KR" smtClean="0">
                <a:ea typeface="굴림" pitchFamily="50" charset="-127"/>
              </a:rPr>
              <a:t>Combine strings</a:t>
            </a:r>
          </a:p>
          <a:p>
            <a:pPr lvl="2" eaLnBrk="1" hangingPunct="1"/>
            <a:endParaRPr lang="ko-KR" altLang="en-US" smtClean="0">
              <a:ea typeface="굴림" pitchFamily="50" charset="-127"/>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2"/>
          <p:cNvSpPr>
            <a:spLocks noGrp="1"/>
          </p:cNvSpPr>
          <p:nvPr>
            <p:ph type="sldNum" sz="quarter" idx="10"/>
          </p:nvPr>
        </p:nvSpPr>
        <p:spPr/>
        <p:txBody>
          <a:bodyPr/>
          <a:lstStyle/>
          <a:p>
            <a:pPr>
              <a:defRPr/>
            </a:pPr>
            <a:fld id="{7F6A911E-2F50-462A-A24E-D2D6B21C7BBF}" type="slidenum">
              <a:rPr lang="ko-KR" altLang="en-US"/>
              <a:pPr>
                <a:defRPr/>
              </a:pPr>
              <a:t>60</a:t>
            </a:fld>
            <a:endParaRPr lang="en-US" altLang="ko-KR"/>
          </a:p>
        </p:txBody>
      </p:sp>
      <p:sp>
        <p:nvSpPr>
          <p:cNvPr id="89091" name="Rectangle 2"/>
          <p:cNvSpPr>
            <a:spLocks noGrp="1" noChangeArrowheads="1"/>
          </p:cNvSpPr>
          <p:nvPr>
            <p:ph type="title"/>
          </p:nvPr>
        </p:nvSpPr>
        <p:spPr/>
        <p:txBody>
          <a:bodyPr/>
          <a:lstStyle/>
          <a:p>
            <a:pPr eaLnBrk="1" hangingPunct="1"/>
            <a:r>
              <a:rPr lang="ko-KR" altLang="en-US" smtClean="0">
                <a:ea typeface="굴림" pitchFamily="50" charset="-127"/>
              </a:rPr>
              <a:t>26.6 </a:t>
            </a:r>
            <a:r>
              <a:rPr lang="en-US" altLang="ko-KR" smtClean="0">
                <a:ea typeface="굴림" pitchFamily="50" charset="-127"/>
              </a:rPr>
              <a:t>Verifying a Username and Password</a:t>
            </a:r>
          </a:p>
        </p:txBody>
      </p:sp>
      <p:sp>
        <p:nvSpPr>
          <p:cNvPr id="89092" name="Rectangle 3"/>
          <p:cNvSpPr>
            <a:spLocks noChangeArrowheads="1"/>
          </p:cNvSpPr>
          <p:nvPr/>
        </p:nvSpPr>
        <p:spPr bwMode="auto">
          <a:xfrm>
            <a:off x="539750" y="1055688"/>
            <a:ext cx="469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26.16    Verifying a username and password.</a:t>
            </a:r>
          </a:p>
        </p:txBody>
      </p:sp>
      <p:pic>
        <p:nvPicPr>
          <p:cNvPr id="89093" name="Picture 7" descr="29_1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624013"/>
            <a:ext cx="4953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8" descr="29_16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3922713"/>
            <a:ext cx="4953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2F47938C-AEDD-4753-B2E1-1AD30A742847}" type="slidenum">
              <a:rPr lang="ko-KR" altLang="en-US"/>
              <a:pPr>
                <a:defRPr/>
              </a:pPr>
              <a:t>61</a:t>
            </a:fld>
            <a:endParaRPr lang="en-US" altLang="ko-KR"/>
          </a:p>
        </p:txBody>
      </p:sp>
      <p:sp>
        <p:nvSpPr>
          <p:cNvPr id="90115" name="Rectangle 2"/>
          <p:cNvSpPr>
            <a:spLocks noGrp="1" noChangeArrowheads="1"/>
          </p:cNvSpPr>
          <p:nvPr>
            <p:ph type="title"/>
          </p:nvPr>
        </p:nvSpPr>
        <p:spPr/>
        <p:txBody>
          <a:bodyPr/>
          <a:lstStyle/>
          <a:p>
            <a:pPr eaLnBrk="1" hangingPunct="1"/>
            <a:r>
              <a:rPr lang="ko-KR" altLang="en-US" smtClean="0">
                <a:ea typeface="굴림" pitchFamily="50" charset="-127"/>
              </a:rPr>
              <a:t>26.7 </a:t>
            </a:r>
            <a:r>
              <a:rPr lang="en-US" altLang="ko-KR" smtClean="0">
                <a:ea typeface="굴림" pitchFamily="50" charset="-127"/>
              </a:rPr>
              <a:t>Connecting to a Database</a:t>
            </a:r>
          </a:p>
        </p:txBody>
      </p:sp>
      <p:sp>
        <p:nvSpPr>
          <p:cNvPr id="90116" name="Rectangle 3"/>
          <p:cNvSpPr>
            <a:spLocks noGrp="1" noChangeArrowheads="1"/>
          </p:cNvSpPr>
          <p:nvPr>
            <p:ph type="body" idx="1"/>
          </p:nvPr>
        </p:nvSpPr>
        <p:spPr>
          <a:xfrm>
            <a:off x="685800" y="1219200"/>
            <a:ext cx="8050213" cy="5257800"/>
          </a:xfrm>
        </p:spPr>
        <p:txBody>
          <a:bodyPr/>
          <a:lstStyle/>
          <a:p>
            <a:pPr eaLnBrk="1" hangingPunct="1">
              <a:lnSpc>
                <a:spcPct val="90000"/>
              </a:lnSpc>
            </a:pPr>
            <a:r>
              <a:rPr lang="en-US" altLang="ko-KR" sz="2400" smtClean="0">
                <a:ea typeface="굴림" pitchFamily="50" charset="-127"/>
              </a:rPr>
              <a:t>PHP offers built-in supports for many databases.</a:t>
            </a:r>
          </a:p>
          <a:p>
            <a:pPr eaLnBrk="1" hangingPunct="1">
              <a:lnSpc>
                <a:spcPct val="90000"/>
              </a:lnSpc>
            </a:pPr>
            <a:r>
              <a:rPr lang="en-US" altLang="ko-KR" sz="2400" smtClean="0">
                <a:ea typeface="굴림" pitchFamily="50" charset="-127"/>
              </a:rPr>
              <a:t>Several useful functions to interact with MySQL databases</a:t>
            </a:r>
          </a:p>
          <a:p>
            <a:pPr lvl="2" eaLnBrk="1" hangingPunct="1">
              <a:lnSpc>
                <a:spcPct val="90000"/>
              </a:lnSpc>
            </a:pPr>
            <a:r>
              <a:rPr lang="en-US" altLang="ko-KR" sz="2400" smtClean="0">
                <a:solidFill>
                  <a:schemeClr val="hlink"/>
                </a:solidFill>
                <a:ea typeface="굴림" pitchFamily="50" charset="-127"/>
              </a:rPr>
              <a:t>mysql_connect</a:t>
            </a:r>
          </a:p>
          <a:p>
            <a:pPr lvl="3" eaLnBrk="1" hangingPunct="1">
              <a:lnSpc>
                <a:spcPct val="90000"/>
              </a:lnSpc>
            </a:pPr>
            <a:r>
              <a:rPr lang="en-US" altLang="ko-KR" smtClean="0">
                <a:ea typeface="굴림" pitchFamily="50" charset="-127"/>
              </a:rPr>
              <a:t>Establishes a connection to a MySQL server</a:t>
            </a:r>
          </a:p>
          <a:p>
            <a:pPr lvl="2" eaLnBrk="1" hangingPunct="1">
              <a:lnSpc>
                <a:spcPct val="90000"/>
              </a:lnSpc>
            </a:pPr>
            <a:r>
              <a:rPr lang="en-US" altLang="ko-KR" sz="2400" smtClean="0">
                <a:solidFill>
                  <a:schemeClr val="hlink"/>
                </a:solidFill>
                <a:ea typeface="굴림" pitchFamily="50" charset="-127"/>
              </a:rPr>
              <a:t>mysql_select_db</a:t>
            </a:r>
          </a:p>
          <a:p>
            <a:pPr lvl="3" eaLnBrk="1" hangingPunct="1">
              <a:lnSpc>
                <a:spcPct val="90000"/>
              </a:lnSpc>
            </a:pPr>
            <a:r>
              <a:rPr lang="en-US" altLang="ko-KR" smtClean="0">
                <a:ea typeface="굴림" pitchFamily="50" charset="-127"/>
              </a:rPr>
              <a:t>Sets the current active database on the server</a:t>
            </a:r>
          </a:p>
          <a:p>
            <a:pPr lvl="2" eaLnBrk="1" hangingPunct="1">
              <a:lnSpc>
                <a:spcPct val="90000"/>
              </a:lnSpc>
            </a:pPr>
            <a:r>
              <a:rPr lang="en-US" altLang="ko-KR" sz="2400" smtClean="0">
                <a:solidFill>
                  <a:schemeClr val="hlink"/>
                </a:solidFill>
                <a:ea typeface="굴림" pitchFamily="50" charset="-127"/>
              </a:rPr>
              <a:t>mysql_query</a:t>
            </a:r>
          </a:p>
          <a:p>
            <a:pPr lvl="3" eaLnBrk="1" hangingPunct="1">
              <a:lnSpc>
                <a:spcPct val="90000"/>
              </a:lnSpc>
            </a:pPr>
            <a:r>
              <a:rPr lang="en-US" altLang="ko-KR" smtClean="0">
                <a:ea typeface="굴림" pitchFamily="50" charset="-127"/>
              </a:rPr>
              <a:t>Sends a query to the currently active database on the server</a:t>
            </a:r>
          </a:p>
          <a:p>
            <a:pPr lvl="2" eaLnBrk="1" hangingPunct="1">
              <a:lnSpc>
                <a:spcPct val="90000"/>
              </a:lnSpc>
            </a:pPr>
            <a:r>
              <a:rPr lang="en-US" altLang="ko-KR" sz="2400" smtClean="0">
                <a:solidFill>
                  <a:schemeClr val="hlink"/>
                </a:solidFill>
                <a:ea typeface="굴림" pitchFamily="50" charset="-127"/>
              </a:rPr>
              <a:t>mysql_error</a:t>
            </a:r>
            <a:r>
              <a:rPr lang="en-US" altLang="ko-KR" sz="2400" smtClean="0">
                <a:ea typeface="굴림" pitchFamily="50" charset="-127"/>
              </a:rPr>
              <a:t> </a:t>
            </a:r>
          </a:p>
          <a:p>
            <a:pPr lvl="3" eaLnBrk="1" hangingPunct="1">
              <a:lnSpc>
                <a:spcPct val="90000"/>
              </a:lnSpc>
            </a:pPr>
            <a:r>
              <a:rPr lang="en-US" altLang="ko-KR" smtClean="0">
                <a:ea typeface="굴림" pitchFamily="50" charset="-127"/>
              </a:rPr>
              <a:t>Returns the error text from the last MySQL function</a:t>
            </a:r>
          </a:p>
          <a:p>
            <a:pPr lvl="2" eaLnBrk="1" hangingPunct="1">
              <a:lnSpc>
                <a:spcPct val="90000"/>
              </a:lnSpc>
            </a:pPr>
            <a:r>
              <a:rPr lang="en-US" altLang="ko-KR" sz="2400" smtClean="0">
                <a:solidFill>
                  <a:schemeClr val="hlink"/>
                </a:solidFill>
                <a:ea typeface="굴림" pitchFamily="50" charset="-127"/>
              </a:rPr>
              <a:t>mysql_fetch_row</a:t>
            </a:r>
          </a:p>
          <a:p>
            <a:pPr lvl="3" eaLnBrk="1" hangingPunct="1">
              <a:lnSpc>
                <a:spcPct val="90000"/>
              </a:lnSpc>
            </a:pPr>
            <a:r>
              <a:rPr lang="en-US" altLang="ko-KR" smtClean="0">
                <a:ea typeface="굴림" pitchFamily="50" charset="-127"/>
              </a:rPr>
              <a:t>Fetches one row of data from the result</a:t>
            </a:r>
          </a:p>
          <a:p>
            <a:pPr lvl="2" eaLnBrk="1" hangingPunct="1">
              <a:lnSpc>
                <a:spcPct val="90000"/>
              </a:lnSpc>
            </a:pPr>
            <a:r>
              <a:rPr lang="en-US" altLang="ko-KR" sz="2400" smtClean="0">
                <a:solidFill>
                  <a:schemeClr val="hlink"/>
                </a:solidFill>
                <a:ea typeface="굴림" pitchFamily="50" charset="-127"/>
              </a:rPr>
              <a:t>mysql_close</a:t>
            </a:r>
          </a:p>
          <a:p>
            <a:pPr lvl="3" eaLnBrk="1" hangingPunct="1">
              <a:lnSpc>
                <a:spcPct val="90000"/>
              </a:lnSpc>
            </a:pPr>
            <a:r>
              <a:rPr lang="en-US" altLang="ko-KR" smtClean="0">
                <a:ea typeface="굴림" pitchFamily="50" charset="-127"/>
              </a:rPr>
              <a:t>Closes the connection to the MySQL server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58F8F598-187C-4000-8CA4-47F75CFFCD27}" type="slidenum">
              <a:rPr lang="ko-KR" altLang="en-US"/>
              <a:pPr>
                <a:defRPr/>
              </a:pPr>
              <a:t>62</a:t>
            </a:fld>
            <a:endParaRPr lang="en-US" altLang="ko-KR"/>
          </a:p>
        </p:txBody>
      </p:sp>
      <p:graphicFrame>
        <p:nvGraphicFramePr>
          <p:cNvPr id="41986" name="Object 8"/>
          <p:cNvGraphicFramePr>
            <a:graphicFrameLocks/>
          </p:cNvGraphicFramePr>
          <p:nvPr/>
        </p:nvGraphicFramePr>
        <p:xfrm>
          <a:off x="0" y="0"/>
          <a:ext cx="6919913" cy="5029200"/>
        </p:xfrm>
        <a:graphic>
          <a:graphicData uri="http://schemas.openxmlformats.org/presentationml/2006/ole">
            <mc:AlternateContent xmlns:mc="http://schemas.openxmlformats.org/markup-compatibility/2006">
              <mc:Choice xmlns:v="urn:schemas-microsoft-com:vml" Requires="v">
                <p:oleObj spid="_x0000_s41992" name="Document" r:id="rId4" imgW="7120800" imgH="5248440" progId="Word.Document.8">
                  <p:embed/>
                </p:oleObj>
              </mc:Choice>
              <mc:Fallback>
                <p:oleObj name="Document" r:id="rId4" imgW="7120800" imgH="5248440" progId="Word.Document.8">
                  <p:embed/>
                  <p:pic>
                    <p:nvPicPr>
                      <p:cNvPr id="0" name="Object 8"/>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Rectangle 2"/>
          <p:cNvSpPr>
            <a:spLocks noGrp="1" noChangeArrowheads="1"/>
          </p:cNvSpPr>
          <p:nvPr>
            <p:ph type="ctrTitle"/>
          </p:nvPr>
        </p:nvSpPr>
        <p:spPr/>
        <p:txBody>
          <a:bodyPr/>
          <a:lstStyle/>
          <a:p>
            <a:pPr eaLnBrk="1" hangingPunct="1"/>
            <a:r>
              <a:rPr lang="en-US" altLang="ko-KR" smtClean="0">
                <a:ea typeface="굴림" pitchFamily="50" charset="-127"/>
              </a:rPr>
              <a:t>data.html</a:t>
            </a:r>
            <a:br>
              <a:rPr lang="en-US" altLang="ko-KR" smtClean="0">
                <a:ea typeface="굴림" pitchFamily="50" charset="-127"/>
              </a:rPr>
            </a:br>
            <a:r>
              <a:rPr lang="en-US" altLang="ko-KR" smtClean="0">
                <a:ea typeface="굴림" pitchFamily="50" charset="-127"/>
              </a:rPr>
              <a:t>(1 of 2)</a:t>
            </a:r>
          </a:p>
        </p:txBody>
      </p:sp>
      <p:sp>
        <p:nvSpPr>
          <p:cNvPr id="41989" name="Text Box 9"/>
          <p:cNvSpPr txBox="1">
            <a:spLocks noChangeArrowheads="1"/>
          </p:cNvSpPr>
          <p:nvPr/>
        </p:nvSpPr>
        <p:spPr bwMode="auto">
          <a:xfrm>
            <a:off x="2590800" y="42863"/>
            <a:ext cx="6553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In this example, the client selects a database field name that is sent to PHP script </a:t>
            </a:r>
            <a:r>
              <a:rPr lang="en-US" altLang="ko-KR" sz="2000" b="1">
                <a:latin typeface="Times New Roman" pitchFamily="18" charset="0"/>
                <a:ea typeface="굴림" pitchFamily="50" charset="-127"/>
              </a:rPr>
              <a:t>database.php</a:t>
            </a:r>
            <a:r>
              <a:rPr lang="en-US" altLang="ko-KR" sz="2000">
                <a:latin typeface="Times New Roman" pitchFamily="18" charset="0"/>
                <a:ea typeface="굴림" pitchFamily="50" charset="-127"/>
              </a:rPr>
              <a:t>.</a:t>
            </a:r>
          </a:p>
        </p:txBody>
      </p:sp>
      <p:pic>
        <p:nvPicPr>
          <p:cNvPr id="41990" name="Picture 10" descr="29_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725" y="2752725"/>
            <a:ext cx="50673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11"/>
          <p:cNvSpPr>
            <a:spLocks noChangeArrowheads="1"/>
          </p:cNvSpPr>
          <p:nvPr/>
        </p:nvSpPr>
        <p:spPr bwMode="auto">
          <a:xfrm>
            <a:off x="4622800" y="5492750"/>
            <a:ext cx="452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26.18    Form to query a MySQL database.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58320860-B5E6-41AD-93F5-12F198F25850}" type="slidenum">
              <a:rPr lang="ko-KR" altLang="en-US"/>
              <a:pPr>
                <a:defRPr/>
              </a:pPr>
              <a:t>63</a:t>
            </a:fld>
            <a:endParaRPr lang="en-US" altLang="ko-KR"/>
          </a:p>
        </p:txBody>
      </p:sp>
      <p:graphicFrame>
        <p:nvGraphicFramePr>
          <p:cNvPr id="43010" name="Object 7"/>
          <p:cNvGraphicFramePr>
            <a:graphicFrameLocks noChangeAspect="1"/>
          </p:cNvGraphicFramePr>
          <p:nvPr/>
        </p:nvGraphicFramePr>
        <p:xfrm>
          <a:off x="0" y="0"/>
          <a:ext cx="6997700" cy="3746500"/>
        </p:xfrm>
        <a:graphic>
          <a:graphicData uri="http://schemas.openxmlformats.org/presentationml/2006/ole">
            <mc:AlternateContent xmlns:mc="http://schemas.openxmlformats.org/markup-compatibility/2006">
              <mc:Choice xmlns:v="urn:schemas-microsoft-com:vml" Requires="v">
                <p:oleObj spid="_x0000_s43016" name="Document" r:id="rId4" imgW="7103880" imgH="3802320" progId="Word.Document.8">
                  <p:embed/>
                </p:oleObj>
              </mc:Choice>
              <mc:Fallback>
                <p:oleObj name="Document" r:id="rId4" imgW="7103880" imgH="3802320"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97700" cy="374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Rectangle 3"/>
          <p:cNvSpPr>
            <a:spLocks noGrp="1" noChangeArrowheads="1"/>
          </p:cNvSpPr>
          <p:nvPr>
            <p:ph type="ctrTitle"/>
          </p:nvPr>
        </p:nvSpPr>
        <p:spPr/>
        <p:txBody>
          <a:bodyPr/>
          <a:lstStyle/>
          <a:p>
            <a:pPr eaLnBrk="1" hangingPunct="1"/>
            <a:r>
              <a:rPr lang="en-US" altLang="ko-KR" smtClean="0">
                <a:ea typeface="굴림" pitchFamily="50" charset="-127"/>
              </a:rPr>
              <a:t>data.html</a:t>
            </a:r>
            <a:br>
              <a:rPr lang="en-US" altLang="ko-KR" smtClean="0">
                <a:ea typeface="굴림" pitchFamily="50" charset="-127"/>
              </a:rPr>
            </a:br>
            <a:r>
              <a:rPr lang="en-US" altLang="ko-KR" smtClean="0">
                <a:ea typeface="굴림" pitchFamily="50" charset="-127"/>
              </a:rPr>
              <a:t>(2 of 2)</a:t>
            </a:r>
          </a:p>
        </p:txBody>
      </p:sp>
      <p:grpSp>
        <p:nvGrpSpPr>
          <p:cNvPr id="43013" name="Group 8"/>
          <p:cNvGrpSpPr>
            <a:grpSpLocks/>
          </p:cNvGrpSpPr>
          <p:nvPr/>
        </p:nvGrpSpPr>
        <p:grpSpPr bwMode="auto">
          <a:xfrm>
            <a:off x="3311525" y="158750"/>
            <a:ext cx="5657850" cy="1776413"/>
            <a:chOff x="2086" y="100"/>
            <a:chExt cx="2929" cy="1119"/>
          </a:xfrm>
        </p:grpSpPr>
        <p:sp>
          <p:nvSpPr>
            <p:cNvPr id="43014" name="Text Box 5"/>
            <p:cNvSpPr txBox="1">
              <a:spLocks noChangeArrowheads="1"/>
            </p:cNvSpPr>
            <p:nvPr/>
          </p:nvSpPr>
          <p:spPr bwMode="auto">
            <a:xfrm>
              <a:off x="2348" y="376"/>
              <a:ext cx="2667" cy="843"/>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Add a </a:t>
              </a:r>
              <a:r>
                <a:rPr lang="en-US" altLang="ko-KR" sz="1800" i="1">
                  <a:latin typeface="Times New Roman" pitchFamily="18" charset="0"/>
                  <a:ea typeface="굴림" pitchFamily="50" charset="-127"/>
                </a:rPr>
                <a:t>select</a:t>
              </a:r>
              <a:r>
                <a:rPr lang="en-US" altLang="ko-KR" sz="1800">
                  <a:latin typeface="Times New Roman" pitchFamily="18" charset="0"/>
                  <a:ea typeface="굴림" pitchFamily="50" charset="-127"/>
                </a:rPr>
                <a:t> box to the form, set the name of the </a:t>
              </a:r>
              <a:r>
                <a:rPr lang="en-US" altLang="ko-KR" sz="1800" i="1">
                  <a:latin typeface="Times New Roman" pitchFamily="18" charset="0"/>
                  <a:ea typeface="굴림" pitchFamily="50" charset="-127"/>
                </a:rPr>
                <a:t>select</a:t>
              </a:r>
              <a:r>
                <a:rPr lang="en-US" altLang="ko-KR" sz="1800">
                  <a:latin typeface="Times New Roman" pitchFamily="18" charset="0"/>
                  <a:ea typeface="굴림" pitchFamily="50" charset="-127"/>
                </a:rPr>
                <a:t> box to </a:t>
              </a:r>
              <a:r>
                <a:rPr lang="en-US" altLang="ko-KR" sz="1800" b="1">
                  <a:latin typeface="Times New Roman" pitchFamily="18" charset="0"/>
                  <a:ea typeface="굴림" pitchFamily="50" charset="-127"/>
                </a:rPr>
                <a:t>select</a:t>
              </a:r>
              <a:r>
                <a:rPr lang="en-US" altLang="ko-KR" sz="1800">
                  <a:latin typeface="Times New Roman" pitchFamily="18" charset="0"/>
                  <a:ea typeface="굴림" pitchFamily="50" charset="-127"/>
                </a:rPr>
                <a:t>, and set its default selection to </a:t>
              </a:r>
              <a:r>
                <a:rPr lang="en-US" altLang="ko-KR" sz="1800" b="1">
                  <a:latin typeface="Times New Roman" pitchFamily="18" charset="0"/>
                  <a:ea typeface="굴림" pitchFamily="50" charset="-127"/>
                </a:rPr>
                <a:t>*</a:t>
              </a:r>
              <a:r>
                <a:rPr lang="en-US" altLang="ko-KR" sz="1800">
                  <a:latin typeface="Times New Roman" pitchFamily="18" charset="0"/>
                  <a:ea typeface="굴림" pitchFamily="50" charset="-127"/>
                </a:rPr>
                <a:t>. </a:t>
              </a:r>
            </a:p>
            <a:p>
              <a:r>
                <a:rPr lang="en-US" altLang="ko-KR" sz="1800">
                  <a:latin typeface="Times New Roman" pitchFamily="18" charset="0"/>
                  <a:ea typeface="굴림" pitchFamily="50" charset="-127"/>
                </a:rPr>
                <a:t>This value specifies that all rows are to be retrieved from the database</a:t>
              </a:r>
            </a:p>
          </p:txBody>
        </p:sp>
        <p:sp>
          <p:nvSpPr>
            <p:cNvPr id="43015" name="Line 6"/>
            <p:cNvSpPr>
              <a:spLocks noChangeShapeType="1"/>
            </p:cNvSpPr>
            <p:nvPr/>
          </p:nvSpPr>
          <p:spPr bwMode="auto">
            <a:xfrm flipH="1" flipV="1">
              <a:off x="2086" y="100"/>
              <a:ext cx="1500" cy="2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sldNum" sz="quarter" idx="10"/>
          </p:nvPr>
        </p:nvSpPr>
        <p:spPr/>
        <p:txBody>
          <a:bodyPr/>
          <a:lstStyle/>
          <a:p>
            <a:pPr>
              <a:defRPr/>
            </a:pPr>
            <a:fld id="{B7F719A5-961B-4003-A246-EC94AE6BDC72}" type="slidenum">
              <a:rPr lang="ko-KR" altLang="en-US"/>
              <a:pPr>
                <a:defRPr/>
              </a:pPr>
              <a:t>64</a:t>
            </a:fld>
            <a:endParaRPr lang="en-US" altLang="ko-KR"/>
          </a:p>
        </p:txBody>
      </p:sp>
      <p:graphicFrame>
        <p:nvGraphicFramePr>
          <p:cNvPr id="44034" name="Object 18"/>
          <p:cNvGraphicFramePr>
            <a:graphicFrameLocks/>
          </p:cNvGraphicFramePr>
          <p:nvPr/>
        </p:nvGraphicFramePr>
        <p:xfrm>
          <a:off x="0" y="0"/>
          <a:ext cx="6919913" cy="6210300"/>
        </p:xfrm>
        <a:graphic>
          <a:graphicData uri="http://schemas.openxmlformats.org/presentationml/2006/ole">
            <mc:AlternateContent xmlns:mc="http://schemas.openxmlformats.org/markup-compatibility/2006">
              <mc:Choice xmlns:v="urn:schemas-microsoft-com:vml" Requires="v">
                <p:oleObj spid="_x0000_s44043" name="Document" r:id="rId4" imgW="7091640" imgH="6212160" progId="Word.Document.8">
                  <p:embed/>
                </p:oleObj>
              </mc:Choice>
              <mc:Fallback>
                <p:oleObj name="Document" r:id="rId4" imgW="7091640" imgH="6212160" progId="Word.Document.8">
                  <p:embed/>
                  <p:pic>
                    <p:nvPicPr>
                      <p:cNvPr id="0" name="Object 18"/>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21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Rectangle 2"/>
          <p:cNvSpPr>
            <a:spLocks noGrp="1" noChangeArrowheads="1"/>
          </p:cNvSpPr>
          <p:nvPr>
            <p:ph type="ctrTitle"/>
          </p:nvPr>
        </p:nvSpPr>
        <p:spPr/>
        <p:txBody>
          <a:bodyPr/>
          <a:lstStyle/>
          <a:p>
            <a:pPr eaLnBrk="1" hangingPunct="1"/>
            <a:r>
              <a:rPr lang="en-US" altLang="ko-KR" smtClean="0">
                <a:ea typeface="굴림" pitchFamily="50" charset="-127"/>
              </a:rPr>
              <a:t>database.php</a:t>
            </a:r>
            <a:br>
              <a:rPr lang="en-US" altLang="ko-KR" smtClean="0">
                <a:ea typeface="굴림" pitchFamily="50" charset="-127"/>
              </a:rPr>
            </a:br>
            <a:r>
              <a:rPr lang="en-US" altLang="ko-KR" smtClean="0">
                <a:ea typeface="굴림" pitchFamily="50" charset="-127"/>
              </a:rPr>
              <a:t>(1 of 3)</a:t>
            </a:r>
          </a:p>
        </p:txBody>
      </p:sp>
      <p:sp>
        <p:nvSpPr>
          <p:cNvPr id="44037" name="Text Box 4"/>
          <p:cNvSpPr txBox="1">
            <a:spLocks noChangeArrowheads="1"/>
          </p:cNvSpPr>
          <p:nvPr/>
        </p:nvSpPr>
        <p:spPr bwMode="auto">
          <a:xfrm>
            <a:off x="3937000" y="3078163"/>
            <a:ext cx="3532188"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Concatenates the posted field name to a </a:t>
            </a:r>
            <a:r>
              <a:rPr lang="en-US" altLang="ko-KR" sz="1800" b="1">
                <a:latin typeface="Times New Roman" pitchFamily="18" charset="0"/>
                <a:ea typeface="굴림" pitchFamily="50" charset="-127"/>
              </a:rPr>
              <a:t>SELECT</a:t>
            </a:r>
            <a:r>
              <a:rPr lang="en-US" altLang="ko-KR" sz="1800">
                <a:latin typeface="Times New Roman" pitchFamily="18" charset="0"/>
                <a:ea typeface="굴림" pitchFamily="50" charset="-127"/>
              </a:rPr>
              <a:t> query</a:t>
            </a:r>
          </a:p>
        </p:txBody>
      </p:sp>
      <p:sp>
        <p:nvSpPr>
          <p:cNvPr id="44038" name="Line 5"/>
          <p:cNvSpPr>
            <a:spLocks noChangeShapeType="1"/>
          </p:cNvSpPr>
          <p:nvPr/>
        </p:nvSpPr>
        <p:spPr bwMode="auto">
          <a:xfrm flipH="1">
            <a:off x="1649413" y="3324225"/>
            <a:ext cx="2311400" cy="1263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44039" name="Text Box 8"/>
          <p:cNvSpPr txBox="1">
            <a:spLocks noChangeArrowheads="1"/>
          </p:cNvSpPr>
          <p:nvPr/>
        </p:nvSpPr>
        <p:spPr bwMode="auto">
          <a:xfrm>
            <a:off x="4933950" y="4800600"/>
            <a:ext cx="4210050" cy="20256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Takes three arguments - the server’s host name, a username and a password</a:t>
            </a:r>
          </a:p>
          <a:p>
            <a:r>
              <a:rPr lang="en-US" altLang="ko-KR" sz="1800">
                <a:latin typeface="Times New Roman" pitchFamily="18" charset="0"/>
                <a:ea typeface="굴림" pitchFamily="50" charset="-127"/>
              </a:rPr>
              <a:t>Returns a database handle which represents PHP’s connection to a database. </a:t>
            </a:r>
          </a:p>
          <a:p>
            <a:r>
              <a:rPr lang="en-US" altLang="ko-KR" sz="1800">
                <a:latin typeface="Times New Roman" pitchFamily="18" charset="0"/>
                <a:ea typeface="굴림" pitchFamily="50" charset="-127"/>
              </a:rPr>
              <a:t>If this connection is not made, function </a:t>
            </a:r>
            <a:r>
              <a:rPr lang="en-US" altLang="ko-KR" sz="1800" b="1">
                <a:latin typeface="Times New Roman" pitchFamily="18" charset="0"/>
                <a:ea typeface="굴림" pitchFamily="50" charset="-127"/>
              </a:rPr>
              <a:t>die</a:t>
            </a:r>
            <a:r>
              <a:rPr lang="en-US" altLang="ko-KR" sz="1800">
                <a:latin typeface="Times New Roman" pitchFamily="18" charset="0"/>
                <a:ea typeface="굴림" pitchFamily="50" charset="-127"/>
              </a:rPr>
              <a:t> is called to terminate script execution</a:t>
            </a:r>
          </a:p>
        </p:txBody>
      </p:sp>
      <p:sp>
        <p:nvSpPr>
          <p:cNvPr id="44040" name="Line 9"/>
          <p:cNvSpPr>
            <a:spLocks noChangeShapeType="1"/>
          </p:cNvSpPr>
          <p:nvPr/>
        </p:nvSpPr>
        <p:spPr bwMode="auto">
          <a:xfrm flipH="1">
            <a:off x="3403600" y="4895850"/>
            <a:ext cx="1541463" cy="423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44041" name="Text Box 22"/>
          <p:cNvSpPr txBox="1">
            <a:spLocks noChangeArrowheads="1"/>
          </p:cNvSpPr>
          <p:nvPr/>
        </p:nvSpPr>
        <p:spPr bwMode="auto">
          <a:xfrm>
            <a:off x="2590800" y="42863"/>
            <a:ext cx="6553200" cy="10064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script is responsible for building an SQL query with the specified field name, querying the database, and sending result sets to the client</a:t>
            </a:r>
          </a:p>
        </p:txBody>
      </p:sp>
      <p:sp>
        <p:nvSpPr>
          <p:cNvPr id="44042" name="AutoShape 23"/>
          <p:cNvSpPr>
            <a:spLocks/>
          </p:cNvSpPr>
          <p:nvPr/>
        </p:nvSpPr>
        <p:spPr bwMode="auto">
          <a:xfrm>
            <a:off x="4321175" y="3835400"/>
            <a:ext cx="4602163" cy="665163"/>
          </a:xfrm>
          <a:prstGeom prst="borderCallout2">
            <a:avLst>
              <a:gd name="adj1" fmla="val 17185"/>
              <a:gd name="adj2" fmla="val -1657"/>
              <a:gd name="adj3" fmla="val 17185"/>
              <a:gd name="adj4" fmla="val -21144"/>
              <a:gd name="adj5" fmla="val 217185"/>
              <a:gd name="adj6" fmla="val -37736"/>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Calls function </a:t>
            </a:r>
            <a:r>
              <a:rPr lang="en-US" altLang="ko-KR" sz="1800" b="1">
                <a:latin typeface="Times New Roman" pitchFamily="18" charset="0"/>
                <a:ea typeface="굴림" pitchFamily="50" charset="-127"/>
              </a:rPr>
              <a:t>mysql_connect</a:t>
            </a:r>
            <a:r>
              <a:rPr lang="en-US" altLang="ko-KR" sz="1800">
                <a:latin typeface="Times New Roman" pitchFamily="18" charset="0"/>
                <a:ea typeface="굴림" pitchFamily="50" charset="-127"/>
              </a:rPr>
              <a:t> to connect to the MySQL database.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Grp="1" noChangeArrowheads="1"/>
          </p:cNvSpPr>
          <p:nvPr>
            <p:ph type="sldNum" sz="quarter" idx="10"/>
          </p:nvPr>
        </p:nvSpPr>
        <p:spPr/>
        <p:txBody>
          <a:bodyPr/>
          <a:lstStyle/>
          <a:p>
            <a:pPr>
              <a:defRPr/>
            </a:pPr>
            <a:fld id="{BEADB104-ED4D-4D3C-97C3-FAB2FA4F945D}" type="slidenum">
              <a:rPr lang="ko-KR" altLang="en-US"/>
              <a:pPr>
                <a:defRPr/>
              </a:pPr>
              <a:t>65</a:t>
            </a:fld>
            <a:endParaRPr lang="en-US" altLang="ko-KR"/>
          </a:p>
        </p:txBody>
      </p:sp>
      <p:graphicFrame>
        <p:nvGraphicFramePr>
          <p:cNvPr id="45058" name="Object 16"/>
          <p:cNvGraphicFramePr>
            <a:graphicFrameLocks/>
          </p:cNvGraphicFramePr>
          <p:nvPr/>
        </p:nvGraphicFramePr>
        <p:xfrm>
          <a:off x="0" y="0"/>
          <a:ext cx="6919913" cy="6032500"/>
        </p:xfrm>
        <a:graphic>
          <a:graphicData uri="http://schemas.openxmlformats.org/presentationml/2006/ole">
            <mc:AlternateContent xmlns:mc="http://schemas.openxmlformats.org/markup-compatibility/2006">
              <mc:Choice xmlns:v="urn:schemas-microsoft-com:vml" Requires="v">
                <p:oleObj spid="_x0000_s45070" name="Document" r:id="rId4" imgW="7113240" imgH="6199200" progId="Word.Document.8">
                  <p:embed/>
                </p:oleObj>
              </mc:Choice>
              <mc:Fallback>
                <p:oleObj name="Document" r:id="rId4" imgW="7113240" imgH="6199200" progId="Word.Document.8">
                  <p:embed/>
                  <p:pic>
                    <p:nvPicPr>
                      <p:cNvPr id="0" name="Object 1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03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Rectangle 3"/>
          <p:cNvSpPr>
            <a:spLocks noGrp="1" noChangeArrowheads="1"/>
          </p:cNvSpPr>
          <p:nvPr>
            <p:ph type="ctrTitle"/>
          </p:nvPr>
        </p:nvSpPr>
        <p:spPr/>
        <p:txBody>
          <a:bodyPr/>
          <a:lstStyle/>
          <a:p>
            <a:pPr eaLnBrk="1" hangingPunct="1"/>
            <a:r>
              <a:rPr lang="en-US" altLang="ko-KR" smtClean="0">
                <a:ea typeface="굴림" pitchFamily="50" charset="-127"/>
              </a:rPr>
              <a:t>database.php</a:t>
            </a:r>
            <a:br>
              <a:rPr lang="en-US" altLang="ko-KR" smtClean="0">
                <a:ea typeface="굴림" pitchFamily="50" charset="-127"/>
              </a:rPr>
            </a:br>
            <a:r>
              <a:rPr lang="en-US" altLang="ko-KR" smtClean="0">
                <a:ea typeface="굴림" pitchFamily="50" charset="-127"/>
              </a:rPr>
              <a:t>(2 of 3)</a:t>
            </a:r>
          </a:p>
        </p:txBody>
      </p:sp>
      <p:sp>
        <p:nvSpPr>
          <p:cNvPr id="45061" name="Text Box 11"/>
          <p:cNvSpPr txBox="1">
            <a:spLocks noChangeArrowheads="1"/>
          </p:cNvSpPr>
          <p:nvPr/>
        </p:nvSpPr>
        <p:spPr bwMode="auto">
          <a:xfrm>
            <a:off x="4384675" y="693738"/>
            <a:ext cx="4759325"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Calls function </a:t>
            </a:r>
            <a:r>
              <a:rPr lang="en-US" altLang="ko-KR" sz="1800" b="1">
                <a:latin typeface="Times New Roman" pitchFamily="18" charset="0"/>
                <a:ea typeface="굴림" pitchFamily="50" charset="-127"/>
              </a:rPr>
              <a:t>mysql_select_db</a:t>
            </a:r>
            <a:r>
              <a:rPr lang="en-US" altLang="ko-KR" sz="1800">
                <a:latin typeface="Times New Roman" pitchFamily="18" charset="0"/>
                <a:ea typeface="굴림" pitchFamily="50" charset="-127"/>
              </a:rPr>
              <a:t> to specify the database to be queried</a:t>
            </a:r>
          </a:p>
        </p:txBody>
      </p:sp>
      <p:sp>
        <p:nvSpPr>
          <p:cNvPr id="45062" name="Line 12"/>
          <p:cNvSpPr>
            <a:spLocks noChangeShapeType="1"/>
          </p:cNvSpPr>
          <p:nvPr/>
        </p:nvSpPr>
        <p:spPr bwMode="auto">
          <a:xfrm flipH="1" flipV="1">
            <a:off x="2374900" y="592138"/>
            <a:ext cx="2001838"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45063" name="Text Box 14"/>
          <p:cNvSpPr txBox="1">
            <a:spLocks noChangeArrowheads="1"/>
          </p:cNvSpPr>
          <p:nvPr/>
        </p:nvSpPr>
        <p:spPr bwMode="auto">
          <a:xfrm>
            <a:off x="3856038" y="1660525"/>
            <a:ext cx="5287962" cy="18319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To query the database, we call function </a:t>
            </a:r>
            <a:r>
              <a:rPr lang="en-US" altLang="ko-KR" sz="1800" b="1">
                <a:latin typeface="Times New Roman" pitchFamily="18" charset="0"/>
                <a:ea typeface="굴림" pitchFamily="50" charset="-127"/>
              </a:rPr>
              <a:t>mysql_query</a:t>
            </a:r>
            <a:r>
              <a:rPr lang="en-US" altLang="ko-KR" sz="1800">
                <a:latin typeface="Times New Roman" pitchFamily="18" charset="0"/>
                <a:ea typeface="굴림" pitchFamily="50" charset="-127"/>
              </a:rPr>
              <a:t> that specifies the query string and the database to query.</a:t>
            </a:r>
          </a:p>
          <a:p>
            <a:pPr eaLnBrk="1" hangingPunct="1">
              <a:spcBef>
                <a:spcPct val="30000"/>
              </a:spcBef>
            </a:pPr>
            <a:r>
              <a:rPr lang="en-US" altLang="ko-KR" sz="1800">
                <a:latin typeface="Times New Roman" pitchFamily="18" charset="0"/>
                <a:ea typeface="굴림" pitchFamily="50" charset="-127"/>
              </a:rPr>
              <a:t>This function returns an object that contains the result of the query. This function can also be used to execute SQL statements, such as </a:t>
            </a:r>
            <a:r>
              <a:rPr lang="en-US" altLang="ko-KR" sz="1800" i="1">
                <a:latin typeface="Times New Roman" pitchFamily="18" charset="0"/>
                <a:ea typeface="굴림" pitchFamily="50" charset="-127"/>
              </a:rPr>
              <a:t>INSERT</a:t>
            </a:r>
            <a:r>
              <a:rPr lang="en-US" altLang="ko-KR" sz="1800">
                <a:latin typeface="Times New Roman" pitchFamily="18" charset="0"/>
                <a:ea typeface="굴림" pitchFamily="50" charset="-127"/>
              </a:rPr>
              <a:t> or </a:t>
            </a:r>
            <a:r>
              <a:rPr lang="en-US" altLang="ko-KR" sz="1800" i="1">
                <a:latin typeface="Times New Roman" pitchFamily="18" charset="0"/>
                <a:ea typeface="굴림" pitchFamily="50" charset="-127"/>
              </a:rPr>
              <a:t>DELETE</a:t>
            </a:r>
            <a:r>
              <a:rPr lang="en-US" altLang="ko-KR" sz="1800">
                <a:latin typeface="Times New Roman" pitchFamily="18" charset="0"/>
                <a:ea typeface="굴림" pitchFamily="50" charset="-127"/>
              </a:rPr>
              <a:t>, that do not return results.</a:t>
            </a:r>
          </a:p>
        </p:txBody>
      </p:sp>
      <p:sp>
        <p:nvSpPr>
          <p:cNvPr id="45064" name="Line 15"/>
          <p:cNvSpPr>
            <a:spLocks noChangeShapeType="1"/>
          </p:cNvSpPr>
          <p:nvPr/>
        </p:nvSpPr>
        <p:spPr bwMode="auto">
          <a:xfrm flipH="1" flipV="1">
            <a:off x="3041650" y="1601788"/>
            <a:ext cx="796925" cy="752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45065" name="Text Box 20"/>
          <p:cNvSpPr txBox="1">
            <a:spLocks noChangeArrowheads="1"/>
          </p:cNvSpPr>
          <p:nvPr/>
        </p:nvSpPr>
        <p:spPr bwMode="auto">
          <a:xfrm>
            <a:off x="4219575" y="3754438"/>
            <a:ext cx="4924425" cy="12001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The </a:t>
            </a:r>
            <a:r>
              <a:rPr lang="en-US" altLang="ko-KR" sz="1800" b="1">
                <a:latin typeface="Times New Roman" pitchFamily="18" charset="0"/>
                <a:ea typeface="굴림" pitchFamily="50" charset="-127"/>
              </a:rPr>
              <a:t>for</a:t>
            </a:r>
            <a:r>
              <a:rPr lang="en-US" altLang="ko-KR" sz="1800">
                <a:latin typeface="Times New Roman" pitchFamily="18" charset="0"/>
                <a:ea typeface="굴림" pitchFamily="50" charset="-127"/>
              </a:rPr>
              <a:t> loop iterates through each record in the result set while constructing an XHTML table from the results. Variable </a:t>
            </a:r>
            <a:r>
              <a:rPr lang="en-US" altLang="ko-KR" sz="1800" b="1">
                <a:latin typeface="Times New Roman" pitchFamily="18" charset="0"/>
                <a:ea typeface="굴림" pitchFamily="50" charset="-127"/>
              </a:rPr>
              <a:t>$counter </a:t>
            </a:r>
            <a:r>
              <a:rPr lang="en-US" altLang="ko-KR" sz="1800">
                <a:latin typeface="Times New Roman" pitchFamily="18" charset="0"/>
                <a:ea typeface="굴림" pitchFamily="50" charset="-127"/>
              </a:rPr>
              <a:t>is incremented by one for each row retrieved.</a:t>
            </a:r>
          </a:p>
        </p:txBody>
      </p:sp>
      <p:sp>
        <p:nvSpPr>
          <p:cNvPr id="45066" name="Line 21"/>
          <p:cNvSpPr>
            <a:spLocks noChangeShapeType="1"/>
          </p:cNvSpPr>
          <p:nvPr/>
        </p:nvSpPr>
        <p:spPr bwMode="auto">
          <a:xfrm flipH="1">
            <a:off x="1468438" y="4248150"/>
            <a:ext cx="2760662" cy="665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nvGrpSpPr>
          <p:cNvPr id="45067" name="Group 26"/>
          <p:cNvGrpSpPr>
            <a:grpSpLocks/>
          </p:cNvGrpSpPr>
          <p:nvPr/>
        </p:nvGrpSpPr>
        <p:grpSpPr bwMode="auto">
          <a:xfrm>
            <a:off x="3100388" y="5280025"/>
            <a:ext cx="5564187" cy="1200150"/>
            <a:chOff x="1961" y="3406"/>
            <a:chExt cx="3505" cy="756"/>
          </a:xfrm>
        </p:grpSpPr>
        <p:sp>
          <p:nvSpPr>
            <p:cNvPr id="45068" name="Text Box 24"/>
            <p:cNvSpPr txBox="1">
              <a:spLocks noChangeArrowheads="1"/>
            </p:cNvSpPr>
            <p:nvPr/>
          </p:nvSpPr>
          <p:spPr bwMode="auto">
            <a:xfrm>
              <a:off x="3210" y="3406"/>
              <a:ext cx="2256" cy="756"/>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mysql_fetch_row</a:t>
              </a:r>
              <a:r>
                <a:rPr lang="en-US" altLang="ko-KR" sz="1800">
                  <a:latin typeface="Times New Roman" pitchFamily="18" charset="0"/>
                  <a:ea typeface="굴림" pitchFamily="50" charset="-127"/>
                </a:rPr>
                <a:t> returns an array containing the elements of each row in the result set of our query </a:t>
              </a:r>
              <a:r>
                <a:rPr lang="en-US" altLang="ko-KR" sz="1800" b="1">
                  <a:latin typeface="Times New Roman" pitchFamily="18" charset="0"/>
                  <a:ea typeface="굴림" pitchFamily="50" charset="-127"/>
                </a:rPr>
                <a:t>($result</a:t>
              </a:r>
              <a:r>
                <a:rPr lang="en-US" altLang="ko-KR" sz="1800">
                  <a:latin typeface="Times New Roman" pitchFamily="18" charset="0"/>
                  <a:ea typeface="굴림" pitchFamily="50" charset="-127"/>
                </a:rPr>
                <a:t>).</a:t>
              </a:r>
            </a:p>
          </p:txBody>
        </p:sp>
        <p:sp>
          <p:nvSpPr>
            <p:cNvPr id="45069" name="Line 25"/>
            <p:cNvSpPr>
              <a:spLocks noChangeShapeType="1"/>
            </p:cNvSpPr>
            <p:nvPr/>
          </p:nvSpPr>
          <p:spPr bwMode="auto">
            <a:xfrm flipH="1" flipV="1">
              <a:off x="1961" y="3444"/>
              <a:ext cx="1248" cy="2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0"/>
          </p:nvPr>
        </p:nvSpPr>
        <p:spPr/>
        <p:txBody>
          <a:bodyPr/>
          <a:lstStyle/>
          <a:p>
            <a:pPr>
              <a:defRPr/>
            </a:pPr>
            <a:fld id="{4F4744F5-E99B-42CC-96D8-FAA4F78CE738}" type="slidenum">
              <a:rPr lang="ko-KR" altLang="en-US"/>
              <a:pPr>
                <a:defRPr/>
              </a:pPr>
              <a:t>66</a:t>
            </a:fld>
            <a:endParaRPr lang="en-US" altLang="ko-KR"/>
          </a:p>
        </p:txBody>
      </p:sp>
      <p:graphicFrame>
        <p:nvGraphicFramePr>
          <p:cNvPr id="46082" name="Object 16"/>
          <p:cNvGraphicFramePr>
            <a:graphicFrameLocks/>
          </p:cNvGraphicFramePr>
          <p:nvPr/>
        </p:nvGraphicFramePr>
        <p:xfrm>
          <a:off x="0" y="0"/>
          <a:ext cx="6870700" cy="6045200"/>
        </p:xfrm>
        <a:graphic>
          <a:graphicData uri="http://schemas.openxmlformats.org/presentationml/2006/ole">
            <mc:AlternateContent xmlns:mc="http://schemas.openxmlformats.org/markup-compatibility/2006">
              <mc:Choice xmlns:v="urn:schemas-microsoft-com:vml" Requires="v">
                <p:oleObj spid="_x0000_s46090" name="Document" r:id="rId4" imgW="7068960" imgH="6212160" progId="Word.Document.8">
                  <p:embed/>
                </p:oleObj>
              </mc:Choice>
              <mc:Fallback>
                <p:oleObj name="Document" r:id="rId4" imgW="7068960" imgH="6212160" progId="Word.Document.8">
                  <p:embed/>
                  <p:pic>
                    <p:nvPicPr>
                      <p:cNvPr id="0" name="Object 1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870700" cy="604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Rectangle 3"/>
          <p:cNvSpPr>
            <a:spLocks noGrp="1" noChangeArrowheads="1"/>
          </p:cNvSpPr>
          <p:nvPr>
            <p:ph type="ctrTitle"/>
          </p:nvPr>
        </p:nvSpPr>
        <p:spPr/>
        <p:txBody>
          <a:bodyPr/>
          <a:lstStyle/>
          <a:p>
            <a:pPr eaLnBrk="1" hangingPunct="1"/>
            <a:r>
              <a:rPr lang="en-US" altLang="ko-KR" smtClean="0">
                <a:ea typeface="굴림" pitchFamily="50" charset="-127"/>
              </a:rPr>
              <a:t>database.php</a:t>
            </a:r>
            <a:br>
              <a:rPr lang="en-US" altLang="ko-KR" smtClean="0">
                <a:ea typeface="굴림" pitchFamily="50" charset="-127"/>
              </a:rPr>
            </a:br>
            <a:r>
              <a:rPr lang="en-US" altLang="ko-KR" smtClean="0">
                <a:ea typeface="굴림" pitchFamily="50" charset="-127"/>
              </a:rPr>
              <a:t>(3 of 3)</a:t>
            </a:r>
          </a:p>
        </p:txBody>
      </p:sp>
      <p:grpSp>
        <p:nvGrpSpPr>
          <p:cNvPr id="46085" name="Group 23"/>
          <p:cNvGrpSpPr>
            <a:grpSpLocks/>
          </p:cNvGrpSpPr>
          <p:nvPr/>
        </p:nvGrpSpPr>
        <p:grpSpPr bwMode="auto">
          <a:xfrm>
            <a:off x="1860550" y="841375"/>
            <a:ext cx="7113588" cy="1612900"/>
            <a:chOff x="1563" y="1810"/>
            <a:chExt cx="3802" cy="1264"/>
          </a:xfrm>
        </p:grpSpPr>
        <p:sp>
          <p:nvSpPr>
            <p:cNvPr id="46088" name="Text Box 18"/>
            <p:cNvSpPr txBox="1">
              <a:spLocks noChangeArrowheads="1"/>
            </p:cNvSpPr>
            <p:nvPr/>
          </p:nvSpPr>
          <p:spPr bwMode="auto">
            <a:xfrm>
              <a:off x="3046" y="2134"/>
              <a:ext cx="2319" cy="94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The </a:t>
              </a:r>
              <a:r>
                <a:rPr lang="en-US" altLang="ko-KR" sz="1800" b="1">
                  <a:latin typeface="Times New Roman" pitchFamily="18" charset="0"/>
                  <a:ea typeface="굴림" pitchFamily="50" charset="-127"/>
                </a:rPr>
                <a:t>foreach</a:t>
              </a:r>
              <a:r>
                <a:rPr lang="en-US" altLang="ko-KR" sz="1800">
                  <a:latin typeface="Times New Roman" pitchFamily="18" charset="0"/>
                  <a:ea typeface="굴림" pitchFamily="50" charset="-127"/>
                </a:rPr>
                <a:t> loop iterates through the array containing the elements of each row and prints out each element in an individual table cell.</a:t>
              </a:r>
            </a:p>
          </p:txBody>
        </p:sp>
        <p:sp>
          <p:nvSpPr>
            <p:cNvPr id="46089" name="Line 19"/>
            <p:cNvSpPr>
              <a:spLocks noChangeShapeType="1"/>
            </p:cNvSpPr>
            <p:nvPr/>
          </p:nvSpPr>
          <p:spPr bwMode="auto">
            <a:xfrm flipH="1" flipV="1">
              <a:off x="1563" y="1810"/>
              <a:ext cx="1483"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46086" name="Text Box 21"/>
          <p:cNvSpPr txBox="1">
            <a:spLocks noChangeArrowheads="1"/>
          </p:cNvSpPr>
          <p:nvPr/>
        </p:nvSpPr>
        <p:spPr bwMode="auto">
          <a:xfrm>
            <a:off x="4294188" y="2736850"/>
            <a:ext cx="4365625" cy="6508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After all the rows in the results have been displayed, the database is closed</a:t>
            </a:r>
          </a:p>
        </p:txBody>
      </p:sp>
      <p:sp>
        <p:nvSpPr>
          <p:cNvPr id="46087" name="Line 22"/>
          <p:cNvSpPr>
            <a:spLocks noChangeShapeType="1"/>
          </p:cNvSpPr>
          <p:nvPr/>
        </p:nvSpPr>
        <p:spPr bwMode="auto">
          <a:xfrm flipH="1" flipV="1">
            <a:off x="2057400" y="2298700"/>
            <a:ext cx="2224088" cy="752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88483804-FF54-49C8-BAEC-979C22C2186D}" type="slidenum">
              <a:rPr lang="ko-KR" altLang="en-US"/>
              <a:pPr>
                <a:defRPr/>
              </a:pPr>
              <a:t>67</a:t>
            </a:fld>
            <a:endParaRPr lang="en-US" altLang="ko-KR"/>
          </a:p>
        </p:txBody>
      </p:sp>
      <p:sp>
        <p:nvSpPr>
          <p:cNvPr id="91139" name="Rectangle 2"/>
          <p:cNvSpPr>
            <a:spLocks noGrp="1" noChangeArrowheads="1"/>
          </p:cNvSpPr>
          <p:nvPr>
            <p:ph type="title"/>
          </p:nvPr>
        </p:nvSpPr>
        <p:spPr/>
        <p:txBody>
          <a:bodyPr/>
          <a:lstStyle/>
          <a:p>
            <a:pPr eaLnBrk="1" hangingPunct="1"/>
            <a:r>
              <a:rPr lang="ko-KR" altLang="en-US" smtClean="0">
                <a:ea typeface="굴림" pitchFamily="50" charset="-127"/>
              </a:rPr>
              <a:t>26.7 </a:t>
            </a:r>
            <a:r>
              <a:rPr lang="en-US" altLang="ko-KR" smtClean="0">
                <a:ea typeface="굴림" pitchFamily="50" charset="-127"/>
              </a:rPr>
              <a:t>Connecting to a Database</a:t>
            </a:r>
          </a:p>
        </p:txBody>
      </p:sp>
      <p:sp>
        <p:nvSpPr>
          <p:cNvPr id="91140" name="Rectangle 3"/>
          <p:cNvSpPr>
            <a:spLocks noChangeArrowheads="1"/>
          </p:cNvSpPr>
          <p:nvPr/>
        </p:nvSpPr>
        <p:spPr bwMode="auto">
          <a:xfrm>
            <a:off x="1720850" y="5661025"/>
            <a:ext cx="565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26.19    Querying a database and displaying the results.</a:t>
            </a:r>
          </a:p>
        </p:txBody>
      </p:sp>
      <p:pic>
        <p:nvPicPr>
          <p:cNvPr id="91141" name="Picture 5" descr="29_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1620838"/>
            <a:ext cx="56769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9424B364-D975-4E5C-BBEB-338DB9472C9D}" type="slidenum">
              <a:rPr lang="ko-KR" altLang="en-US"/>
              <a:pPr>
                <a:defRPr/>
              </a:pPr>
              <a:t>68</a:t>
            </a:fld>
            <a:endParaRPr lang="en-US" altLang="ko-KR"/>
          </a:p>
        </p:txBody>
      </p:sp>
      <p:sp>
        <p:nvSpPr>
          <p:cNvPr id="92163" name="Rectangle 2"/>
          <p:cNvSpPr>
            <a:spLocks noGrp="1" noChangeArrowheads="1"/>
          </p:cNvSpPr>
          <p:nvPr>
            <p:ph type="title"/>
          </p:nvPr>
        </p:nvSpPr>
        <p:spPr/>
        <p:txBody>
          <a:bodyPr/>
          <a:lstStyle/>
          <a:p>
            <a:pPr eaLnBrk="1" hangingPunct="1"/>
            <a:r>
              <a:rPr lang="ko-KR" altLang="en-US" smtClean="0">
                <a:ea typeface="굴림" pitchFamily="50" charset="-127"/>
              </a:rPr>
              <a:t>26.8 </a:t>
            </a:r>
            <a:r>
              <a:rPr lang="en-US" altLang="ko-KR" smtClean="0">
                <a:ea typeface="굴림" pitchFamily="50" charset="-127"/>
              </a:rPr>
              <a:t>Cookies</a:t>
            </a:r>
          </a:p>
        </p:txBody>
      </p:sp>
      <p:sp>
        <p:nvSpPr>
          <p:cNvPr id="92164" name="Rectangle 3"/>
          <p:cNvSpPr>
            <a:spLocks noGrp="1" noChangeArrowheads="1"/>
          </p:cNvSpPr>
          <p:nvPr>
            <p:ph type="body" idx="1"/>
          </p:nvPr>
        </p:nvSpPr>
        <p:spPr/>
        <p:txBody>
          <a:bodyPr/>
          <a:lstStyle/>
          <a:p>
            <a:pPr eaLnBrk="1" hangingPunct="1">
              <a:lnSpc>
                <a:spcPct val="140000"/>
              </a:lnSpc>
            </a:pPr>
            <a:r>
              <a:rPr lang="en-US" altLang="ko-KR" smtClean="0">
                <a:ea typeface="굴림" pitchFamily="50" charset="-127"/>
              </a:rPr>
              <a:t>Cookie</a:t>
            </a:r>
          </a:p>
          <a:p>
            <a:pPr lvl="1">
              <a:lnSpc>
                <a:spcPct val="140000"/>
              </a:lnSpc>
              <a:spcBef>
                <a:spcPct val="0"/>
              </a:spcBef>
            </a:pPr>
            <a:r>
              <a:rPr lang="en-US" altLang="ko-KR" smtClean="0">
                <a:ea typeface="굴림" pitchFamily="50" charset="-127"/>
              </a:rPr>
              <a:t>A text file that a Web site stores on a client’s computer to maintain information about the client</a:t>
            </a:r>
          </a:p>
          <a:p>
            <a:pPr eaLnBrk="1" hangingPunct="1">
              <a:lnSpc>
                <a:spcPct val="140000"/>
              </a:lnSpc>
            </a:pPr>
            <a:r>
              <a:rPr lang="en-US" altLang="ko-KR" smtClean="0">
                <a:ea typeface="굴림" pitchFamily="50" charset="-127"/>
              </a:rPr>
              <a:t>By using cookies</a:t>
            </a:r>
          </a:p>
          <a:p>
            <a:pPr lvl="1" eaLnBrk="1" hangingPunct="1">
              <a:lnSpc>
                <a:spcPct val="140000"/>
              </a:lnSpc>
            </a:pPr>
            <a:r>
              <a:rPr lang="en-US" altLang="ko-KR" smtClean="0">
                <a:ea typeface="굴림" pitchFamily="50" charset="-127"/>
              </a:rPr>
              <a:t>Can record user preferences and other information that we can retrieve during the client’s subsequent visits.</a:t>
            </a:r>
          </a:p>
          <a:p>
            <a:pPr>
              <a:lnSpc>
                <a:spcPct val="140000"/>
              </a:lnSpc>
              <a:spcBef>
                <a:spcPct val="0"/>
              </a:spcBef>
            </a:pPr>
            <a:endParaRPr lang="en-US" altLang="ko-KR" smtClean="0">
              <a:ea typeface="굴림" pitchFamily="50" charset="-127"/>
            </a:endParaRPr>
          </a:p>
          <a:p>
            <a:pPr lvl="2" eaLnBrk="1" hangingPunct="1">
              <a:lnSpc>
                <a:spcPct val="140000"/>
              </a:lnSpc>
            </a:pPr>
            <a:endParaRPr lang="ko-KR" altLang="en-US" smtClean="0">
              <a:ea typeface="굴림" pitchFamily="50" charset="-127"/>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AFF813CB-4616-45B8-933C-8068BC4B93CA}" type="slidenum">
              <a:rPr lang="ko-KR" altLang="en-US"/>
              <a:pPr>
                <a:defRPr/>
              </a:pPr>
              <a:t>69</a:t>
            </a:fld>
            <a:endParaRPr lang="en-US" altLang="ko-KR"/>
          </a:p>
        </p:txBody>
      </p:sp>
      <p:graphicFrame>
        <p:nvGraphicFramePr>
          <p:cNvPr id="47106" name="Object 8"/>
          <p:cNvGraphicFramePr>
            <a:graphicFrameLocks/>
          </p:cNvGraphicFramePr>
          <p:nvPr/>
        </p:nvGraphicFramePr>
        <p:xfrm>
          <a:off x="0" y="0"/>
          <a:ext cx="6869113" cy="4387850"/>
        </p:xfrm>
        <a:graphic>
          <a:graphicData uri="http://schemas.openxmlformats.org/presentationml/2006/ole">
            <mc:AlternateContent xmlns:mc="http://schemas.openxmlformats.org/markup-compatibility/2006">
              <mc:Choice xmlns:v="urn:schemas-microsoft-com:vml" Requires="v">
                <p:oleObj spid="_x0000_s47112" name="문서" r:id="rId4" imgW="7086600" imgH="4528440" progId="Word.Document.8">
                  <p:embed/>
                </p:oleObj>
              </mc:Choice>
              <mc:Fallback>
                <p:oleObj name="문서" r:id="rId4" imgW="7086600" imgH="4528440" progId="Word.Document.8">
                  <p:embed/>
                  <p:pic>
                    <p:nvPicPr>
                      <p:cNvPr id="0" name="Object 8"/>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869113"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8" name="Rectangle 2"/>
          <p:cNvSpPr>
            <a:spLocks noGrp="1" noChangeArrowheads="1"/>
          </p:cNvSpPr>
          <p:nvPr>
            <p:ph type="ctrTitle"/>
          </p:nvPr>
        </p:nvSpPr>
        <p:spPr/>
        <p:txBody>
          <a:bodyPr/>
          <a:lstStyle/>
          <a:p>
            <a:pPr eaLnBrk="1" hangingPunct="1"/>
            <a:r>
              <a:rPr lang="en-US" altLang="ko-KR" smtClean="0">
                <a:ea typeface="굴림" pitchFamily="50" charset="-127"/>
              </a:rPr>
              <a:t>cookies.html</a:t>
            </a:r>
            <a:br>
              <a:rPr lang="en-US" altLang="ko-KR" smtClean="0">
                <a:ea typeface="굴림" pitchFamily="50" charset="-127"/>
              </a:rPr>
            </a:br>
            <a:r>
              <a:rPr lang="en-US" altLang="ko-KR" smtClean="0">
                <a:ea typeface="굴림" pitchFamily="50" charset="-127"/>
              </a:rPr>
              <a:t>(1 of 2)</a:t>
            </a:r>
          </a:p>
        </p:txBody>
      </p:sp>
      <p:sp>
        <p:nvSpPr>
          <p:cNvPr id="47109" name="AutoShape 10"/>
          <p:cNvSpPr>
            <a:spLocks/>
          </p:cNvSpPr>
          <p:nvPr/>
        </p:nvSpPr>
        <p:spPr bwMode="auto">
          <a:xfrm>
            <a:off x="1944688" y="2068513"/>
            <a:ext cx="5626100" cy="965200"/>
          </a:xfrm>
          <a:prstGeom prst="borderCallout2">
            <a:avLst>
              <a:gd name="adj1" fmla="val 11843"/>
              <a:gd name="adj2" fmla="val 101356"/>
              <a:gd name="adj3" fmla="val 11843"/>
              <a:gd name="adj4" fmla="val 104685"/>
              <a:gd name="adj5" fmla="val 186514"/>
              <a:gd name="adj6" fmla="val 108069"/>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This document displays a form that allows a user to enter a name, height, and favorite color. When the user clicks the </a:t>
            </a:r>
            <a:r>
              <a:rPr lang="en-US" altLang="ko-KR" sz="1800" i="1">
                <a:latin typeface="Times New Roman" pitchFamily="18" charset="0"/>
                <a:ea typeface="굴림" pitchFamily="50" charset="-127"/>
              </a:rPr>
              <a:t>Write Cookie</a:t>
            </a:r>
            <a:r>
              <a:rPr lang="en-US" altLang="ko-KR" sz="1800">
                <a:latin typeface="Times New Roman" pitchFamily="18" charset="0"/>
                <a:ea typeface="굴림" pitchFamily="50" charset="-127"/>
              </a:rPr>
              <a:t> button, the script </a:t>
            </a:r>
            <a:r>
              <a:rPr lang="en-US" altLang="ko-KR" sz="1800" b="1">
                <a:latin typeface="Times New Roman" pitchFamily="18" charset="0"/>
                <a:ea typeface="굴림" pitchFamily="50" charset="-127"/>
              </a:rPr>
              <a:t>cookies.php</a:t>
            </a:r>
            <a:r>
              <a:rPr lang="en-US" altLang="ko-KR" sz="1800">
                <a:latin typeface="Times New Roman" pitchFamily="18" charset="0"/>
                <a:ea typeface="굴림" pitchFamily="50" charset="-127"/>
              </a:rPr>
              <a:t> executes</a:t>
            </a:r>
          </a:p>
        </p:txBody>
      </p:sp>
      <p:pic>
        <p:nvPicPr>
          <p:cNvPr id="47110" name="Picture 11" descr="29_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8713" y="3962400"/>
            <a:ext cx="547528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 Box 12"/>
          <p:cNvSpPr txBox="1">
            <a:spLocks noChangeArrowheads="1"/>
          </p:cNvSpPr>
          <p:nvPr/>
        </p:nvSpPr>
        <p:spPr bwMode="auto">
          <a:xfrm>
            <a:off x="2590800" y="42863"/>
            <a:ext cx="6553200" cy="701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example uses a script to write a cookie to the client’s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2"/>
          <p:cNvSpPr>
            <a:spLocks noGrp="1"/>
          </p:cNvSpPr>
          <p:nvPr>
            <p:ph type="sldNum" sz="quarter" idx="10"/>
          </p:nvPr>
        </p:nvSpPr>
        <p:spPr/>
        <p:txBody>
          <a:bodyPr/>
          <a:lstStyle/>
          <a:p>
            <a:pPr>
              <a:defRPr/>
            </a:pPr>
            <a:fld id="{DE7774C5-5416-41C9-8DB4-F72C6870A2D6}" type="slidenum">
              <a:rPr lang="ko-KR" altLang="en-US"/>
              <a:pPr>
                <a:defRPr/>
              </a:pPr>
              <a:t>7</a:t>
            </a:fld>
            <a:endParaRPr lang="en-US" altLang="ko-KR"/>
          </a:p>
        </p:txBody>
      </p:sp>
      <p:sp>
        <p:nvSpPr>
          <p:cNvPr id="2052" name="Rectangle 2"/>
          <p:cNvSpPr>
            <a:spLocks noGrp="1" noChangeArrowheads="1"/>
          </p:cNvSpPr>
          <p:nvPr>
            <p:ph type="title"/>
          </p:nvPr>
        </p:nvSpPr>
        <p:spPr/>
        <p:txBody>
          <a:bodyPr/>
          <a:lstStyle/>
          <a:p>
            <a:pPr eaLnBrk="1" hangingPunct="1"/>
            <a:r>
              <a:rPr lang="ko-KR" altLang="en-US" smtClean="0">
                <a:ea typeface="굴림" pitchFamily="50" charset="-127"/>
              </a:rPr>
              <a:t>26.2 </a:t>
            </a:r>
            <a:r>
              <a:rPr lang="en-US" altLang="ko-KR" smtClean="0">
                <a:ea typeface="굴림" pitchFamily="50" charset="-127"/>
              </a:rPr>
              <a:t>PHP</a:t>
            </a:r>
          </a:p>
        </p:txBody>
      </p:sp>
      <p:graphicFrame>
        <p:nvGraphicFramePr>
          <p:cNvPr id="2050" name="Object 0"/>
          <p:cNvGraphicFramePr>
            <a:graphicFrameLocks noChangeAspect="1"/>
          </p:cNvGraphicFramePr>
          <p:nvPr/>
        </p:nvGraphicFramePr>
        <p:xfrm>
          <a:off x="1022350" y="1330325"/>
          <a:ext cx="7097713" cy="3046413"/>
        </p:xfrm>
        <a:graphic>
          <a:graphicData uri="http://schemas.openxmlformats.org/presentationml/2006/ole">
            <mc:AlternateContent xmlns:mc="http://schemas.openxmlformats.org/markup-compatibility/2006">
              <mc:Choice xmlns:v="urn:schemas-microsoft-com:vml" Requires="v">
                <p:oleObj spid="_x0000_s2053" name="Document" r:id="rId4" imgW="4699800" imgH="2053080" progId="Word.Document.8">
                  <p:embed/>
                </p:oleObj>
              </mc:Choice>
              <mc:Fallback>
                <p:oleObj name="Document" r:id="rId4" imgW="4699800" imgH="2053080" progId="Word.Documen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350" y="1330325"/>
                        <a:ext cx="7097713" cy="3046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66446CAE-81C9-4F02-B7E3-BFDACA6E60BC}" type="slidenum">
              <a:rPr lang="ko-KR" altLang="en-US"/>
              <a:pPr>
                <a:defRPr/>
              </a:pPr>
              <a:t>70</a:t>
            </a:fld>
            <a:endParaRPr lang="en-US" altLang="ko-KR"/>
          </a:p>
        </p:txBody>
      </p:sp>
      <p:graphicFrame>
        <p:nvGraphicFramePr>
          <p:cNvPr id="48130" name="Object 7"/>
          <p:cNvGraphicFramePr>
            <a:graphicFrameLocks noChangeAspect="1"/>
          </p:cNvGraphicFramePr>
          <p:nvPr/>
        </p:nvGraphicFramePr>
        <p:xfrm>
          <a:off x="0" y="0"/>
          <a:ext cx="6996113" cy="4214813"/>
        </p:xfrm>
        <a:graphic>
          <a:graphicData uri="http://schemas.openxmlformats.org/presentationml/2006/ole">
            <mc:AlternateContent xmlns:mc="http://schemas.openxmlformats.org/markup-compatibility/2006">
              <mc:Choice xmlns:v="urn:schemas-microsoft-com:vml" Requires="v">
                <p:oleObj spid="_x0000_s48133" name="문서" r:id="rId4" imgW="7106760" imgH="4213800" progId="Word.Document.8">
                  <p:embed/>
                </p:oleObj>
              </mc:Choice>
              <mc:Fallback>
                <p:oleObj name="문서" r:id="rId4" imgW="7106760" imgH="4213800"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96113"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Rectangle 3"/>
          <p:cNvSpPr>
            <a:spLocks noGrp="1" noChangeArrowheads="1"/>
          </p:cNvSpPr>
          <p:nvPr>
            <p:ph type="ctrTitle"/>
          </p:nvPr>
        </p:nvSpPr>
        <p:spPr/>
        <p:txBody>
          <a:bodyPr/>
          <a:lstStyle/>
          <a:p>
            <a:pPr eaLnBrk="1" hangingPunct="1"/>
            <a:r>
              <a:rPr lang="en-US" altLang="ko-KR" smtClean="0">
                <a:ea typeface="굴림" pitchFamily="50" charset="-127"/>
              </a:rPr>
              <a:t>cookies.html</a:t>
            </a:r>
            <a:br>
              <a:rPr lang="en-US" altLang="ko-KR" smtClean="0">
                <a:ea typeface="굴림" pitchFamily="50" charset="-127"/>
              </a:rPr>
            </a:br>
            <a:r>
              <a:rPr lang="en-US" altLang="ko-KR" smtClean="0">
                <a:ea typeface="굴림" pitchFamily="50" charset="-127"/>
              </a:rPr>
              <a:t>(2 of 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0"/>
          </p:nvPr>
        </p:nvSpPr>
        <p:spPr/>
        <p:txBody>
          <a:bodyPr/>
          <a:lstStyle/>
          <a:p>
            <a:pPr>
              <a:defRPr/>
            </a:pPr>
            <a:fld id="{FB96C770-BE34-4101-9756-930A206735C8}" type="slidenum">
              <a:rPr lang="ko-KR" altLang="en-US"/>
              <a:pPr>
                <a:defRPr/>
              </a:pPr>
              <a:t>71</a:t>
            </a:fld>
            <a:endParaRPr lang="en-US" altLang="ko-KR"/>
          </a:p>
        </p:txBody>
      </p:sp>
      <p:graphicFrame>
        <p:nvGraphicFramePr>
          <p:cNvPr id="49154" name="Object 11"/>
          <p:cNvGraphicFramePr>
            <a:graphicFrameLocks noChangeAspect="1"/>
          </p:cNvGraphicFramePr>
          <p:nvPr/>
        </p:nvGraphicFramePr>
        <p:xfrm>
          <a:off x="0" y="0"/>
          <a:ext cx="7086600" cy="5727700"/>
        </p:xfrm>
        <a:graphic>
          <a:graphicData uri="http://schemas.openxmlformats.org/presentationml/2006/ole">
            <mc:AlternateContent xmlns:mc="http://schemas.openxmlformats.org/markup-compatibility/2006">
              <mc:Choice xmlns:v="urn:schemas-microsoft-com:vml" Requires="v">
                <p:oleObj spid="_x0000_s49162" name="Document" r:id="rId4" imgW="7091640" imgH="5730120" progId="Word.Document.8">
                  <p:embed/>
                </p:oleObj>
              </mc:Choice>
              <mc:Fallback>
                <p:oleObj name="Document" r:id="rId4" imgW="7091640" imgH="5730120"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866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Rectangle 2"/>
          <p:cNvSpPr>
            <a:spLocks noGrp="1" noChangeArrowheads="1"/>
          </p:cNvSpPr>
          <p:nvPr>
            <p:ph type="ctrTitle"/>
          </p:nvPr>
        </p:nvSpPr>
        <p:spPr/>
        <p:txBody>
          <a:bodyPr/>
          <a:lstStyle/>
          <a:p>
            <a:pPr eaLnBrk="1" hangingPunct="1"/>
            <a:r>
              <a:rPr lang="en-US" altLang="ko-KR" smtClean="0">
                <a:ea typeface="굴림" pitchFamily="50" charset="-127"/>
              </a:rPr>
              <a:t>cookies.php</a:t>
            </a:r>
            <a:br>
              <a:rPr lang="en-US" altLang="ko-KR" smtClean="0">
                <a:ea typeface="굴림" pitchFamily="50" charset="-127"/>
              </a:rPr>
            </a:br>
            <a:r>
              <a:rPr lang="en-US" altLang="ko-KR" smtClean="0">
                <a:ea typeface="굴림" pitchFamily="50" charset="-127"/>
              </a:rPr>
              <a:t>(1 of 2)</a:t>
            </a:r>
          </a:p>
        </p:txBody>
      </p:sp>
      <p:grpSp>
        <p:nvGrpSpPr>
          <p:cNvPr id="49157" name="Group 12"/>
          <p:cNvGrpSpPr>
            <a:grpSpLocks/>
          </p:cNvGrpSpPr>
          <p:nvPr/>
        </p:nvGrpSpPr>
        <p:grpSpPr bwMode="auto">
          <a:xfrm>
            <a:off x="1298575" y="2106613"/>
            <a:ext cx="7845425" cy="2312987"/>
            <a:chOff x="898" y="1463"/>
            <a:chExt cx="4561" cy="1457"/>
          </a:xfrm>
        </p:grpSpPr>
        <p:sp>
          <p:nvSpPr>
            <p:cNvPr id="49160" name="Text Box 4"/>
            <p:cNvSpPr txBox="1">
              <a:spLocks noChangeArrowheads="1"/>
            </p:cNvSpPr>
            <p:nvPr/>
          </p:nvSpPr>
          <p:spPr bwMode="auto">
            <a:xfrm>
              <a:off x="2989" y="1731"/>
              <a:ext cx="2470" cy="1189"/>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setcookie</a:t>
              </a:r>
              <a:r>
                <a:rPr lang="en-US" altLang="ko-KR" sz="1800">
                  <a:latin typeface="Times New Roman" pitchFamily="18" charset="0"/>
                  <a:ea typeface="굴림" pitchFamily="50" charset="-127"/>
                </a:rPr>
                <a:t> takes the name of the cookie to be set as the first argument, followed by the value to be stored in the cookie. </a:t>
              </a:r>
            </a:p>
            <a:p>
              <a:r>
                <a:rPr lang="en-US" altLang="ko-KR" sz="1800">
                  <a:latin typeface="Times New Roman" pitchFamily="18" charset="0"/>
                  <a:ea typeface="굴림" pitchFamily="50" charset="-127"/>
                </a:rPr>
                <a:t>The optional third argument specifies the expiration date of the cookie.</a:t>
              </a:r>
            </a:p>
          </p:txBody>
        </p:sp>
        <p:sp>
          <p:nvSpPr>
            <p:cNvPr id="49161" name="Line 5"/>
            <p:cNvSpPr>
              <a:spLocks noChangeShapeType="1"/>
            </p:cNvSpPr>
            <p:nvPr/>
          </p:nvSpPr>
          <p:spPr bwMode="auto">
            <a:xfrm flipH="1" flipV="1">
              <a:off x="898" y="1463"/>
              <a:ext cx="2083" cy="6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49158" name="Text Box 14"/>
          <p:cNvSpPr txBox="1">
            <a:spLocks noChangeArrowheads="1"/>
          </p:cNvSpPr>
          <p:nvPr/>
        </p:nvSpPr>
        <p:spPr bwMode="auto">
          <a:xfrm>
            <a:off x="3213100" y="368300"/>
            <a:ext cx="4191000" cy="3968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2000">
                <a:latin typeface="Times New Roman" pitchFamily="18" charset="0"/>
                <a:ea typeface="굴림" pitchFamily="50" charset="-127"/>
              </a:rPr>
              <a:t>This script writes cookies to the client</a:t>
            </a:r>
          </a:p>
        </p:txBody>
      </p:sp>
      <p:sp>
        <p:nvSpPr>
          <p:cNvPr id="49159" name="AutoShape 15"/>
          <p:cNvSpPr>
            <a:spLocks/>
          </p:cNvSpPr>
          <p:nvPr/>
        </p:nvSpPr>
        <p:spPr bwMode="auto">
          <a:xfrm>
            <a:off x="3775075" y="914400"/>
            <a:ext cx="4822825" cy="665163"/>
          </a:xfrm>
          <a:prstGeom prst="borderCallout2">
            <a:avLst>
              <a:gd name="adj1" fmla="val 17185"/>
              <a:gd name="adj2" fmla="val -1579"/>
              <a:gd name="adj3" fmla="val 17185"/>
              <a:gd name="adj4" fmla="val -31139"/>
              <a:gd name="adj5" fmla="val 119810"/>
              <a:gd name="adj6" fmla="val -56287"/>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setcookie</a:t>
            </a:r>
            <a:r>
              <a:rPr lang="en-US" altLang="ko-KR" sz="1800">
                <a:latin typeface="Times New Roman" pitchFamily="18" charset="0"/>
                <a:ea typeface="굴림" pitchFamily="50" charset="-127"/>
              </a:rPr>
              <a:t> is called to set the cookies to the values passed from the client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Grp="1" noChangeArrowheads="1"/>
          </p:cNvSpPr>
          <p:nvPr>
            <p:ph type="sldNum" sz="quarter" idx="10"/>
          </p:nvPr>
        </p:nvSpPr>
        <p:spPr/>
        <p:txBody>
          <a:bodyPr/>
          <a:lstStyle/>
          <a:p>
            <a:pPr>
              <a:defRPr/>
            </a:pPr>
            <a:fld id="{00571CD3-D7A3-455F-8FCF-2CDC503FCA9E}" type="slidenum">
              <a:rPr lang="ko-KR" altLang="en-US"/>
              <a:pPr>
                <a:defRPr/>
              </a:pPr>
              <a:t>72</a:t>
            </a:fld>
            <a:endParaRPr lang="en-US" altLang="ko-KR"/>
          </a:p>
        </p:txBody>
      </p:sp>
      <p:graphicFrame>
        <p:nvGraphicFramePr>
          <p:cNvPr id="50178" name="Object 10"/>
          <p:cNvGraphicFramePr>
            <a:graphicFrameLocks noChangeAspect="1"/>
          </p:cNvGraphicFramePr>
          <p:nvPr/>
        </p:nvGraphicFramePr>
        <p:xfrm>
          <a:off x="0" y="0"/>
          <a:ext cx="7099300" cy="3797300"/>
        </p:xfrm>
        <a:graphic>
          <a:graphicData uri="http://schemas.openxmlformats.org/presentationml/2006/ole">
            <mc:AlternateContent xmlns:mc="http://schemas.openxmlformats.org/markup-compatibility/2006">
              <mc:Choice xmlns:v="urn:schemas-microsoft-com:vml" Requires="v">
                <p:oleObj spid="_x0000_s50188" name="Document" r:id="rId4" imgW="7102440" imgH="3802320" progId="Word.Document.8">
                  <p:embed/>
                </p:oleObj>
              </mc:Choice>
              <mc:Fallback>
                <p:oleObj name="Document" r:id="rId4" imgW="7102440" imgH="3802320"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993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0" name="Rectangle 3"/>
          <p:cNvSpPr>
            <a:spLocks noGrp="1" noChangeArrowheads="1"/>
          </p:cNvSpPr>
          <p:nvPr>
            <p:ph type="ctrTitle"/>
          </p:nvPr>
        </p:nvSpPr>
        <p:spPr/>
        <p:txBody>
          <a:bodyPr/>
          <a:lstStyle/>
          <a:p>
            <a:pPr eaLnBrk="1" hangingPunct="1"/>
            <a:r>
              <a:rPr lang="en-US" altLang="ko-KR" smtClean="0">
                <a:ea typeface="굴림" pitchFamily="50" charset="-127"/>
              </a:rPr>
              <a:t>cookies.php</a:t>
            </a:r>
            <a:br>
              <a:rPr lang="en-US" altLang="ko-KR" smtClean="0">
                <a:ea typeface="굴림" pitchFamily="50" charset="-127"/>
              </a:rPr>
            </a:br>
            <a:r>
              <a:rPr lang="en-US" altLang="ko-KR" smtClean="0">
                <a:ea typeface="굴림" pitchFamily="50" charset="-127"/>
              </a:rPr>
              <a:t>(2 of 2)</a:t>
            </a:r>
          </a:p>
        </p:txBody>
      </p:sp>
      <p:grpSp>
        <p:nvGrpSpPr>
          <p:cNvPr id="50181" name="Group 11"/>
          <p:cNvGrpSpPr>
            <a:grpSpLocks/>
          </p:cNvGrpSpPr>
          <p:nvPr/>
        </p:nvGrpSpPr>
        <p:grpSpPr bwMode="auto">
          <a:xfrm>
            <a:off x="3562350" y="176213"/>
            <a:ext cx="4729163" cy="835025"/>
            <a:chOff x="2244" y="111"/>
            <a:chExt cx="2979" cy="526"/>
          </a:xfrm>
        </p:grpSpPr>
        <p:sp>
          <p:nvSpPr>
            <p:cNvPr id="50186" name="Text Box 8"/>
            <p:cNvSpPr txBox="1">
              <a:spLocks noChangeArrowheads="1"/>
            </p:cNvSpPr>
            <p:nvPr/>
          </p:nvSpPr>
          <p:spPr bwMode="auto">
            <a:xfrm>
              <a:off x="2840" y="111"/>
              <a:ext cx="2383" cy="526"/>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Each form field’s </a:t>
              </a:r>
              <a:r>
                <a:rPr lang="en-US" altLang="ko-KR" sz="1400">
                  <a:latin typeface="Lucida Console" pitchFamily="49" charset="0"/>
                  <a:ea typeface="굴림" pitchFamily="50" charset="-127"/>
                </a:rPr>
                <a:t>value</a:t>
              </a:r>
              <a:r>
                <a:rPr lang="en-US" altLang="ko-KR">
                  <a:latin typeface="Times New Roman" pitchFamily="18" charset="0"/>
                  <a:ea typeface="굴림" pitchFamily="50" charset="-127"/>
                </a:rPr>
                <a:t> is printed to confirm the data that has been set as a cookie with the user.</a:t>
              </a:r>
            </a:p>
          </p:txBody>
        </p:sp>
        <p:sp>
          <p:nvSpPr>
            <p:cNvPr id="50187" name="Line 9"/>
            <p:cNvSpPr>
              <a:spLocks noChangeShapeType="1"/>
            </p:cNvSpPr>
            <p:nvPr/>
          </p:nvSpPr>
          <p:spPr bwMode="auto">
            <a:xfrm flipH="1">
              <a:off x="2244" y="351"/>
              <a:ext cx="5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50182" name="Group 15"/>
          <p:cNvGrpSpPr>
            <a:grpSpLocks/>
          </p:cNvGrpSpPr>
          <p:nvPr/>
        </p:nvGrpSpPr>
        <p:grpSpPr bwMode="auto">
          <a:xfrm>
            <a:off x="3676650" y="2844800"/>
            <a:ext cx="3868738" cy="660400"/>
            <a:chOff x="2316" y="1792"/>
            <a:chExt cx="2437" cy="416"/>
          </a:xfrm>
        </p:grpSpPr>
        <p:sp>
          <p:nvSpPr>
            <p:cNvPr id="50184" name="Text Box 13"/>
            <p:cNvSpPr txBox="1">
              <a:spLocks noChangeArrowheads="1"/>
            </p:cNvSpPr>
            <p:nvPr/>
          </p:nvSpPr>
          <p:spPr bwMode="auto">
            <a:xfrm>
              <a:off x="2725" y="1990"/>
              <a:ext cx="2028"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Hyperlink to </a:t>
              </a:r>
              <a:r>
                <a:rPr lang="en-US" altLang="ko-KR" sz="1400">
                  <a:latin typeface="Lucida Console" pitchFamily="49" charset="0"/>
                  <a:ea typeface="굴림" pitchFamily="50" charset="-127"/>
                </a:rPr>
                <a:t>readCookies.php</a:t>
              </a:r>
              <a:r>
                <a:rPr lang="en-US" altLang="ko-KR">
                  <a:latin typeface="Times New Roman" pitchFamily="18" charset="0"/>
                  <a:ea typeface="굴림" pitchFamily="50" charset="-127"/>
                </a:rPr>
                <a:t>.</a:t>
              </a:r>
            </a:p>
          </p:txBody>
        </p:sp>
        <p:sp>
          <p:nvSpPr>
            <p:cNvPr id="50185" name="Line 14"/>
            <p:cNvSpPr>
              <a:spLocks noChangeShapeType="1"/>
            </p:cNvSpPr>
            <p:nvPr/>
          </p:nvSpPr>
          <p:spPr bwMode="auto">
            <a:xfrm flipH="1" flipV="1">
              <a:off x="2316" y="1792"/>
              <a:ext cx="410" cy="3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pic>
        <p:nvPicPr>
          <p:cNvPr id="50183" name="Picture 16" descr="29_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7013" y="3616325"/>
            <a:ext cx="6207125"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2"/>
          <p:cNvSpPr>
            <a:spLocks noGrp="1"/>
          </p:cNvSpPr>
          <p:nvPr>
            <p:ph type="sldNum" sz="quarter" idx="10"/>
          </p:nvPr>
        </p:nvSpPr>
        <p:spPr/>
        <p:txBody>
          <a:bodyPr/>
          <a:lstStyle/>
          <a:p>
            <a:pPr>
              <a:defRPr/>
            </a:pPr>
            <a:fld id="{80C38139-D4DB-48ED-80A6-769605E8C81F}" type="slidenum">
              <a:rPr lang="ko-KR" altLang="en-US"/>
              <a:pPr>
                <a:defRPr/>
              </a:pPr>
              <a:t>73</a:t>
            </a:fld>
            <a:endParaRPr lang="en-US" altLang="ko-KR"/>
          </a:p>
        </p:txBody>
      </p:sp>
      <p:sp>
        <p:nvSpPr>
          <p:cNvPr id="93187" name="Rectangle 2"/>
          <p:cNvSpPr>
            <a:spLocks noGrp="1" noChangeArrowheads="1"/>
          </p:cNvSpPr>
          <p:nvPr>
            <p:ph type="title"/>
          </p:nvPr>
        </p:nvSpPr>
        <p:spPr/>
        <p:txBody>
          <a:bodyPr/>
          <a:lstStyle/>
          <a:p>
            <a:pPr eaLnBrk="1" hangingPunct="1"/>
            <a:r>
              <a:rPr lang="ko-KR" altLang="en-US" smtClean="0">
                <a:ea typeface="굴림" pitchFamily="50" charset="-127"/>
              </a:rPr>
              <a:t>26.8 </a:t>
            </a:r>
            <a:r>
              <a:rPr lang="en-US" altLang="ko-KR" smtClean="0">
                <a:ea typeface="굴림" pitchFamily="50" charset="-127"/>
              </a:rPr>
              <a:t>Cookies</a:t>
            </a:r>
          </a:p>
        </p:txBody>
      </p:sp>
      <p:sp>
        <p:nvSpPr>
          <p:cNvPr id="93188" name="Rectangle 3"/>
          <p:cNvSpPr>
            <a:spLocks noChangeArrowheads="1"/>
          </p:cNvSpPr>
          <p:nvPr/>
        </p:nvSpPr>
        <p:spPr bwMode="auto">
          <a:xfrm>
            <a:off x="539750" y="1055688"/>
            <a:ext cx="538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26.22   </a:t>
            </a:r>
            <a:r>
              <a:rPr lang="en-US" altLang="ko-KR" sz="1800" b="1">
                <a:latin typeface="Times New Roman" pitchFamily="18" charset="0"/>
                <a:ea typeface="굴림" pitchFamily="50" charset="-127"/>
              </a:rPr>
              <a:t>Cookies</a:t>
            </a:r>
            <a:r>
              <a:rPr lang="en-US" altLang="ko-KR" sz="1800">
                <a:latin typeface="Times New Roman" pitchFamily="18" charset="0"/>
                <a:ea typeface="굴림" pitchFamily="50" charset="-127"/>
              </a:rPr>
              <a:t> directory before a cookie is written.</a:t>
            </a:r>
          </a:p>
        </p:txBody>
      </p:sp>
      <p:pic>
        <p:nvPicPr>
          <p:cNvPr id="93189" name="Picture 5" descr="cookiedirectorybef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604963"/>
            <a:ext cx="55816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Rectangle 6"/>
          <p:cNvSpPr>
            <a:spLocks noChangeArrowheads="1"/>
          </p:cNvSpPr>
          <p:nvPr/>
        </p:nvSpPr>
        <p:spPr bwMode="auto">
          <a:xfrm>
            <a:off x="539750" y="3824288"/>
            <a:ext cx="521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26.23   </a:t>
            </a:r>
            <a:r>
              <a:rPr lang="en-US" altLang="ko-KR" sz="1800" b="1">
                <a:latin typeface="Times New Roman" pitchFamily="18" charset="0"/>
                <a:ea typeface="굴림" pitchFamily="50" charset="-127"/>
              </a:rPr>
              <a:t>Cookies</a:t>
            </a:r>
            <a:r>
              <a:rPr lang="en-US" altLang="ko-KR" sz="1800">
                <a:latin typeface="Times New Roman" pitchFamily="18" charset="0"/>
                <a:ea typeface="굴림" pitchFamily="50" charset="-127"/>
              </a:rPr>
              <a:t> directory after a cookie is written.</a:t>
            </a:r>
          </a:p>
        </p:txBody>
      </p:sp>
      <p:pic>
        <p:nvPicPr>
          <p:cNvPr id="93191" name="Picture 7" descr="cookiedirectoryaf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175" y="4335463"/>
            <a:ext cx="55816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sldNum" sz="quarter" idx="10"/>
          </p:nvPr>
        </p:nvSpPr>
        <p:spPr/>
        <p:txBody>
          <a:bodyPr/>
          <a:lstStyle/>
          <a:p>
            <a:pPr>
              <a:defRPr/>
            </a:pPr>
            <a:fld id="{F98A86E3-DEEC-445B-8145-DB3191157BC0}" type="slidenum">
              <a:rPr lang="ko-KR" altLang="en-US"/>
              <a:pPr>
                <a:defRPr/>
              </a:pPr>
              <a:t>74</a:t>
            </a:fld>
            <a:endParaRPr lang="en-US" altLang="ko-KR"/>
          </a:p>
        </p:txBody>
      </p:sp>
      <p:graphicFrame>
        <p:nvGraphicFramePr>
          <p:cNvPr id="51202" name="Object 11"/>
          <p:cNvGraphicFramePr>
            <a:graphicFrameLocks/>
          </p:cNvGraphicFramePr>
          <p:nvPr/>
        </p:nvGraphicFramePr>
        <p:xfrm>
          <a:off x="0" y="0"/>
          <a:ext cx="6919913" cy="4521200"/>
        </p:xfrm>
        <a:graphic>
          <a:graphicData uri="http://schemas.openxmlformats.org/presentationml/2006/ole">
            <mc:AlternateContent xmlns:mc="http://schemas.openxmlformats.org/markup-compatibility/2006">
              <mc:Choice xmlns:v="urn:schemas-microsoft-com:vml" Requires="v">
                <p:oleObj spid="_x0000_s51206" name="Document" r:id="rId4" imgW="7121520" imgH="4525200" progId="Word.Document.8">
                  <p:embed/>
                </p:oleObj>
              </mc:Choice>
              <mc:Fallback>
                <p:oleObj name="Document" r:id="rId4" imgW="7121520" imgH="4525200" progId="Word.Document.8">
                  <p:embed/>
                  <p:pic>
                    <p:nvPicPr>
                      <p:cNvPr id="0" name="Object 1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45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Rectangle 2"/>
          <p:cNvSpPr>
            <a:spLocks noGrp="1" noChangeArrowheads="1"/>
          </p:cNvSpPr>
          <p:nvPr>
            <p:ph type="ctrTitle"/>
          </p:nvPr>
        </p:nvSpPr>
        <p:spPr/>
        <p:txBody>
          <a:bodyPr/>
          <a:lstStyle/>
          <a:p>
            <a:pPr eaLnBrk="1" hangingPunct="1"/>
            <a:r>
              <a:rPr lang="en-US" altLang="ko-KR" smtClean="0">
                <a:ea typeface="굴림" pitchFamily="50" charset="-127"/>
              </a:rPr>
              <a:t>readCookies.php</a:t>
            </a:r>
            <a:br>
              <a:rPr lang="en-US" altLang="ko-KR" smtClean="0">
                <a:ea typeface="굴림" pitchFamily="50" charset="-127"/>
              </a:rPr>
            </a:br>
            <a:r>
              <a:rPr lang="en-US" altLang="ko-KR" smtClean="0">
                <a:ea typeface="굴림" pitchFamily="50" charset="-127"/>
              </a:rPr>
              <a:t>(1 of 2)</a:t>
            </a:r>
          </a:p>
        </p:txBody>
      </p:sp>
      <p:sp>
        <p:nvSpPr>
          <p:cNvPr id="51205" name="Text Box 12"/>
          <p:cNvSpPr txBox="1">
            <a:spLocks noChangeArrowheads="1"/>
          </p:cNvSpPr>
          <p:nvPr/>
        </p:nvSpPr>
        <p:spPr bwMode="auto">
          <a:xfrm>
            <a:off x="3886200" y="0"/>
            <a:ext cx="5257800" cy="10064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2000">
                <a:latin typeface="Times New Roman" pitchFamily="18" charset="0"/>
                <a:ea typeface="굴림" pitchFamily="50" charset="-127"/>
              </a:rPr>
              <a:t>This script reads the cookie written by the preceding script by using the superglobal array </a:t>
            </a:r>
            <a:r>
              <a:rPr lang="en-US" altLang="ko-KR" sz="2000" b="1">
                <a:latin typeface="Times New Roman" pitchFamily="18" charset="0"/>
                <a:ea typeface="굴림" pitchFamily="50" charset="-127"/>
              </a:rPr>
              <a:t>$_COOKIE</a:t>
            </a:r>
            <a:r>
              <a:rPr lang="en-US" altLang="ko-KR" sz="2000">
                <a:latin typeface="Times New Roman" pitchFamily="18" charset="0"/>
                <a:ea typeface="굴림" pitchFamily="50" charset="-127"/>
              </a:rPr>
              <a:t> that contains all the cookies.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sldNum" sz="quarter" idx="10"/>
          </p:nvPr>
        </p:nvSpPr>
        <p:spPr/>
        <p:txBody>
          <a:bodyPr/>
          <a:lstStyle/>
          <a:p>
            <a:pPr>
              <a:defRPr/>
            </a:pPr>
            <a:fld id="{EB0BEACC-DA66-463B-96B0-25814129FBD4}" type="slidenum">
              <a:rPr lang="ko-KR" altLang="en-US"/>
              <a:pPr>
                <a:defRPr/>
              </a:pPr>
              <a:t>75</a:t>
            </a:fld>
            <a:endParaRPr lang="en-US" altLang="ko-KR"/>
          </a:p>
        </p:txBody>
      </p:sp>
      <p:graphicFrame>
        <p:nvGraphicFramePr>
          <p:cNvPr id="52226" name="Object 10"/>
          <p:cNvGraphicFramePr>
            <a:graphicFrameLocks/>
          </p:cNvGraphicFramePr>
          <p:nvPr/>
        </p:nvGraphicFramePr>
        <p:xfrm>
          <a:off x="0" y="0"/>
          <a:ext cx="6919913" cy="3784600"/>
        </p:xfrm>
        <a:graphic>
          <a:graphicData uri="http://schemas.openxmlformats.org/presentationml/2006/ole">
            <mc:AlternateContent xmlns:mc="http://schemas.openxmlformats.org/markup-compatibility/2006">
              <mc:Choice xmlns:v="urn:schemas-microsoft-com:vml" Requires="v">
                <p:oleObj spid="_x0000_s52235" name="Document" r:id="rId4" imgW="7101360" imgH="3802320" progId="Word.Document.8">
                  <p:embed/>
                </p:oleObj>
              </mc:Choice>
              <mc:Fallback>
                <p:oleObj name="Document" r:id="rId4" imgW="7101360" imgH="3802320" progId="Word.Document.8">
                  <p:embed/>
                  <p:pic>
                    <p:nvPicPr>
                      <p:cNvPr id="0" name="Object 1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Rectangle 3"/>
          <p:cNvSpPr>
            <a:spLocks noGrp="1" noChangeArrowheads="1"/>
          </p:cNvSpPr>
          <p:nvPr>
            <p:ph type="ctrTitle"/>
          </p:nvPr>
        </p:nvSpPr>
        <p:spPr/>
        <p:txBody>
          <a:bodyPr/>
          <a:lstStyle/>
          <a:p>
            <a:pPr eaLnBrk="1" hangingPunct="1"/>
            <a:r>
              <a:rPr lang="en-US" altLang="ko-KR" smtClean="0">
                <a:ea typeface="굴림" pitchFamily="50" charset="-127"/>
              </a:rPr>
              <a:t>readCookies.php</a:t>
            </a:r>
            <a:br>
              <a:rPr lang="en-US" altLang="ko-KR" smtClean="0">
                <a:ea typeface="굴림" pitchFamily="50" charset="-127"/>
              </a:rPr>
            </a:br>
            <a:r>
              <a:rPr lang="en-US" altLang="ko-KR" smtClean="0">
                <a:ea typeface="굴림" pitchFamily="50" charset="-127"/>
              </a:rPr>
              <a:t>(2 of 2)</a:t>
            </a:r>
          </a:p>
        </p:txBody>
      </p:sp>
      <p:sp>
        <p:nvSpPr>
          <p:cNvPr id="52229" name="Text Box 5"/>
          <p:cNvSpPr txBox="1">
            <a:spLocks noChangeArrowheads="1"/>
          </p:cNvSpPr>
          <p:nvPr/>
        </p:nvSpPr>
        <p:spPr bwMode="auto">
          <a:xfrm>
            <a:off x="4195763" y="2289175"/>
            <a:ext cx="4070350" cy="925513"/>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PHP creates array </a:t>
            </a:r>
            <a:r>
              <a:rPr lang="en-US" altLang="ko-KR" sz="1800" b="1">
                <a:latin typeface="Times New Roman" pitchFamily="18" charset="0"/>
                <a:ea typeface="굴림" pitchFamily="50" charset="-127"/>
              </a:rPr>
              <a:t>$_COOKIE</a:t>
            </a:r>
            <a:r>
              <a:rPr lang="en-US" altLang="ko-KR" sz="1800">
                <a:latin typeface="Times New Roman" pitchFamily="18" charset="0"/>
                <a:ea typeface="굴림" pitchFamily="50" charset="-127"/>
              </a:rPr>
              <a:t> which contains all cookie values indexed by their names.</a:t>
            </a:r>
          </a:p>
        </p:txBody>
      </p:sp>
      <p:sp>
        <p:nvSpPr>
          <p:cNvPr id="52230" name="Line 6"/>
          <p:cNvSpPr>
            <a:spLocks noChangeShapeType="1"/>
          </p:cNvSpPr>
          <p:nvPr/>
        </p:nvSpPr>
        <p:spPr bwMode="auto">
          <a:xfrm flipH="1" flipV="1">
            <a:off x="2643188" y="1392238"/>
            <a:ext cx="1541462" cy="1177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nvGrpSpPr>
          <p:cNvPr id="52231" name="Group 13"/>
          <p:cNvGrpSpPr>
            <a:grpSpLocks/>
          </p:cNvGrpSpPr>
          <p:nvPr/>
        </p:nvGrpSpPr>
        <p:grpSpPr bwMode="auto">
          <a:xfrm>
            <a:off x="1606550" y="200025"/>
            <a:ext cx="7537450" cy="957263"/>
            <a:chOff x="1012" y="126"/>
            <a:chExt cx="3458" cy="603"/>
          </a:xfrm>
        </p:grpSpPr>
        <p:sp>
          <p:nvSpPr>
            <p:cNvPr id="52233" name="Text Box 8"/>
            <p:cNvSpPr txBox="1">
              <a:spLocks noChangeArrowheads="1"/>
            </p:cNvSpPr>
            <p:nvPr/>
          </p:nvSpPr>
          <p:spPr bwMode="auto">
            <a:xfrm>
              <a:off x="1613" y="126"/>
              <a:ext cx="2857" cy="41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800">
                  <a:latin typeface="Times New Roman" pitchFamily="18" charset="0"/>
                  <a:ea typeface="굴림" pitchFamily="50" charset="-127"/>
                </a:rPr>
                <a:t>The </a:t>
              </a:r>
              <a:r>
                <a:rPr lang="en-US" altLang="ko-KR" sz="1800" b="1">
                  <a:latin typeface="Times New Roman" pitchFamily="18" charset="0"/>
                  <a:ea typeface="굴림" pitchFamily="50" charset="-127"/>
                </a:rPr>
                <a:t>foreach</a:t>
              </a:r>
              <a:r>
                <a:rPr lang="en-US" altLang="ko-KR" sz="1800">
                  <a:latin typeface="Times New Roman" pitchFamily="18" charset="0"/>
                  <a:ea typeface="굴림" pitchFamily="50" charset="-127"/>
                </a:rPr>
                <a:t> loop iterates through the </a:t>
              </a:r>
              <a:r>
                <a:rPr lang="en-US" altLang="ko-KR" sz="1800" b="1">
                  <a:latin typeface="Times New Roman" pitchFamily="18" charset="0"/>
                  <a:ea typeface="굴림" pitchFamily="50" charset="-127"/>
                </a:rPr>
                <a:t>$_COOKIE</a:t>
              </a:r>
              <a:r>
                <a:rPr lang="en-US" altLang="ko-KR" sz="1800">
                  <a:latin typeface="Times New Roman" pitchFamily="18" charset="0"/>
                  <a:ea typeface="굴림" pitchFamily="50" charset="-127"/>
                </a:rPr>
                <a:t> array and prints the name and value of each cookie in an XHTML table.</a:t>
              </a:r>
            </a:p>
          </p:txBody>
        </p:sp>
        <p:sp>
          <p:nvSpPr>
            <p:cNvPr id="52234" name="Line 9"/>
            <p:cNvSpPr>
              <a:spLocks noChangeShapeType="1"/>
            </p:cNvSpPr>
            <p:nvPr/>
          </p:nvSpPr>
          <p:spPr bwMode="auto">
            <a:xfrm flipH="1">
              <a:off x="1012" y="371"/>
              <a:ext cx="602" cy="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pic>
        <p:nvPicPr>
          <p:cNvPr id="52232" name="Picture 14" descr="29_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550" y="3448050"/>
            <a:ext cx="47815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3"/>
          <p:cNvSpPr>
            <a:spLocks noGrp="1"/>
          </p:cNvSpPr>
          <p:nvPr>
            <p:ph type="sldNum" sz="quarter" idx="10"/>
          </p:nvPr>
        </p:nvSpPr>
        <p:spPr/>
        <p:txBody>
          <a:bodyPr/>
          <a:lstStyle/>
          <a:p>
            <a:pPr>
              <a:defRPr/>
            </a:pPr>
            <a:fld id="{25540934-46BE-47B9-A713-897830ADD0C5}" type="slidenum">
              <a:rPr lang="ko-KR" altLang="en-US"/>
              <a:pPr>
                <a:defRPr/>
              </a:pPr>
              <a:t>76</a:t>
            </a:fld>
            <a:endParaRPr lang="en-US" altLang="ko-KR"/>
          </a:p>
        </p:txBody>
      </p:sp>
      <p:sp>
        <p:nvSpPr>
          <p:cNvPr id="53252" name="Rectangle 2"/>
          <p:cNvSpPr>
            <a:spLocks noGrp="1" noChangeArrowheads="1"/>
          </p:cNvSpPr>
          <p:nvPr>
            <p:ph type="title"/>
          </p:nvPr>
        </p:nvSpPr>
        <p:spPr/>
        <p:txBody>
          <a:bodyPr/>
          <a:lstStyle/>
          <a:p>
            <a:pPr eaLnBrk="1" hangingPunct="1"/>
            <a:r>
              <a:rPr lang="ko-KR" altLang="en-US" smtClean="0">
                <a:ea typeface="굴림" pitchFamily="50" charset="-127"/>
              </a:rPr>
              <a:t>26.9 </a:t>
            </a:r>
            <a:r>
              <a:rPr lang="en-US" altLang="ko-KR" smtClean="0">
                <a:ea typeface="굴림" pitchFamily="50" charset="-127"/>
              </a:rPr>
              <a:t>Dynamic Content in PHP</a:t>
            </a:r>
          </a:p>
        </p:txBody>
      </p:sp>
      <p:graphicFrame>
        <p:nvGraphicFramePr>
          <p:cNvPr id="53250" name="Object 5"/>
          <p:cNvGraphicFramePr>
            <a:graphicFrameLocks/>
          </p:cNvGraphicFramePr>
          <p:nvPr/>
        </p:nvGraphicFramePr>
        <p:xfrm>
          <a:off x="0" y="1533525"/>
          <a:ext cx="6919913" cy="5486400"/>
        </p:xfrm>
        <a:graphic>
          <a:graphicData uri="http://schemas.openxmlformats.org/presentationml/2006/ole">
            <mc:AlternateContent xmlns:mc="http://schemas.openxmlformats.org/markup-compatibility/2006">
              <mc:Choice xmlns:v="urn:schemas-microsoft-com:vml" Requires="v">
                <p:oleObj spid="_x0000_s53257" name="Document" r:id="rId4" imgW="7110000" imgH="5489280" progId="Word.Document.8">
                  <p:embed/>
                </p:oleObj>
              </mc:Choice>
              <mc:Fallback>
                <p:oleObj name="Document" r:id="rId4" imgW="7110000" imgH="5489280" progId="Word.Document.8">
                  <p:embed/>
                  <p:pic>
                    <p:nvPicPr>
                      <p:cNvPr id="0" name="Object 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33525"/>
                        <a:ext cx="691991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3253" name="Group 6"/>
          <p:cNvGrpSpPr>
            <a:grpSpLocks/>
          </p:cNvGrpSpPr>
          <p:nvPr/>
        </p:nvGrpSpPr>
        <p:grpSpPr bwMode="auto">
          <a:xfrm>
            <a:off x="1933575" y="4672013"/>
            <a:ext cx="5021263" cy="952500"/>
            <a:chOff x="1610" y="161"/>
            <a:chExt cx="3163" cy="600"/>
          </a:xfrm>
        </p:grpSpPr>
        <p:sp>
          <p:nvSpPr>
            <p:cNvPr id="53255" name="Text Box 7"/>
            <p:cNvSpPr txBox="1">
              <a:spLocks noChangeArrowheads="1"/>
            </p:cNvSpPr>
            <p:nvPr/>
          </p:nvSpPr>
          <p:spPr bwMode="auto">
            <a:xfrm>
              <a:off x="2209" y="161"/>
              <a:ext cx="2564" cy="19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Build array of options for the form.</a:t>
              </a:r>
            </a:p>
          </p:txBody>
        </p:sp>
        <p:sp>
          <p:nvSpPr>
            <p:cNvPr id="53256" name="Line 8"/>
            <p:cNvSpPr>
              <a:spLocks noChangeShapeType="1"/>
            </p:cNvSpPr>
            <p:nvPr/>
          </p:nvSpPr>
          <p:spPr bwMode="auto">
            <a:xfrm flipH="1">
              <a:off x="1610" y="338"/>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53254" name="Text Box 9"/>
          <p:cNvSpPr txBox="1">
            <a:spLocks noChangeArrowheads="1"/>
          </p:cNvSpPr>
          <p:nvPr/>
        </p:nvSpPr>
        <p:spPr bwMode="auto">
          <a:xfrm>
            <a:off x="1317625" y="1052513"/>
            <a:ext cx="7826375" cy="10064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2000">
                <a:latin typeface="Times New Roman" pitchFamily="18" charset="0"/>
                <a:ea typeface="굴림" pitchFamily="50" charset="-127"/>
              </a:rPr>
              <a:t>In this section, we build on the example presented in Section 26.5 (Form Processing and Business Logic), combining the XHTML form of Fig. 26.13 and the PHP script of Fig. 26.14 into </a:t>
            </a:r>
            <a:r>
              <a:rPr lang="en-US" altLang="ko-KR" sz="2000" b="1">
                <a:latin typeface="Times New Roman" pitchFamily="18" charset="0"/>
                <a:ea typeface="굴림" pitchFamily="50" charset="-127"/>
              </a:rPr>
              <a:t>one dynamic PHP document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sldNum" sz="quarter" idx="10"/>
          </p:nvPr>
        </p:nvSpPr>
        <p:spPr/>
        <p:txBody>
          <a:bodyPr/>
          <a:lstStyle/>
          <a:p>
            <a:pPr>
              <a:defRPr/>
            </a:pPr>
            <a:fld id="{804217C6-82E5-4E97-8C30-8C63FABB0D85}" type="slidenum">
              <a:rPr lang="ko-KR" altLang="en-US"/>
              <a:pPr>
                <a:defRPr/>
              </a:pPr>
              <a:t>77</a:t>
            </a:fld>
            <a:endParaRPr lang="en-US" altLang="ko-KR"/>
          </a:p>
        </p:txBody>
      </p:sp>
      <p:graphicFrame>
        <p:nvGraphicFramePr>
          <p:cNvPr id="54274" name="Object 1034"/>
          <p:cNvGraphicFramePr>
            <a:graphicFrameLocks/>
          </p:cNvGraphicFramePr>
          <p:nvPr/>
        </p:nvGraphicFramePr>
        <p:xfrm>
          <a:off x="0" y="0"/>
          <a:ext cx="6919913" cy="5956300"/>
        </p:xfrm>
        <a:graphic>
          <a:graphicData uri="http://schemas.openxmlformats.org/presentationml/2006/ole">
            <mc:AlternateContent xmlns:mc="http://schemas.openxmlformats.org/markup-compatibility/2006">
              <mc:Choice xmlns:v="urn:schemas-microsoft-com:vml" Requires="v">
                <p:oleObj spid="_x0000_s54281" name="Document" r:id="rId4" imgW="7101720" imgH="5958360" progId="Word.Document.8">
                  <p:embed/>
                </p:oleObj>
              </mc:Choice>
              <mc:Fallback>
                <p:oleObj name="Document" r:id="rId4" imgW="7101720" imgH="5958360" progId="Word.Document.8">
                  <p:embed/>
                  <p:pic>
                    <p:nvPicPr>
                      <p:cNvPr id="0" name="Object 103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95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6" name="Rectangle 1027"/>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(2 of 9)</a:t>
            </a:r>
          </a:p>
        </p:txBody>
      </p:sp>
      <p:sp>
        <p:nvSpPr>
          <p:cNvPr id="54277" name="Text Box 1029"/>
          <p:cNvSpPr txBox="1">
            <a:spLocks noChangeArrowheads="1"/>
          </p:cNvSpPr>
          <p:nvPr/>
        </p:nvSpPr>
        <p:spPr bwMode="auto">
          <a:xfrm>
            <a:off x="3902075" y="4003675"/>
            <a:ext cx="4759325" cy="31432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Check for errors or omissions in form field input.</a:t>
            </a:r>
          </a:p>
        </p:txBody>
      </p:sp>
      <p:sp>
        <p:nvSpPr>
          <p:cNvPr id="54278" name="Line 1030"/>
          <p:cNvSpPr>
            <a:spLocks noChangeShapeType="1"/>
          </p:cNvSpPr>
          <p:nvPr/>
        </p:nvSpPr>
        <p:spPr bwMode="auto">
          <a:xfrm flipH="1" flipV="1">
            <a:off x="1811338" y="3503613"/>
            <a:ext cx="21018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54279" name="Text Box 1036"/>
          <p:cNvSpPr txBox="1">
            <a:spLocks noChangeArrowheads="1"/>
          </p:cNvSpPr>
          <p:nvPr/>
        </p:nvSpPr>
        <p:spPr bwMode="auto">
          <a:xfrm>
            <a:off x="4645025" y="1879600"/>
            <a:ext cx="4279900" cy="73977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If the page is being loaded as a result of a form submission, do error checking and then retrieve information from the database.</a:t>
            </a:r>
          </a:p>
        </p:txBody>
      </p:sp>
      <p:sp>
        <p:nvSpPr>
          <p:cNvPr id="54280" name="Line 1037"/>
          <p:cNvSpPr>
            <a:spLocks noChangeShapeType="1"/>
          </p:cNvSpPr>
          <p:nvPr/>
        </p:nvSpPr>
        <p:spPr bwMode="auto">
          <a:xfrm flipH="1">
            <a:off x="1462088" y="2270125"/>
            <a:ext cx="3167062"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sldNum" sz="quarter" idx="10"/>
          </p:nvPr>
        </p:nvSpPr>
        <p:spPr/>
        <p:txBody>
          <a:bodyPr/>
          <a:lstStyle/>
          <a:p>
            <a:pPr>
              <a:defRPr/>
            </a:pPr>
            <a:fld id="{4A8F2606-2301-4771-AC41-9BD09C8ED01F}" type="slidenum">
              <a:rPr lang="ko-KR" altLang="en-US"/>
              <a:pPr>
                <a:defRPr/>
              </a:pPr>
              <a:t>78</a:t>
            </a:fld>
            <a:endParaRPr lang="en-US" altLang="ko-KR"/>
          </a:p>
        </p:txBody>
      </p:sp>
      <p:graphicFrame>
        <p:nvGraphicFramePr>
          <p:cNvPr id="55298" name="Object 7"/>
          <p:cNvGraphicFramePr>
            <a:graphicFrameLocks/>
          </p:cNvGraphicFramePr>
          <p:nvPr/>
        </p:nvGraphicFramePr>
        <p:xfrm>
          <a:off x="0" y="0"/>
          <a:ext cx="6919913" cy="6438900"/>
        </p:xfrm>
        <a:graphic>
          <a:graphicData uri="http://schemas.openxmlformats.org/presentationml/2006/ole">
            <mc:AlternateContent xmlns:mc="http://schemas.openxmlformats.org/markup-compatibility/2006">
              <mc:Choice xmlns:v="urn:schemas-microsoft-com:vml" Requires="v">
                <p:oleObj spid="_x0000_s55305" name="Document" r:id="rId4" imgW="7099920" imgH="6440400" progId="Word.Document.8">
                  <p:embed/>
                </p:oleObj>
              </mc:Choice>
              <mc:Fallback>
                <p:oleObj name="Document" r:id="rId4" imgW="7099920" imgH="644040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4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3"/>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(3 of 9)</a:t>
            </a:r>
          </a:p>
        </p:txBody>
      </p:sp>
      <p:grpSp>
        <p:nvGrpSpPr>
          <p:cNvPr id="55301" name="Group 4"/>
          <p:cNvGrpSpPr>
            <a:grpSpLocks/>
          </p:cNvGrpSpPr>
          <p:nvPr/>
        </p:nvGrpSpPr>
        <p:grpSpPr bwMode="auto">
          <a:xfrm>
            <a:off x="1819275" y="2160588"/>
            <a:ext cx="5021263" cy="952500"/>
            <a:chOff x="1610" y="161"/>
            <a:chExt cx="3163" cy="600"/>
          </a:xfrm>
        </p:grpSpPr>
        <p:sp>
          <p:nvSpPr>
            <p:cNvPr id="55303" name="Text Box 5"/>
            <p:cNvSpPr txBox="1">
              <a:spLocks noChangeArrowheads="1"/>
            </p:cNvSpPr>
            <p:nvPr/>
          </p:nvSpPr>
          <p:spPr bwMode="auto">
            <a:xfrm>
              <a:off x="2209" y="161"/>
              <a:ext cx="2564" cy="19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If there were no errors, query the MySQL database.</a:t>
              </a:r>
            </a:p>
          </p:txBody>
        </p:sp>
        <p:sp>
          <p:nvSpPr>
            <p:cNvPr id="55304" name="Line 6"/>
            <p:cNvSpPr>
              <a:spLocks noChangeShapeType="1"/>
            </p:cNvSpPr>
            <p:nvPr/>
          </p:nvSpPr>
          <p:spPr bwMode="auto">
            <a:xfrm flipH="1">
              <a:off x="1610" y="338"/>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55302" name="AutoShape 8"/>
          <p:cNvSpPr>
            <a:spLocks/>
          </p:cNvSpPr>
          <p:nvPr/>
        </p:nvSpPr>
        <p:spPr bwMode="auto">
          <a:xfrm>
            <a:off x="5599113" y="4219575"/>
            <a:ext cx="3544887" cy="2638425"/>
          </a:xfrm>
          <a:prstGeom prst="borderCallout2">
            <a:avLst>
              <a:gd name="adj1" fmla="val 4333"/>
              <a:gd name="adj2" fmla="val -2148"/>
              <a:gd name="adj3" fmla="val 4333"/>
              <a:gd name="adj4" fmla="val -42944"/>
              <a:gd name="adj5" fmla="val -8481"/>
              <a:gd name="adj6" fmla="val -84370"/>
            </a:avLst>
          </a:prstGeom>
          <a:solidFill>
            <a:srgbClr val="CCFFCC"/>
          </a:solidFill>
          <a:ln w="9525">
            <a:solidFill>
              <a:schemeClr val="tx1"/>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Function </a:t>
            </a:r>
            <a:r>
              <a:rPr lang="en-US" altLang="ko-KR" sz="1800" b="1">
                <a:latin typeface="Times New Roman" pitchFamily="18" charset="0"/>
                <a:ea typeface="굴림" pitchFamily="50" charset="-127"/>
              </a:rPr>
              <a:t>quotemeta</a:t>
            </a:r>
            <a:r>
              <a:rPr lang="en-US" altLang="ko-KR" sz="1800">
                <a:latin typeface="Times New Roman" pitchFamily="18" charset="0"/>
                <a:ea typeface="굴림" pitchFamily="50" charset="-127"/>
              </a:rPr>
              <a:t> inserts a </a:t>
            </a:r>
            <a:r>
              <a:rPr lang="en-US" altLang="ko-KR" sz="1800" i="1">
                <a:latin typeface="Times New Roman" pitchFamily="18" charset="0"/>
                <a:ea typeface="굴림" pitchFamily="50" charset="-127"/>
              </a:rPr>
              <a:t>backslash</a:t>
            </a:r>
            <a:r>
              <a:rPr lang="en-US" altLang="ko-KR" sz="1800">
                <a:latin typeface="Times New Roman" pitchFamily="18" charset="0"/>
                <a:ea typeface="굴림" pitchFamily="50" charset="-127"/>
              </a:rPr>
              <a:t> before any special characters in the passed string.</a:t>
            </a:r>
          </a:p>
          <a:p>
            <a:pPr eaLnBrk="1" hangingPunct="1">
              <a:spcBef>
                <a:spcPct val="30000"/>
              </a:spcBef>
            </a:pPr>
            <a:r>
              <a:rPr lang="en-US" altLang="ko-KR" sz="1800">
                <a:latin typeface="Times New Roman" pitchFamily="18" charset="0"/>
                <a:ea typeface="굴림" pitchFamily="50" charset="-127"/>
              </a:rPr>
              <a:t>In this case, we must use this function so that MySQL does not interpret the parentheses in the </a:t>
            </a:r>
            <a:r>
              <a:rPr lang="en-US" altLang="ko-KR" sz="1800" i="1">
                <a:latin typeface="Times New Roman" pitchFamily="18" charset="0"/>
                <a:ea typeface="굴림" pitchFamily="50" charset="-127"/>
              </a:rPr>
              <a:t>phone</a:t>
            </a:r>
            <a:r>
              <a:rPr lang="en-US" altLang="ko-KR" sz="1800">
                <a:latin typeface="Times New Roman" pitchFamily="18" charset="0"/>
                <a:ea typeface="굴림" pitchFamily="50" charset="-127"/>
              </a:rPr>
              <a:t> number as having a special meaning aside from being part of a value to insert into the database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BAABB517-5BD1-48AD-8B7F-4E8700A553D7}" type="slidenum">
              <a:rPr lang="ko-KR" altLang="en-US"/>
              <a:pPr>
                <a:defRPr/>
              </a:pPr>
              <a:t>79</a:t>
            </a:fld>
            <a:endParaRPr lang="en-US" altLang="ko-KR"/>
          </a:p>
        </p:txBody>
      </p:sp>
      <p:graphicFrame>
        <p:nvGraphicFramePr>
          <p:cNvPr id="56322" name="Object 1031"/>
          <p:cNvGraphicFramePr>
            <a:graphicFrameLocks/>
          </p:cNvGraphicFramePr>
          <p:nvPr/>
        </p:nvGraphicFramePr>
        <p:xfrm>
          <a:off x="0" y="0"/>
          <a:ext cx="6919913" cy="6197600"/>
        </p:xfrm>
        <a:graphic>
          <a:graphicData uri="http://schemas.openxmlformats.org/presentationml/2006/ole">
            <mc:AlternateContent xmlns:mc="http://schemas.openxmlformats.org/markup-compatibility/2006">
              <mc:Choice xmlns:v="urn:schemas-microsoft-com:vml" Requires="v">
                <p:oleObj spid="_x0000_s56325" name="Document" r:id="rId4" imgW="7090560" imgH="6199200" progId="Word.Document.8">
                  <p:embed/>
                </p:oleObj>
              </mc:Choice>
              <mc:Fallback>
                <p:oleObj name="Document" r:id="rId4" imgW="7090560" imgH="6199200" progId="Word.Document.8">
                  <p:embed/>
                  <p:pic>
                    <p:nvPicPr>
                      <p:cNvPr id="0" name="Object 103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19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Rectangle 1027"/>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(4 of 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Grp="1" noChangeArrowheads="1"/>
          </p:cNvSpPr>
          <p:nvPr>
            <p:ph type="sldNum" sz="quarter" idx="10"/>
          </p:nvPr>
        </p:nvSpPr>
        <p:spPr/>
        <p:txBody>
          <a:bodyPr/>
          <a:lstStyle/>
          <a:p>
            <a:pPr>
              <a:defRPr/>
            </a:pPr>
            <a:fld id="{9263AC98-0565-4369-891D-2E26863B2052}" type="slidenum">
              <a:rPr lang="ko-KR" altLang="en-US"/>
              <a:pPr>
                <a:defRPr/>
              </a:pPr>
              <a:t>8</a:t>
            </a:fld>
            <a:endParaRPr lang="en-US" altLang="ko-KR"/>
          </a:p>
        </p:txBody>
      </p:sp>
      <p:graphicFrame>
        <p:nvGraphicFramePr>
          <p:cNvPr id="3074" name="Object 23"/>
          <p:cNvGraphicFramePr>
            <a:graphicFrameLocks/>
          </p:cNvGraphicFramePr>
          <p:nvPr/>
        </p:nvGraphicFramePr>
        <p:xfrm>
          <a:off x="0" y="0"/>
          <a:ext cx="6919913" cy="5245100"/>
        </p:xfrm>
        <a:graphic>
          <a:graphicData uri="http://schemas.openxmlformats.org/presentationml/2006/ole">
            <mc:AlternateContent xmlns:mc="http://schemas.openxmlformats.org/markup-compatibility/2006">
              <mc:Choice xmlns:v="urn:schemas-microsoft-com:vml" Requires="v">
                <p:oleObj spid="_x0000_s3085" name="Document" r:id="rId4" imgW="7090560" imgH="5248080" progId="Word.Document.8">
                  <p:embed/>
                </p:oleObj>
              </mc:Choice>
              <mc:Fallback>
                <p:oleObj name="Document" r:id="rId4" imgW="7090560" imgH="5248080" progId="Word.Document.8">
                  <p:embed/>
                  <p:pic>
                    <p:nvPicPr>
                      <p:cNvPr id="0" name="Object 2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245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Rectangle 2"/>
          <p:cNvSpPr>
            <a:spLocks noGrp="1" noChangeArrowheads="1"/>
          </p:cNvSpPr>
          <p:nvPr>
            <p:ph type="ctrTitle"/>
          </p:nvPr>
        </p:nvSpPr>
        <p:spPr/>
        <p:txBody>
          <a:bodyPr/>
          <a:lstStyle/>
          <a:p>
            <a:pPr eaLnBrk="1" hangingPunct="1"/>
            <a:r>
              <a:rPr lang="en-US" altLang="ko-KR" smtClean="0">
                <a:ea typeface="굴림" pitchFamily="50" charset="-127"/>
              </a:rPr>
              <a:t>data.php</a:t>
            </a:r>
            <a:br>
              <a:rPr lang="en-US" altLang="ko-KR" smtClean="0">
                <a:ea typeface="굴림" pitchFamily="50" charset="-127"/>
              </a:rPr>
            </a:br>
            <a:r>
              <a:rPr lang="en-US" altLang="ko-KR" smtClean="0">
                <a:ea typeface="굴림" pitchFamily="50" charset="-127"/>
              </a:rPr>
              <a:t>(1 of 3)</a:t>
            </a:r>
          </a:p>
        </p:txBody>
      </p:sp>
      <p:grpSp>
        <p:nvGrpSpPr>
          <p:cNvPr id="3077" name="Group 19"/>
          <p:cNvGrpSpPr>
            <a:grpSpLocks/>
          </p:cNvGrpSpPr>
          <p:nvPr/>
        </p:nvGrpSpPr>
        <p:grpSpPr bwMode="auto">
          <a:xfrm>
            <a:off x="2281238" y="2981325"/>
            <a:ext cx="4346575" cy="865188"/>
            <a:chOff x="2604" y="1499"/>
            <a:chExt cx="2738" cy="545"/>
          </a:xfrm>
        </p:grpSpPr>
        <p:sp>
          <p:nvSpPr>
            <p:cNvPr id="3083" name="Text Box 4"/>
            <p:cNvSpPr txBox="1">
              <a:spLocks noChangeArrowheads="1"/>
            </p:cNvSpPr>
            <p:nvPr/>
          </p:nvSpPr>
          <p:spPr bwMode="auto">
            <a:xfrm>
              <a:off x="3164" y="1499"/>
              <a:ext cx="2178" cy="35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Assign a string to variable </a:t>
              </a:r>
              <a:r>
                <a:rPr lang="en-US" altLang="ko-KR" sz="1400">
                  <a:latin typeface="Lucida Console" pitchFamily="49" charset="0"/>
                  <a:ea typeface="굴림" pitchFamily="50" charset="-127"/>
                </a:rPr>
                <a:t>$testString</a:t>
              </a:r>
            </a:p>
          </p:txBody>
        </p:sp>
        <p:sp>
          <p:nvSpPr>
            <p:cNvPr id="3084" name="Line 5"/>
            <p:cNvSpPr>
              <a:spLocks noChangeShapeType="1"/>
            </p:cNvSpPr>
            <p:nvPr/>
          </p:nvSpPr>
          <p:spPr bwMode="auto">
            <a:xfrm flipH="1">
              <a:off x="2604" y="1681"/>
              <a:ext cx="552"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3078" name="Group 21"/>
          <p:cNvGrpSpPr>
            <a:grpSpLocks/>
          </p:cNvGrpSpPr>
          <p:nvPr/>
        </p:nvGrpSpPr>
        <p:grpSpPr bwMode="auto">
          <a:xfrm>
            <a:off x="2630488" y="3895725"/>
            <a:ext cx="5211762" cy="558800"/>
            <a:chOff x="2075" y="1988"/>
            <a:chExt cx="3283" cy="352"/>
          </a:xfrm>
        </p:grpSpPr>
        <p:sp>
          <p:nvSpPr>
            <p:cNvPr id="3081" name="Text Box 9"/>
            <p:cNvSpPr txBox="1">
              <a:spLocks noChangeArrowheads="1"/>
            </p:cNvSpPr>
            <p:nvPr/>
          </p:nvSpPr>
          <p:spPr bwMode="auto">
            <a:xfrm>
              <a:off x="3204" y="1988"/>
              <a:ext cx="2154" cy="35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Assign a double to variable </a:t>
              </a:r>
              <a:r>
                <a:rPr lang="en-US" altLang="ko-KR" sz="1400">
                  <a:latin typeface="Lucida Console" pitchFamily="49" charset="0"/>
                  <a:ea typeface="굴림" pitchFamily="50" charset="-127"/>
                </a:rPr>
                <a:t>$testDouble</a:t>
              </a:r>
            </a:p>
          </p:txBody>
        </p:sp>
        <p:sp>
          <p:nvSpPr>
            <p:cNvPr id="3082" name="Line 10"/>
            <p:cNvSpPr>
              <a:spLocks noChangeShapeType="1"/>
            </p:cNvSpPr>
            <p:nvPr/>
          </p:nvSpPr>
          <p:spPr bwMode="auto">
            <a:xfrm flipH="1">
              <a:off x="2075" y="2170"/>
              <a:ext cx="11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3079" name="Text Box 12"/>
          <p:cNvSpPr txBox="1">
            <a:spLocks noChangeArrowheads="1"/>
          </p:cNvSpPr>
          <p:nvPr/>
        </p:nvSpPr>
        <p:spPr bwMode="auto">
          <a:xfrm>
            <a:off x="4411663" y="4995863"/>
            <a:ext cx="3670300" cy="55880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Assign an integer to variable </a:t>
            </a:r>
            <a:r>
              <a:rPr lang="en-US" altLang="ko-KR" sz="1400">
                <a:latin typeface="Lucida Console" pitchFamily="49" charset="0"/>
                <a:ea typeface="굴림" pitchFamily="50" charset="-127"/>
              </a:rPr>
              <a:t>$testInteger</a:t>
            </a:r>
          </a:p>
        </p:txBody>
      </p:sp>
      <p:sp>
        <p:nvSpPr>
          <p:cNvPr id="3080" name="Line 13"/>
          <p:cNvSpPr>
            <a:spLocks noChangeShapeType="1"/>
          </p:cNvSpPr>
          <p:nvPr/>
        </p:nvSpPr>
        <p:spPr bwMode="auto">
          <a:xfrm flipH="1" flipV="1">
            <a:off x="2620963" y="4487863"/>
            <a:ext cx="1792287" cy="796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6EDF76A9-BACF-4F92-AFA1-86DF703F0386}" type="slidenum">
              <a:rPr lang="ko-KR" altLang="en-US"/>
              <a:pPr>
                <a:defRPr/>
              </a:pPr>
              <a:t>80</a:t>
            </a:fld>
            <a:endParaRPr lang="en-US" altLang="ko-KR"/>
          </a:p>
        </p:txBody>
      </p:sp>
      <p:graphicFrame>
        <p:nvGraphicFramePr>
          <p:cNvPr id="57346" name="Object 7"/>
          <p:cNvGraphicFramePr>
            <a:graphicFrameLocks/>
          </p:cNvGraphicFramePr>
          <p:nvPr/>
        </p:nvGraphicFramePr>
        <p:xfrm>
          <a:off x="0" y="0"/>
          <a:ext cx="6919913" cy="6197600"/>
        </p:xfrm>
        <a:graphic>
          <a:graphicData uri="http://schemas.openxmlformats.org/presentationml/2006/ole">
            <mc:AlternateContent xmlns:mc="http://schemas.openxmlformats.org/markup-compatibility/2006">
              <mc:Choice xmlns:v="urn:schemas-microsoft-com:vml" Requires="v">
                <p:oleObj spid="_x0000_s57352" name="Document" r:id="rId4" imgW="7101720" imgH="6199200" progId="Word.Document.8">
                  <p:embed/>
                </p:oleObj>
              </mc:Choice>
              <mc:Fallback>
                <p:oleObj name="Document" r:id="rId4" imgW="7101720" imgH="619920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19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Rectangle 3"/>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(5 of 9)</a:t>
            </a:r>
          </a:p>
        </p:txBody>
      </p:sp>
      <p:grpSp>
        <p:nvGrpSpPr>
          <p:cNvPr id="57349" name="Group 8"/>
          <p:cNvGrpSpPr>
            <a:grpSpLocks/>
          </p:cNvGrpSpPr>
          <p:nvPr/>
        </p:nvGrpSpPr>
        <p:grpSpPr bwMode="auto">
          <a:xfrm>
            <a:off x="1514475" y="3595688"/>
            <a:ext cx="5021263" cy="952500"/>
            <a:chOff x="1610" y="161"/>
            <a:chExt cx="3163" cy="600"/>
          </a:xfrm>
        </p:grpSpPr>
        <p:sp>
          <p:nvSpPr>
            <p:cNvPr id="57350" name="Text Box 9"/>
            <p:cNvSpPr txBox="1">
              <a:spLocks noChangeArrowheads="1"/>
            </p:cNvSpPr>
            <p:nvPr/>
          </p:nvSpPr>
          <p:spPr bwMode="auto">
            <a:xfrm>
              <a:off x="2209" y="161"/>
              <a:ext cx="2564" cy="332"/>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Halt the script so the form-generation code does not execute.</a:t>
              </a:r>
            </a:p>
          </p:txBody>
        </p:sp>
        <p:sp>
          <p:nvSpPr>
            <p:cNvPr id="57351" name="Line 10"/>
            <p:cNvSpPr>
              <a:spLocks noChangeShapeType="1"/>
            </p:cNvSpPr>
            <p:nvPr/>
          </p:nvSpPr>
          <p:spPr bwMode="auto">
            <a:xfrm flipH="1">
              <a:off x="1610" y="338"/>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A4F6E236-5C4D-41CF-86BD-B38C0E36EE45}" type="slidenum">
              <a:rPr lang="ko-KR" altLang="en-US"/>
              <a:pPr>
                <a:defRPr/>
              </a:pPr>
              <a:t>81</a:t>
            </a:fld>
            <a:endParaRPr lang="en-US" altLang="ko-KR"/>
          </a:p>
        </p:txBody>
      </p:sp>
      <p:graphicFrame>
        <p:nvGraphicFramePr>
          <p:cNvPr id="58370" name="Object 10"/>
          <p:cNvGraphicFramePr>
            <a:graphicFrameLocks/>
          </p:cNvGraphicFramePr>
          <p:nvPr/>
        </p:nvGraphicFramePr>
        <p:xfrm>
          <a:off x="0" y="0"/>
          <a:ext cx="6919913" cy="6438900"/>
        </p:xfrm>
        <a:graphic>
          <a:graphicData uri="http://schemas.openxmlformats.org/presentationml/2006/ole">
            <mc:AlternateContent xmlns:mc="http://schemas.openxmlformats.org/markup-compatibility/2006">
              <mc:Choice xmlns:v="urn:schemas-microsoft-com:vml" Requires="v">
                <p:oleObj spid="_x0000_s58376" name="Document" r:id="rId4" imgW="7088040" imgH="6440400" progId="Word.Document.8">
                  <p:embed/>
                </p:oleObj>
              </mc:Choice>
              <mc:Fallback>
                <p:oleObj name="Document" r:id="rId4" imgW="7088040" imgH="6440400" progId="Word.Document.8">
                  <p:embed/>
                  <p:pic>
                    <p:nvPicPr>
                      <p:cNvPr id="0" name="Object 1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4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Rectangle 3"/>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(6 of 9)</a:t>
            </a:r>
          </a:p>
        </p:txBody>
      </p:sp>
      <p:sp>
        <p:nvSpPr>
          <p:cNvPr id="58373" name="Text Box 5"/>
          <p:cNvSpPr txBox="1">
            <a:spLocks noChangeArrowheads="1"/>
          </p:cNvSpPr>
          <p:nvPr/>
        </p:nvSpPr>
        <p:spPr bwMode="auto">
          <a:xfrm>
            <a:off x="4792663" y="6267450"/>
            <a:ext cx="4351337" cy="5270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If the form input contained errors, place a red asterisk (</a:t>
            </a:r>
            <a:r>
              <a:rPr lang="en-US" altLang="ko-KR" sz="1400">
                <a:latin typeface="Lucida Console" pitchFamily="49" charset="0"/>
                <a:ea typeface="굴림" pitchFamily="50" charset="-127"/>
              </a:rPr>
              <a:t>*</a:t>
            </a:r>
            <a:r>
              <a:rPr lang="en-US" altLang="ko-KR" sz="1400">
                <a:latin typeface="Times New Roman" pitchFamily="18" charset="0"/>
                <a:ea typeface="굴림" pitchFamily="50" charset="-127"/>
              </a:rPr>
              <a:t>) next to the text field.</a:t>
            </a:r>
          </a:p>
        </p:txBody>
      </p:sp>
      <p:sp>
        <p:nvSpPr>
          <p:cNvPr id="58374" name="Line 6"/>
          <p:cNvSpPr>
            <a:spLocks noChangeShapeType="1"/>
          </p:cNvSpPr>
          <p:nvPr/>
        </p:nvSpPr>
        <p:spPr bwMode="auto">
          <a:xfrm flipH="1" flipV="1">
            <a:off x="2074863" y="5207000"/>
            <a:ext cx="2722562" cy="1146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58375" name="AutoShape 11"/>
          <p:cNvSpPr>
            <a:spLocks/>
          </p:cNvSpPr>
          <p:nvPr/>
        </p:nvSpPr>
        <p:spPr bwMode="auto">
          <a:xfrm>
            <a:off x="5053013" y="0"/>
            <a:ext cx="4090987" cy="4491038"/>
          </a:xfrm>
          <a:prstGeom prst="borderCallout2">
            <a:avLst>
              <a:gd name="adj1" fmla="val 2546"/>
              <a:gd name="adj2" fmla="val -1861"/>
              <a:gd name="adj3" fmla="val 2546"/>
              <a:gd name="adj4" fmla="val -1861"/>
              <a:gd name="adj5" fmla="val 102120"/>
              <a:gd name="adj6" fmla="val -16491"/>
            </a:avLst>
          </a:prstGeom>
          <a:solidFill>
            <a:srgbClr val="CCFFCC"/>
          </a:solidFill>
          <a:ln w="9525">
            <a:solidFill>
              <a:schemeClr val="accent2"/>
            </a:solidFill>
            <a:miter lim="800000"/>
            <a:headEnd/>
            <a:tailEnd type="triangle" w="med" len="med"/>
          </a:ln>
        </p:spPr>
        <p:txBody>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1800">
                <a:latin typeface="Times New Roman" pitchFamily="18" charset="0"/>
                <a:ea typeface="굴림" pitchFamily="50" charset="-127"/>
              </a:rPr>
              <a:t>In line 142, we encounter the </a:t>
            </a:r>
            <a:r>
              <a:rPr lang="en-US" altLang="ko-KR" sz="1800" b="1">
                <a:latin typeface="Times New Roman" pitchFamily="18" charset="0"/>
                <a:ea typeface="굴림" pitchFamily="50" charset="-127"/>
              </a:rPr>
              <a:t>$$variable</a:t>
            </a:r>
            <a:r>
              <a:rPr lang="en-US" altLang="ko-KR" sz="1800">
                <a:latin typeface="Times New Roman" pitchFamily="18" charset="0"/>
                <a:ea typeface="굴림" pitchFamily="50" charset="-127"/>
              </a:rPr>
              <a:t> notation for specifying </a:t>
            </a:r>
            <a:r>
              <a:rPr lang="en-US" altLang="ko-KR" sz="1800" b="1">
                <a:latin typeface="Times New Roman" pitchFamily="18" charset="0"/>
                <a:ea typeface="굴림" pitchFamily="50" charset="-127"/>
              </a:rPr>
              <a:t>variable variables</a:t>
            </a:r>
            <a:r>
              <a:rPr lang="en-US" altLang="ko-KR" sz="1800">
                <a:latin typeface="Times New Roman" pitchFamily="18" charset="0"/>
                <a:ea typeface="굴림" pitchFamily="50" charset="-127"/>
              </a:rPr>
              <a:t>.</a:t>
            </a:r>
          </a:p>
          <a:p>
            <a:pPr eaLnBrk="1" hangingPunct="1">
              <a:spcBef>
                <a:spcPct val="30000"/>
              </a:spcBef>
            </a:pPr>
            <a:r>
              <a:rPr lang="en-US" altLang="ko-KR" sz="1800">
                <a:latin typeface="Times New Roman" pitchFamily="18" charset="0"/>
                <a:ea typeface="굴림" pitchFamily="50" charset="-127"/>
              </a:rPr>
              <a:t>PHP permits the use of </a:t>
            </a:r>
            <a:r>
              <a:rPr lang="en-US" altLang="ko-KR" sz="1800" b="1">
                <a:latin typeface="Times New Roman" pitchFamily="18" charset="0"/>
                <a:ea typeface="굴림" pitchFamily="50" charset="-127"/>
              </a:rPr>
              <a:t>variable variables</a:t>
            </a:r>
            <a:r>
              <a:rPr lang="en-US" altLang="ko-KR" sz="1800">
                <a:latin typeface="Times New Roman" pitchFamily="18" charset="0"/>
                <a:ea typeface="굴림" pitchFamily="50" charset="-127"/>
              </a:rPr>
              <a:t> to allow developers to reference variables dynamically.</a:t>
            </a:r>
          </a:p>
          <a:p>
            <a:pPr eaLnBrk="1" hangingPunct="1">
              <a:spcBef>
                <a:spcPct val="30000"/>
              </a:spcBef>
            </a:pPr>
            <a:r>
              <a:rPr lang="en-US" altLang="ko-KR" sz="1800">
                <a:latin typeface="Times New Roman" pitchFamily="18" charset="0"/>
                <a:ea typeface="굴림" pitchFamily="50" charset="-127"/>
              </a:rPr>
              <a:t>The expression could also be written as </a:t>
            </a:r>
            <a:r>
              <a:rPr lang="en-US" altLang="ko-KR" sz="1800" b="1">
                <a:latin typeface="Times New Roman" pitchFamily="18" charset="0"/>
                <a:ea typeface="굴림" pitchFamily="50" charset="-127"/>
              </a:rPr>
              <a:t>${$variable}</a:t>
            </a:r>
            <a:r>
              <a:rPr lang="en-US" altLang="ko-KR" sz="1800">
                <a:latin typeface="Times New Roman" pitchFamily="18" charset="0"/>
                <a:ea typeface="굴림" pitchFamily="50" charset="-127"/>
              </a:rPr>
              <a:t>.</a:t>
            </a:r>
          </a:p>
          <a:p>
            <a:pPr eaLnBrk="1" hangingPunct="1">
              <a:spcBef>
                <a:spcPct val="30000"/>
              </a:spcBef>
            </a:pPr>
            <a:r>
              <a:rPr lang="en-US" altLang="ko-KR" sz="1800">
                <a:latin typeface="Times New Roman" pitchFamily="18" charset="0"/>
                <a:ea typeface="굴림" pitchFamily="50" charset="-127"/>
              </a:rPr>
              <a:t>We can use this expression to obtain the value of the variable whose name is equal to the value of </a:t>
            </a:r>
            <a:r>
              <a:rPr lang="en-US" altLang="ko-KR" sz="1800" b="1">
                <a:latin typeface="Times New Roman" pitchFamily="18" charset="0"/>
                <a:ea typeface="굴림" pitchFamily="50" charset="-127"/>
              </a:rPr>
              <a:t>$variable</a:t>
            </a:r>
            <a:r>
              <a:rPr lang="en-US" altLang="ko-KR" sz="1800">
                <a:latin typeface="Times New Roman" pitchFamily="18" charset="0"/>
                <a:ea typeface="굴림" pitchFamily="50" charset="-127"/>
              </a:rPr>
              <a:t>.</a:t>
            </a:r>
          </a:p>
          <a:p>
            <a:pPr eaLnBrk="1" hangingPunct="1">
              <a:spcBef>
                <a:spcPct val="30000"/>
              </a:spcBef>
            </a:pPr>
            <a:r>
              <a:rPr lang="en-US" altLang="ko-KR" sz="1800">
                <a:latin typeface="Times New Roman" pitchFamily="18" charset="0"/>
                <a:ea typeface="굴림" pitchFamily="50" charset="-127"/>
              </a:rPr>
              <a:t>For example, if </a:t>
            </a:r>
            <a:r>
              <a:rPr lang="en-US" altLang="ko-KR" sz="1800" b="1">
                <a:latin typeface="Times New Roman" pitchFamily="18" charset="0"/>
                <a:ea typeface="굴림" pitchFamily="50" charset="-127"/>
              </a:rPr>
              <a:t>$inputname</a:t>
            </a:r>
            <a:r>
              <a:rPr lang="en-US" altLang="ko-KR" sz="1800">
                <a:latin typeface="Times New Roman" pitchFamily="18" charset="0"/>
                <a:ea typeface="굴림" pitchFamily="50" charset="-127"/>
              </a:rPr>
              <a:t> contains the value “email”, the entire expression evaluates to the value of the variable </a:t>
            </a:r>
            <a:r>
              <a:rPr lang="en-US" altLang="ko-KR" sz="1800" b="1">
                <a:latin typeface="Times New Roman" pitchFamily="18" charset="0"/>
                <a:ea typeface="굴림" pitchFamily="50" charset="-127"/>
              </a:rPr>
              <a:t>$email</a:t>
            </a:r>
            <a:r>
              <a:rPr lang="en-US" altLang="ko-KR" sz="1800">
                <a:latin typeface="Times New Roman" pitchFamily="18" charset="0"/>
                <a:ea typeface="굴림" pitchFamily="50" charset="-127"/>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0"/>
          </p:nvPr>
        </p:nvSpPr>
        <p:spPr/>
        <p:txBody>
          <a:bodyPr/>
          <a:lstStyle/>
          <a:p>
            <a:pPr>
              <a:defRPr/>
            </a:pPr>
            <a:fld id="{9D86E4D8-10AD-4ED8-AB9F-C1314B71F688}" type="slidenum">
              <a:rPr lang="ko-KR" altLang="en-US"/>
              <a:pPr>
                <a:defRPr/>
              </a:pPr>
              <a:t>82</a:t>
            </a:fld>
            <a:endParaRPr lang="en-US" altLang="ko-KR"/>
          </a:p>
        </p:txBody>
      </p:sp>
      <p:graphicFrame>
        <p:nvGraphicFramePr>
          <p:cNvPr id="59394" name="Object 10"/>
          <p:cNvGraphicFramePr>
            <a:graphicFrameLocks/>
          </p:cNvGraphicFramePr>
          <p:nvPr/>
        </p:nvGraphicFramePr>
        <p:xfrm>
          <a:off x="0" y="0"/>
          <a:ext cx="6919913" cy="6197600"/>
        </p:xfrm>
        <a:graphic>
          <a:graphicData uri="http://schemas.openxmlformats.org/presentationml/2006/ole">
            <mc:AlternateContent xmlns:mc="http://schemas.openxmlformats.org/markup-compatibility/2006">
              <mc:Choice xmlns:v="urn:schemas-microsoft-com:vml" Requires="v">
                <p:oleObj spid="_x0000_s59400" name="Document" r:id="rId4" imgW="7110000" imgH="6199200" progId="Word.Document.8">
                  <p:embed/>
                </p:oleObj>
              </mc:Choice>
              <mc:Fallback>
                <p:oleObj name="Document" r:id="rId4" imgW="7110000" imgH="6199200" progId="Word.Document.8">
                  <p:embed/>
                  <p:pic>
                    <p:nvPicPr>
                      <p:cNvPr id="0" name="Object 1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19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6" name="Rectangle 3"/>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(7 of 9)</a:t>
            </a:r>
          </a:p>
        </p:txBody>
      </p:sp>
      <p:grpSp>
        <p:nvGrpSpPr>
          <p:cNvPr id="59397" name="Group 4"/>
          <p:cNvGrpSpPr>
            <a:grpSpLocks/>
          </p:cNvGrpSpPr>
          <p:nvPr/>
        </p:nvGrpSpPr>
        <p:grpSpPr bwMode="auto">
          <a:xfrm>
            <a:off x="1984375" y="4097338"/>
            <a:ext cx="6870700" cy="1187450"/>
            <a:chOff x="1610" y="161"/>
            <a:chExt cx="3163" cy="600"/>
          </a:xfrm>
        </p:grpSpPr>
        <p:sp>
          <p:nvSpPr>
            <p:cNvPr id="59398" name="Text Box 5"/>
            <p:cNvSpPr txBox="1">
              <a:spLocks noChangeArrowheads="1"/>
            </p:cNvSpPr>
            <p:nvPr/>
          </p:nvSpPr>
          <p:spPr bwMode="auto">
            <a:xfrm>
              <a:off x="2209" y="161"/>
              <a:ext cx="2564" cy="159"/>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Make sure the correct book is selected in the dropdown box.</a:t>
              </a:r>
            </a:p>
          </p:txBody>
        </p:sp>
        <p:sp>
          <p:nvSpPr>
            <p:cNvPr id="59399" name="Line 6"/>
            <p:cNvSpPr>
              <a:spLocks noChangeShapeType="1"/>
            </p:cNvSpPr>
            <p:nvPr/>
          </p:nvSpPr>
          <p:spPr bwMode="auto">
            <a:xfrm flipH="1">
              <a:off x="1610" y="338"/>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sldNum" sz="quarter" idx="10"/>
          </p:nvPr>
        </p:nvSpPr>
        <p:spPr/>
        <p:txBody>
          <a:bodyPr/>
          <a:lstStyle/>
          <a:p>
            <a:pPr>
              <a:defRPr/>
            </a:pPr>
            <a:fld id="{FFAFFE6F-15D1-4D8E-9A4E-BFA003D097E8}" type="slidenum">
              <a:rPr lang="ko-KR" altLang="en-US"/>
              <a:pPr>
                <a:defRPr/>
              </a:pPr>
              <a:t>83</a:t>
            </a:fld>
            <a:endParaRPr lang="en-US" altLang="ko-KR"/>
          </a:p>
        </p:txBody>
      </p:sp>
      <p:graphicFrame>
        <p:nvGraphicFramePr>
          <p:cNvPr id="60418" name="Object 7"/>
          <p:cNvGraphicFramePr>
            <a:graphicFrameLocks/>
          </p:cNvGraphicFramePr>
          <p:nvPr/>
        </p:nvGraphicFramePr>
        <p:xfrm>
          <a:off x="0" y="0"/>
          <a:ext cx="6919913" cy="6438900"/>
        </p:xfrm>
        <a:graphic>
          <a:graphicData uri="http://schemas.openxmlformats.org/presentationml/2006/ole">
            <mc:AlternateContent xmlns:mc="http://schemas.openxmlformats.org/markup-compatibility/2006">
              <mc:Choice xmlns:v="urn:schemas-microsoft-com:vml" Requires="v">
                <p:oleObj spid="_x0000_s60423" name="Document" r:id="rId4" imgW="7082640" imgH="6440400" progId="Word.Document.8">
                  <p:embed/>
                </p:oleObj>
              </mc:Choice>
              <mc:Fallback>
                <p:oleObj name="Document" r:id="rId4" imgW="7082640" imgH="644040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4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0" name="Rectangle 3"/>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(8 of 9)</a:t>
            </a:r>
          </a:p>
        </p:txBody>
      </p:sp>
      <p:sp>
        <p:nvSpPr>
          <p:cNvPr id="60421" name="Text Box 5"/>
          <p:cNvSpPr txBox="1">
            <a:spLocks noChangeArrowheads="1"/>
          </p:cNvSpPr>
          <p:nvPr/>
        </p:nvSpPr>
        <p:spPr bwMode="auto">
          <a:xfrm>
            <a:off x="3327400" y="2798763"/>
            <a:ext cx="5370513" cy="31432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sz="1400">
                <a:latin typeface="Times New Roman" pitchFamily="18" charset="0"/>
                <a:ea typeface="굴림" pitchFamily="50" charset="-127"/>
              </a:rPr>
              <a:t>Make sure the correct OS is checked in the checkbox.</a:t>
            </a:r>
          </a:p>
        </p:txBody>
      </p:sp>
      <p:sp>
        <p:nvSpPr>
          <p:cNvPr id="60422" name="Line 6"/>
          <p:cNvSpPr>
            <a:spLocks noChangeShapeType="1"/>
          </p:cNvSpPr>
          <p:nvPr/>
        </p:nvSpPr>
        <p:spPr bwMode="auto">
          <a:xfrm flipH="1">
            <a:off x="2073275" y="2994025"/>
            <a:ext cx="1239838" cy="1122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F3DFDC23-555E-44C9-BDF1-FED6BE0AD851}" type="slidenum">
              <a:rPr lang="ko-KR" altLang="en-US"/>
              <a:pPr>
                <a:defRPr/>
              </a:pPr>
              <a:t>84</a:t>
            </a:fld>
            <a:endParaRPr lang="en-US" altLang="ko-KR"/>
          </a:p>
        </p:txBody>
      </p:sp>
      <p:graphicFrame>
        <p:nvGraphicFramePr>
          <p:cNvPr id="61442" name="Object 7"/>
          <p:cNvGraphicFramePr>
            <a:graphicFrameLocks/>
          </p:cNvGraphicFramePr>
          <p:nvPr/>
        </p:nvGraphicFramePr>
        <p:xfrm>
          <a:off x="0" y="0"/>
          <a:ext cx="6919913" cy="1384300"/>
        </p:xfrm>
        <a:graphic>
          <a:graphicData uri="http://schemas.openxmlformats.org/presentationml/2006/ole">
            <mc:AlternateContent xmlns:mc="http://schemas.openxmlformats.org/markup-compatibility/2006">
              <mc:Choice xmlns:v="urn:schemas-microsoft-com:vml" Requires="v">
                <p:oleObj spid="_x0000_s61445" name="Document" r:id="rId4" imgW="7089840" imgH="1392840" progId="Word.Document.8">
                  <p:embed/>
                </p:oleObj>
              </mc:Choice>
              <mc:Fallback>
                <p:oleObj name="Document" r:id="rId4" imgW="7089840" imgH="1392840" progId="Word.Document.8">
                  <p:embed/>
                  <p:pic>
                    <p:nvPicPr>
                      <p:cNvPr id="0" name="Object 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Rectangle 3"/>
          <p:cNvSpPr>
            <a:spLocks noGrp="1" noChangeArrowheads="1"/>
          </p:cNvSpPr>
          <p:nvPr>
            <p:ph type="ctrTitle"/>
          </p:nvPr>
        </p:nvSpPr>
        <p:spPr/>
        <p:txBody>
          <a:bodyPr/>
          <a:lstStyle/>
          <a:p>
            <a:pPr eaLnBrk="1" hangingPunct="1"/>
            <a:r>
              <a:rPr lang="en-US" altLang="ko-KR" smtClean="0">
                <a:ea typeface="굴림" pitchFamily="50" charset="-127"/>
              </a:rPr>
              <a:t>dynamicForm.php</a:t>
            </a:r>
            <a:br>
              <a:rPr lang="en-US" altLang="ko-KR" smtClean="0">
                <a:ea typeface="굴림" pitchFamily="50" charset="-127"/>
              </a:rPr>
            </a:br>
            <a:r>
              <a:rPr lang="en-US" altLang="ko-KR" smtClean="0">
                <a:ea typeface="굴림" pitchFamily="50" charset="-127"/>
              </a:rPr>
              <a:t>(9 of 9)</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2"/>
          <p:cNvSpPr>
            <a:spLocks noGrp="1"/>
          </p:cNvSpPr>
          <p:nvPr>
            <p:ph type="sldNum" sz="quarter" idx="10"/>
          </p:nvPr>
        </p:nvSpPr>
        <p:spPr/>
        <p:txBody>
          <a:bodyPr/>
          <a:lstStyle/>
          <a:p>
            <a:pPr>
              <a:defRPr/>
            </a:pPr>
            <a:fld id="{F27EFFA5-D24E-4EEB-9BC3-AB0AD2CB9F32}" type="slidenum">
              <a:rPr lang="ko-KR" altLang="en-US"/>
              <a:pPr>
                <a:defRPr/>
              </a:pPr>
              <a:t>85</a:t>
            </a:fld>
            <a:endParaRPr lang="en-US" altLang="ko-KR"/>
          </a:p>
        </p:txBody>
      </p:sp>
      <p:sp>
        <p:nvSpPr>
          <p:cNvPr id="94211" name="Rectangle 2"/>
          <p:cNvSpPr>
            <a:spLocks noGrp="1" noChangeArrowheads="1"/>
          </p:cNvSpPr>
          <p:nvPr>
            <p:ph type="title"/>
          </p:nvPr>
        </p:nvSpPr>
        <p:spPr/>
        <p:txBody>
          <a:bodyPr/>
          <a:lstStyle/>
          <a:p>
            <a:pPr eaLnBrk="1" hangingPunct="1"/>
            <a:r>
              <a:rPr lang="ko-KR" altLang="en-US" smtClean="0">
                <a:ea typeface="굴림" pitchFamily="50" charset="-127"/>
              </a:rPr>
              <a:t>26.9 </a:t>
            </a:r>
            <a:r>
              <a:rPr lang="en-US" altLang="ko-KR" smtClean="0">
                <a:ea typeface="굴림" pitchFamily="50" charset="-127"/>
              </a:rPr>
              <a:t>Dynamic Content in PHP</a:t>
            </a:r>
          </a:p>
        </p:txBody>
      </p:sp>
      <p:sp>
        <p:nvSpPr>
          <p:cNvPr id="94212" name="Rectangle 3"/>
          <p:cNvSpPr>
            <a:spLocks noChangeArrowheads="1"/>
          </p:cNvSpPr>
          <p:nvPr/>
        </p:nvSpPr>
        <p:spPr bwMode="auto">
          <a:xfrm>
            <a:off x="539750" y="1055688"/>
            <a:ext cx="371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26.25   Dynamic form using PHP.</a:t>
            </a:r>
          </a:p>
        </p:txBody>
      </p:sp>
      <p:pic>
        <p:nvPicPr>
          <p:cNvPr id="94213" name="Picture 7" descr="dynamic_for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565275"/>
            <a:ext cx="37433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8" descr="dynamic_form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25" y="1565275"/>
            <a:ext cx="37433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2"/>
          <p:cNvSpPr>
            <a:spLocks noGrp="1"/>
          </p:cNvSpPr>
          <p:nvPr>
            <p:ph type="sldNum" sz="quarter" idx="10"/>
          </p:nvPr>
        </p:nvSpPr>
        <p:spPr/>
        <p:txBody>
          <a:bodyPr/>
          <a:lstStyle/>
          <a:p>
            <a:pPr>
              <a:defRPr/>
            </a:pPr>
            <a:fld id="{9020DA88-DB22-4AF4-AFBC-08B6CAA2B463}" type="slidenum">
              <a:rPr lang="ko-KR" altLang="en-US"/>
              <a:pPr>
                <a:defRPr/>
              </a:pPr>
              <a:t>86</a:t>
            </a:fld>
            <a:endParaRPr lang="en-US" altLang="ko-KR"/>
          </a:p>
        </p:txBody>
      </p:sp>
      <p:sp>
        <p:nvSpPr>
          <p:cNvPr id="95235" name="Rectangle 2"/>
          <p:cNvSpPr>
            <a:spLocks noGrp="1" noChangeArrowheads="1"/>
          </p:cNvSpPr>
          <p:nvPr>
            <p:ph type="title"/>
          </p:nvPr>
        </p:nvSpPr>
        <p:spPr/>
        <p:txBody>
          <a:bodyPr/>
          <a:lstStyle/>
          <a:p>
            <a:pPr eaLnBrk="1" hangingPunct="1"/>
            <a:r>
              <a:rPr lang="ko-KR" altLang="en-US" smtClean="0">
                <a:ea typeface="굴림" pitchFamily="50" charset="-127"/>
              </a:rPr>
              <a:t>26.9 </a:t>
            </a:r>
            <a:r>
              <a:rPr lang="en-US" altLang="ko-KR" smtClean="0">
                <a:ea typeface="굴림" pitchFamily="50" charset="-127"/>
              </a:rPr>
              <a:t>Dynamic Content in PHP</a:t>
            </a:r>
          </a:p>
        </p:txBody>
      </p:sp>
      <p:sp>
        <p:nvSpPr>
          <p:cNvPr id="95236" name="Rectangle 3"/>
          <p:cNvSpPr>
            <a:spLocks noChangeArrowheads="1"/>
          </p:cNvSpPr>
          <p:nvPr/>
        </p:nvSpPr>
        <p:spPr bwMode="auto">
          <a:xfrm>
            <a:off x="539750" y="1055688"/>
            <a:ext cx="371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26.25   Dynamic form using PHP.</a:t>
            </a:r>
          </a:p>
        </p:txBody>
      </p:sp>
      <p:pic>
        <p:nvPicPr>
          <p:cNvPr id="95237" name="Picture 6" descr="dynamic_form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552575"/>
            <a:ext cx="37433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7" descr="dynamic_form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25" y="1552575"/>
            <a:ext cx="374332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sldNum" sz="quarter" idx="10"/>
          </p:nvPr>
        </p:nvSpPr>
        <p:spPr/>
        <p:txBody>
          <a:bodyPr/>
          <a:lstStyle/>
          <a:p>
            <a:pPr>
              <a:defRPr/>
            </a:pPr>
            <a:fld id="{7018792B-8AE9-4DDD-BACF-7FCCF75B913A}" type="slidenum">
              <a:rPr lang="ko-KR" altLang="en-US"/>
              <a:pPr>
                <a:defRPr/>
              </a:pPr>
              <a:t>87</a:t>
            </a:fld>
            <a:endParaRPr lang="en-US" altLang="ko-KR"/>
          </a:p>
        </p:txBody>
      </p:sp>
      <p:graphicFrame>
        <p:nvGraphicFramePr>
          <p:cNvPr id="62466" name="Object 4"/>
          <p:cNvGraphicFramePr>
            <a:graphicFrameLocks/>
          </p:cNvGraphicFramePr>
          <p:nvPr/>
        </p:nvGraphicFramePr>
        <p:xfrm>
          <a:off x="0" y="0"/>
          <a:ext cx="6919913" cy="6210300"/>
        </p:xfrm>
        <a:graphic>
          <a:graphicData uri="http://schemas.openxmlformats.org/presentationml/2006/ole">
            <mc:AlternateContent xmlns:mc="http://schemas.openxmlformats.org/markup-compatibility/2006">
              <mc:Choice xmlns:v="urn:schemas-microsoft-com:vml" Requires="v">
                <p:oleObj spid="_x0000_s62473" name="Document" r:id="rId4" imgW="7089840" imgH="6212160" progId="Word.Document.8">
                  <p:embed/>
                </p:oleObj>
              </mc:Choice>
              <mc:Fallback>
                <p:oleObj name="Document" r:id="rId4" imgW="7089840" imgH="6212160" progId="Word.Document.8">
                  <p:embed/>
                  <p:pic>
                    <p:nvPicPr>
                      <p:cNvPr id="0" name="Object 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8" name="Rectangle 3"/>
          <p:cNvSpPr>
            <a:spLocks noGrp="1" noChangeArrowheads="1"/>
          </p:cNvSpPr>
          <p:nvPr>
            <p:ph type="ctrTitle"/>
          </p:nvPr>
        </p:nvSpPr>
        <p:spPr/>
        <p:txBody>
          <a:bodyPr/>
          <a:lstStyle/>
          <a:p>
            <a:pPr eaLnBrk="1" hangingPunct="1"/>
            <a:r>
              <a:rPr lang="en-US" altLang="ko-KR" smtClean="0">
                <a:ea typeface="굴림" pitchFamily="50" charset="-127"/>
              </a:rPr>
              <a:t>formDatabase.php</a:t>
            </a:r>
            <a:br>
              <a:rPr lang="en-US" altLang="ko-KR" smtClean="0">
                <a:ea typeface="굴림" pitchFamily="50" charset="-127"/>
              </a:rPr>
            </a:br>
            <a:r>
              <a:rPr lang="en-US" altLang="ko-KR" smtClean="0">
                <a:ea typeface="굴림" pitchFamily="50" charset="-127"/>
              </a:rPr>
              <a:t>(1 of 3)</a:t>
            </a:r>
          </a:p>
        </p:txBody>
      </p:sp>
      <p:grpSp>
        <p:nvGrpSpPr>
          <p:cNvPr id="62469" name="Group 8"/>
          <p:cNvGrpSpPr>
            <a:grpSpLocks/>
          </p:cNvGrpSpPr>
          <p:nvPr/>
        </p:nvGrpSpPr>
        <p:grpSpPr bwMode="auto">
          <a:xfrm>
            <a:off x="1362075" y="3438525"/>
            <a:ext cx="3789363" cy="1135063"/>
            <a:chOff x="1306" y="1993"/>
            <a:chExt cx="1899" cy="640"/>
          </a:xfrm>
        </p:grpSpPr>
        <p:sp>
          <p:nvSpPr>
            <p:cNvPr id="62471" name="Text Box 6"/>
            <p:cNvSpPr txBox="1">
              <a:spLocks noChangeArrowheads="1"/>
            </p:cNvSpPr>
            <p:nvPr/>
          </p:nvSpPr>
          <p:spPr bwMode="auto">
            <a:xfrm>
              <a:off x="1905" y="1993"/>
              <a:ext cx="1300" cy="195"/>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Build the query string.</a:t>
              </a:r>
            </a:p>
          </p:txBody>
        </p:sp>
        <p:sp>
          <p:nvSpPr>
            <p:cNvPr id="62472" name="Line 7"/>
            <p:cNvSpPr>
              <a:spLocks noChangeShapeType="1"/>
            </p:cNvSpPr>
            <p:nvPr/>
          </p:nvSpPr>
          <p:spPr bwMode="auto">
            <a:xfrm flipH="1">
              <a:off x="1306" y="2210"/>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62470" name="Text Box 9"/>
          <p:cNvSpPr txBox="1">
            <a:spLocks noChangeArrowheads="1"/>
          </p:cNvSpPr>
          <p:nvPr/>
        </p:nvSpPr>
        <p:spPr bwMode="auto">
          <a:xfrm>
            <a:off x="2497138" y="358775"/>
            <a:ext cx="6646862" cy="3968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eaLnBrk="1" hangingPunct="1">
              <a:spcBef>
                <a:spcPct val="30000"/>
              </a:spcBef>
            </a:pPr>
            <a:r>
              <a:rPr lang="en-US" altLang="ko-KR" sz="2000">
                <a:latin typeface="Times New Roman" pitchFamily="18" charset="0"/>
                <a:ea typeface="굴림" pitchFamily="50" charset="-127"/>
              </a:rPr>
              <a:t>This script displays the contents of the </a:t>
            </a:r>
            <a:r>
              <a:rPr lang="en-US" altLang="ko-KR" sz="2000" b="1">
                <a:latin typeface="Times New Roman" pitchFamily="18" charset="0"/>
                <a:ea typeface="굴림" pitchFamily="50" charset="-127"/>
              </a:rPr>
              <a:t>MailingList</a:t>
            </a:r>
            <a:r>
              <a:rPr lang="en-US" altLang="ko-KR" sz="2000">
                <a:latin typeface="Times New Roman" pitchFamily="18" charset="0"/>
                <a:ea typeface="굴림" pitchFamily="50" charset="-127"/>
              </a:rPr>
              <a:t> database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A8BFFD8E-FFF1-40A5-A1A5-59180C8457BC}" type="slidenum">
              <a:rPr lang="ko-KR" altLang="en-US"/>
              <a:pPr>
                <a:defRPr/>
              </a:pPr>
              <a:t>88</a:t>
            </a:fld>
            <a:endParaRPr lang="en-US" altLang="ko-KR"/>
          </a:p>
        </p:txBody>
      </p:sp>
      <p:graphicFrame>
        <p:nvGraphicFramePr>
          <p:cNvPr id="63490" name="Object 0"/>
          <p:cNvGraphicFramePr>
            <a:graphicFrameLocks/>
          </p:cNvGraphicFramePr>
          <p:nvPr/>
        </p:nvGraphicFramePr>
        <p:xfrm>
          <a:off x="0" y="0"/>
          <a:ext cx="6919913" cy="6197600"/>
        </p:xfrm>
        <a:graphic>
          <a:graphicData uri="http://schemas.openxmlformats.org/presentationml/2006/ole">
            <mc:AlternateContent xmlns:mc="http://schemas.openxmlformats.org/markup-compatibility/2006">
              <mc:Choice xmlns:v="urn:schemas-microsoft-com:vml" Requires="v">
                <p:oleObj spid="_x0000_s63493" name="Document" r:id="rId4" imgW="7054920" imgH="6199200" progId="Word.Document.8">
                  <p:embed/>
                </p:oleObj>
              </mc:Choice>
              <mc:Fallback>
                <p:oleObj name="Document" r:id="rId4" imgW="7054920" imgH="6199200" progId="Word.Document.8">
                  <p:embed/>
                  <p:pic>
                    <p:nvPicPr>
                      <p:cNvPr id="0" name="Object 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19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Rectangle 3"/>
          <p:cNvSpPr>
            <a:spLocks noGrp="1" noChangeArrowheads="1"/>
          </p:cNvSpPr>
          <p:nvPr>
            <p:ph type="ctrTitle"/>
          </p:nvPr>
        </p:nvSpPr>
        <p:spPr/>
        <p:txBody>
          <a:bodyPr/>
          <a:lstStyle/>
          <a:p>
            <a:pPr eaLnBrk="1" hangingPunct="1"/>
            <a:r>
              <a:rPr lang="en-US" altLang="ko-KR" smtClean="0">
                <a:ea typeface="굴림" pitchFamily="50" charset="-127"/>
              </a:rPr>
              <a:t>formDatabase.php</a:t>
            </a:r>
            <a:br>
              <a:rPr lang="en-US" altLang="ko-KR" smtClean="0">
                <a:ea typeface="굴림" pitchFamily="50" charset="-127"/>
              </a:rPr>
            </a:br>
            <a:r>
              <a:rPr lang="en-US" altLang="ko-KR" smtClean="0">
                <a:ea typeface="굴림" pitchFamily="50" charset="-127"/>
              </a:rPr>
              <a:t>(2 of 3)</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sldNum" sz="quarter" idx="10"/>
          </p:nvPr>
        </p:nvSpPr>
        <p:spPr/>
        <p:txBody>
          <a:bodyPr/>
          <a:lstStyle/>
          <a:p>
            <a:pPr>
              <a:defRPr/>
            </a:pPr>
            <a:fld id="{59D5D34B-1627-4398-B034-BC08E42CAA52}" type="slidenum">
              <a:rPr lang="ko-KR" altLang="en-US"/>
              <a:pPr>
                <a:defRPr/>
              </a:pPr>
              <a:t>89</a:t>
            </a:fld>
            <a:endParaRPr lang="en-US" altLang="ko-KR"/>
          </a:p>
        </p:txBody>
      </p:sp>
      <p:graphicFrame>
        <p:nvGraphicFramePr>
          <p:cNvPr id="64514" name="Object 0"/>
          <p:cNvGraphicFramePr>
            <a:graphicFrameLocks/>
          </p:cNvGraphicFramePr>
          <p:nvPr/>
        </p:nvGraphicFramePr>
        <p:xfrm>
          <a:off x="0" y="0"/>
          <a:ext cx="6919913" cy="6210300"/>
        </p:xfrm>
        <a:graphic>
          <a:graphicData uri="http://schemas.openxmlformats.org/presentationml/2006/ole">
            <mc:AlternateContent xmlns:mc="http://schemas.openxmlformats.org/markup-compatibility/2006">
              <mc:Choice xmlns:v="urn:schemas-microsoft-com:vml" Requires="v">
                <p:oleObj spid="_x0000_s64523" name="문서" r:id="rId4" imgW="7111440" imgH="6211800" progId="Word.Document.8">
                  <p:embed/>
                </p:oleObj>
              </mc:Choice>
              <mc:Fallback>
                <p:oleObj name="문서" r:id="rId4" imgW="7111440" imgH="6211800" progId="Word.Document.8">
                  <p:embed/>
                  <p:pic>
                    <p:nvPicPr>
                      <p:cNvPr id="0" name="Object 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6" name="Rectangle 3"/>
          <p:cNvSpPr>
            <a:spLocks noGrp="1" noChangeArrowheads="1"/>
          </p:cNvSpPr>
          <p:nvPr>
            <p:ph type="ctrTitle"/>
          </p:nvPr>
        </p:nvSpPr>
        <p:spPr/>
        <p:txBody>
          <a:bodyPr/>
          <a:lstStyle/>
          <a:p>
            <a:pPr eaLnBrk="1" hangingPunct="1"/>
            <a:r>
              <a:rPr lang="en-US" altLang="ko-KR" smtClean="0">
                <a:ea typeface="굴림" pitchFamily="50" charset="-127"/>
              </a:rPr>
              <a:t>formDatabase.php</a:t>
            </a:r>
            <a:br>
              <a:rPr lang="en-US" altLang="ko-KR" smtClean="0">
                <a:ea typeface="굴림" pitchFamily="50" charset="-127"/>
              </a:rPr>
            </a:br>
            <a:r>
              <a:rPr lang="en-US" altLang="ko-KR" smtClean="0">
                <a:ea typeface="굴림" pitchFamily="50" charset="-127"/>
              </a:rPr>
              <a:t>(3 of 3)</a:t>
            </a:r>
          </a:p>
        </p:txBody>
      </p:sp>
      <p:grpSp>
        <p:nvGrpSpPr>
          <p:cNvPr id="64517" name="Group 5"/>
          <p:cNvGrpSpPr>
            <a:grpSpLocks/>
          </p:cNvGrpSpPr>
          <p:nvPr/>
        </p:nvGrpSpPr>
        <p:grpSpPr bwMode="auto">
          <a:xfrm>
            <a:off x="1984375" y="2290763"/>
            <a:ext cx="6985000" cy="606425"/>
            <a:chOff x="1306" y="1993"/>
            <a:chExt cx="1899" cy="640"/>
          </a:xfrm>
        </p:grpSpPr>
        <p:sp>
          <p:nvSpPr>
            <p:cNvPr id="64521" name="Text Box 6"/>
            <p:cNvSpPr txBox="1">
              <a:spLocks noChangeArrowheads="1"/>
            </p:cNvSpPr>
            <p:nvPr/>
          </p:nvSpPr>
          <p:spPr bwMode="auto">
            <a:xfrm>
              <a:off x="1905" y="1993"/>
              <a:ext cx="1300" cy="623"/>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Dynamically create a table containing each mailing list member.</a:t>
              </a:r>
            </a:p>
          </p:txBody>
        </p:sp>
        <p:sp>
          <p:nvSpPr>
            <p:cNvPr id="64522" name="Line 7"/>
            <p:cNvSpPr>
              <a:spLocks noChangeShapeType="1"/>
            </p:cNvSpPr>
            <p:nvPr/>
          </p:nvSpPr>
          <p:spPr bwMode="auto">
            <a:xfrm flipH="1">
              <a:off x="1306" y="2210"/>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grpSp>
        <p:nvGrpSpPr>
          <p:cNvPr id="64518" name="Group 8"/>
          <p:cNvGrpSpPr>
            <a:grpSpLocks/>
          </p:cNvGrpSpPr>
          <p:nvPr/>
        </p:nvGrpSpPr>
        <p:grpSpPr bwMode="auto">
          <a:xfrm>
            <a:off x="2428875" y="0"/>
            <a:ext cx="5649913" cy="1436688"/>
            <a:chOff x="1306" y="1993"/>
            <a:chExt cx="1899" cy="640"/>
          </a:xfrm>
        </p:grpSpPr>
        <p:sp>
          <p:nvSpPr>
            <p:cNvPr id="64519" name="Text Box 9"/>
            <p:cNvSpPr txBox="1">
              <a:spLocks noChangeArrowheads="1"/>
            </p:cNvSpPr>
            <p:nvPr/>
          </p:nvSpPr>
          <p:spPr bwMode="auto">
            <a:xfrm>
              <a:off x="1905" y="1993"/>
              <a:ext cx="1300" cy="263"/>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Retrieve each mailing list member record from the database.</a:t>
              </a:r>
            </a:p>
          </p:txBody>
        </p:sp>
        <p:sp>
          <p:nvSpPr>
            <p:cNvPr id="64520" name="Line 10"/>
            <p:cNvSpPr>
              <a:spLocks noChangeShapeType="1"/>
            </p:cNvSpPr>
            <p:nvPr/>
          </p:nvSpPr>
          <p:spPr bwMode="auto">
            <a:xfrm flipH="1">
              <a:off x="1306" y="2210"/>
              <a:ext cx="592"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p:cNvSpPr>
            <a:spLocks noGrp="1" noChangeArrowheads="1"/>
          </p:cNvSpPr>
          <p:nvPr>
            <p:ph type="sldNum" sz="quarter" idx="10"/>
          </p:nvPr>
        </p:nvSpPr>
        <p:spPr/>
        <p:txBody>
          <a:bodyPr/>
          <a:lstStyle/>
          <a:p>
            <a:pPr>
              <a:defRPr/>
            </a:pPr>
            <a:fld id="{F762C847-3B29-4682-8EDB-01A6508F99CD}" type="slidenum">
              <a:rPr lang="ko-KR" altLang="en-US"/>
              <a:pPr>
                <a:defRPr/>
              </a:pPr>
              <a:t>9</a:t>
            </a:fld>
            <a:endParaRPr lang="en-US" altLang="ko-KR"/>
          </a:p>
        </p:txBody>
      </p:sp>
      <p:graphicFrame>
        <p:nvGraphicFramePr>
          <p:cNvPr id="4098" name="Object 17"/>
          <p:cNvGraphicFramePr>
            <a:graphicFrameLocks/>
          </p:cNvGraphicFramePr>
          <p:nvPr/>
        </p:nvGraphicFramePr>
        <p:xfrm>
          <a:off x="0" y="0"/>
          <a:ext cx="6919913" cy="5467350"/>
        </p:xfrm>
        <a:graphic>
          <a:graphicData uri="http://schemas.openxmlformats.org/presentationml/2006/ole">
            <mc:AlternateContent xmlns:mc="http://schemas.openxmlformats.org/markup-compatibility/2006">
              <mc:Choice xmlns:v="urn:schemas-microsoft-com:vml" Requires="v">
                <p:oleObj spid="_x0000_s4111" name="Document" r:id="rId4" imgW="7106760" imgH="5476320" progId="Word.Document.8">
                  <p:embed/>
                </p:oleObj>
              </mc:Choice>
              <mc:Fallback>
                <p:oleObj name="Document" r:id="rId4" imgW="7106760" imgH="5476320" progId="Word.Document.8">
                  <p:embed/>
                  <p:pic>
                    <p:nvPicPr>
                      <p:cNvPr id="0" name="Object 17"/>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19913" cy="5467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3"/>
          <p:cNvSpPr>
            <a:spLocks noGrp="1" noChangeArrowheads="1"/>
          </p:cNvSpPr>
          <p:nvPr>
            <p:ph type="ctrTitle"/>
          </p:nvPr>
        </p:nvSpPr>
        <p:spPr/>
        <p:txBody>
          <a:bodyPr/>
          <a:lstStyle/>
          <a:p>
            <a:pPr eaLnBrk="1" hangingPunct="1"/>
            <a:r>
              <a:rPr lang="en-US" altLang="ko-KR" smtClean="0">
                <a:ea typeface="굴림" pitchFamily="50" charset="-127"/>
              </a:rPr>
              <a:t>data.php</a:t>
            </a:r>
            <a:br>
              <a:rPr lang="en-US" altLang="ko-KR" smtClean="0">
                <a:ea typeface="굴림" pitchFamily="50" charset="-127"/>
              </a:rPr>
            </a:br>
            <a:r>
              <a:rPr lang="en-US" altLang="ko-KR" smtClean="0">
                <a:ea typeface="굴림" pitchFamily="50" charset="-127"/>
              </a:rPr>
              <a:t>(2 of 3)</a:t>
            </a:r>
          </a:p>
        </p:txBody>
      </p:sp>
      <p:grpSp>
        <p:nvGrpSpPr>
          <p:cNvPr id="4101" name="Group 14"/>
          <p:cNvGrpSpPr>
            <a:grpSpLocks/>
          </p:cNvGrpSpPr>
          <p:nvPr/>
        </p:nvGrpSpPr>
        <p:grpSpPr bwMode="auto">
          <a:xfrm>
            <a:off x="2957513" y="925513"/>
            <a:ext cx="5773737" cy="522287"/>
            <a:chOff x="1815" y="3085"/>
            <a:chExt cx="3637" cy="329"/>
          </a:xfrm>
        </p:grpSpPr>
        <p:sp>
          <p:nvSpPr>
            <p:cNvPr id="4109" name="Text Box 15"/>
            <p:cNvSpPr txBox="1">
              <a:spLocks noChangeArrowheads="1"/>
            </p:cNvSpPr>
            <p:nvPr/>
          </p:nvSpPr>
          <p:spPr bwMode="auto">
            <a:xfrm>
              <a:off x="3346" y="3196"/>
              <a:ext cx="2106" cy="218"/>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Print each variable’s value</a:t>
              </a:r>
            </a:p>
          </p:txBody>
        </p:sp>
        <p:sp>
          <p:nvSpPr>
            <p:cNvPr id="4110" name="Line 16"/>
            <p:cNvSpPr>
              <a:spLocks noChangeShapeType="1"/>
            </p:cNvSpPr>
            <p:nvPr/>
          </p:nvSpPr>
          <p:spPr bwMode="auto">
            <a:xfrm flipH="1" flipV="1">
              <a:off x="1815" y="3085"/>
              <a:ext cx="1523" cy="2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4102" name="Text Box 19"/>
          <p:cNvSpPr txBox="1">
            <a:spLocks noChangeArrowheads="1"/>
          </p:cNvSpPr>
          <p:nvPr/>
        </p:nvSpPr>
        <p:spPr bwMode="auto">
          <a:xfrm>
            <a:off x="6015038" y="3211513"/>
            <a:ext cx="2755900" cy="107950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Call function </a:t>
            </a:r>
            <a:r>
              <a:rPr lang="en-US" altLang="ko-KR" sz="1400">
                <a:latin typeface="Lucida Console" pitchFamily="49" charset="0"/>
                <a:ea typeface="굴림" pitchFamily="50" charset="-127"/>
              </a:rPr>
              <a:t>settype</a:t>
            </a:r>
            <a:r>
              <a:rPr lang="en-US" altLang="ko-KR">
                <a:latin typeface="Times New Roman" pitchFamily="18" charset="0"/>
                <a:ea typeface="굴림" pitchFamily="50" charset="-127"/>
              </a:rPr>
              <a:t> to convert the data type of variable </a:t>
            </a:r>
            <a:r>
              <a:rPr lang="en-US" altLang="ko-KR" sz="1400">
                <a:latin typeface="Lucida Console" pitchFamily="49" charset="0"/>
                <a:ea typeface="굴림" pitchFamily="50" charset="-127"/>
              </a:rPr>
              <a:t>$testString</a:t>
            </a:r>
            <a:r>
              <a:rPr lang="en-US" altLang="ko-KR">
                <a:latin typeface="Times New Roman" pitchFamily="18" charset="0"/>
                <a:ea typeface="굴림" pitchFamily="50" charset="-127"/>
              </a:rPr>
              <a:t> to a double.</a:t>
            </a:r>
          </a:p>
        </p:txBody>
      </p:sp>
      <p:sp>
        <p:nvSpPr>
          <p:cNvPr id="4103" name="Line 20"/>
          <p:cNvSpPr>
            <a:spLocks noChangeShapeType="1"/>
          </p:cNvSpPr>
          <p:nvPr/>
        </p:nvSpPr>
        <p:spPr bwMode="auto">
          <a:xfrm flipH="1" flipV="1">
            <a:off x="1528763" y="3009900"/>
            <a:ext cx="4424362"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nvGrpSpPr>
          <p:cNvPr id="4104" name="Group 21"/>
          <p:cNvGrpSpPr>
            <a:grpSpLocks/>
          </p:cNvGrpSpPr>
          <p:nvPr/>
        </p:nvGrpSpPr>
        <p:grpSpPr bwMode="auto">
          <a:xfrm>
            <a:off x="1304925" y="3757613"/>
            <a:ext cx="3970338" cy="1830387"/>
            <a:chOff x="2896" y="592"/>
            <a:chExt cx="2501" cy="1153"/>
          </a:xfrm>
        </p:grpSpPr>
        <p:sp>
          <p:nvSpPr>
            <p:cNvPr id="4107" name="Text Box 22"/>
            <p:cNvSpPr txBox="1">
              <a:spLocks noChangeArrowheads="1"/>
            </p:cNvSpPr>
            <p:nvPr/>
          </p:nvSpPr>
          <p:spPr bwMode="auto">
            <a:xfrm>
              <a:off x="3677" y="1065"/>
              <a:ext cx="1720" cy="68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Call function </a:t>
              </a:r>
              <a:r>
                <a:rPr lang="en-US" altLang="ko-KR" sz="1400">
                  <a:latin typeface="Lucida Console" pitchFamily="49" charset="0"/>
                  <a:ea typeface="굴림" pitchFamily="50" charset="-127"/>
                </a:rPr>
                <a:t>settype</a:t>
              </a:r>
              <a:r>
                <a:rPr lang="en-US" altLang="ko-KR">
                  <a:latin typeface="Times New Roman" pitchFamily="18" charset="0"/>
                  <a:ea typeface="굴림" pitchFamily="50" charset="-127"/>
                </a:rPr>
                <a:t> to convert the data type of variable </a:t>
              </a:r>
              <a:r>
                <a:rPr lang="en-US" altLang="ko-KR" sz="1400">
                  <a:latin typeface="Lucida Console" pitchFamily="49" charset="0"/>
                  <a:ea typeface="굴림" pitchFamily="50" charset="-127"/>
                </a:rPr>
                <a:t>$testString</a:t>
              </a:r>
              <a:r>
                <a:rPr lang="en-US" altLang="ko-KR">
                  <a:latin typeface="Times New Roman" pitchFamily="18" charset="0"/>
                  <a:ea typeface="굴림" pitchFamily="50" charset="-127"/>
                </a:rPr>
                <a:t> to an integer.</a:t>
              </a:r>
            </a:p>
          </p:txBody>
        </p:sp>
        <p:sp>
          <p:nvSpPr>
            <p:cNvPr id="4108" name="Line 23"/>
            <p:cNvSpPr>
              <a:spLocks noChangeShapeType="1"/>
            </p:cNvSpPr>
            <p:nvPr/>
          </p:nvSpPr>
          <p:spPr bwMode="auto">
            <a:xfrm flipH="1" flipV="1">
              <a:off x="2896" y="592"/>
              <a:ext cx="757" cy="8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grpSp>
      <p:sp>
        <p:nvSpPr>
          <p:cNvPr id="4105" name="Text Box 25"/>
          <p:cNvSpPr txBox="1">
            <a:spLocks noChangeArrowheads="1"/>
          </p:cNvSpPr>
          <p:nvPr/>
        </p:nvSpPr>
        <p:spPr bwMode="auto">
          <a:xfrm>
            <a:off x="2632075" y="5919788"/>
            <a:ext cx="2830513" cy="590550"/>
          </a:xfrm>
          <a:prstGeom prst="rect">
            <a:avLst/>
          </a:prstGeom>
          <a:solidFill>
            <a:srgbClr val="99CCFF"/>
          </a:solidFill>
          <a:ln w="9525">
            <a:solidFill>
              <a:schemeClr val="tx1"/>
            </a:solidFill>
            <a:miter lim="800000"/>
            <a:headEnd/>
            <a:tailEnd/>
          </a:ln>
        </p:spPr>
        <p:txBody>
          <a:bodyPr>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r>
              <a:rPr lang="en-US" altLang="ko-KR">
                <a:latin typeface="Times New Roman" pitchFamily="18" charset="0"/>
                <a:ea typeface="굴림" pitchFamily="50" charset="-127"/>
              </a:rPr>
              <a:t>Convert variable </a:t>
            </a:r>
            <a:r>
              <a:rPr lang="en-US" altLang="ko-KR" sz="1400">
                <a:latin typeface="Lucida Console" pitchFamily="49" charset="0"/>
                <a:ea typeface="굴림" pitchFamily="50" charset="-127"/>
              </a:rPr>
              <a:t>$testString</a:t>
            </a:r>
            <a:r>
              <a:rPr lang="en-US" altLang="ko-KR">
                <a:latin typeface="Times New Roman" pitchFamily="18" charset="0"/>
                <a:ea typeface="굴림" pitchFamily="50" charset="-127"/>
              </a:rPr>
              <a:t> back to a string</a:t>
            </a:r>
          </a:p>
        </p:txBody>
      </p:sp>
      <p:sp>
        <p:nvSpPr>
          <p:cNvPr id="4106" name="Line 26"/>
          <p:cNvSpPr>
            <a:spLocks noChangeShapeType="1"/>
          </p:cNvSpPr>
          <p:nvPr/>
        </p:nvSpPr>
        <p:spPr bwMode="auto">
          <a:xfrm flipH="1" flipV="1">
            <a:off x="1417638" y="4305300"/>
            <a:ext cx="1176337" cy="1914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2"/>
          <p:cNvSpPr>
            <a:spLocks noGrp="1"/>
          </p:cNvSpPr>
          <p:nvPr>
            <p:ph type="sldNum" sz="quarter" idx="10"/>
          </p:nvPr>
        </p:nvSpPr>
        <p:spPr/>
        <p:txBody>
          <a:bodyPr/>
          <a:lstStyle/>
          <a:p>
            <a:pPr>
              <a:defRPr/>
            </a:pPr>
            <a:fld id="{B879B04A-7F0E-4A27-8B9D-58B93A98063B}" type="slidenum">
              <a:rPr lang="ko-KR" altLang="en-US"/>
              <a:pPr>
                <a:defRPr/>
              </a:pPr>
              <a:t>90</a:t>
            </a:fld>
            <a:endParaRPr lang="en-US" altLang="ko-KR"/>
          </a:p>
        </p:txBody>
      </p:sp>
      <p:sp>
        <p:nvSpPr>
          <p:cNvPr id="96259" name="Rectangle 2"/>
          <p:cNvSpPr>
            <a:spLocks noGrp="1" noChangeArrowheads="1"/>
          </p:cNvSpPr>
          <p:nvPr>
            <p:ph type="title"/>
          </p:nvPr>
        </p:nvSpPr>
        <p:spPr/>
        <p:txBody>
          <a:bodyPr/>
          <a:lstStyle/>
          <a:p>
            <a:pPr eaLnBrk="1" hangingPunct="1"/>
            <a:r>
              <a:rPr lang="ko-KR" altLang="en-US" smtClean="0">
                <a:ea typeface="굴림" pitchFamily="50" charset="-127"/>
              </a:rPr>
              <a:t>26.9 </a:t>
            </a:r>
            <a:r>
              <a:rPr lang="en-US" altLang="ko-KR" smtClean="0">
                <a:ea typeface="굴림" pitchFamily="50" charset="-127"/>
              </a:rPr>
              <a:t>Dynamic Content in PHP</a:t>
            </a:r>
          </a:p>
        </p:txBody>
      </p:sp>
      <p:sp>
        <p:nvSpPr>
          <p:cNvPr id="96260" name="Rectangle 3"/>
          <p:cNvSpPr>
            <a:spLocks noChangeArrowheads="1"/>
          </p:cNvSpPr>
          <p:nvPr/>
        </p:nvSpPr>
        <p:spPr bwMode="auto">
          <a:xfrm>
            <a:off x="539750" y="1055688"/>
            <a:ext cx="473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cs typeface="Times New Roman" pitchFamily="18" charset="0"/>
              </a:defRPr>
            </a:lvl1pPr>
            <a:lvl2pPr marL="742950" indent="-285750">
              <a:defRPr sz="1600">
                <a:solidFill>
                  <a:schemeClr val="tx1"/>
                </a:solidFill>
                <a:latin typeface="Helvetica" charset="0"/>
                <a:cs typeface="Times New Roman" pitchFamily="18" charset="0"/>
              </a:defRPr>
            </a:lvl2pPr>
            <a:lvl3pPr marL="1143000" indent="-228600">
              <a:defRPr sz="1600">
                <a:solidFill>
                  <a:schemeClr val="tx1"/>
                </a:solidFill>
                <a:latin typeface="Helvetica" charset="0"/>
                <a:cs typeface="Times New Roman" pitchFamily="18" charset="0"/>
              </a:defRPr>
            </a:lvl3pPr>
            <a:lvl4pPr marL="1600200" indent="-228600">
              <a:defRPr sz="1600">
                <a:solidFill>
                  <a:schemeClr val="tx1"/>
                </a:solidFill>
                <a:latin typeface="Helvetica" charset="0"/>
                <a:cs typeface="Times New Roman" pitchFamily="18" charset="0"/>
              </a:defRPr>
            </a:lvl4pPr>
            <a:lvl5pPr marL="2057400" indent="-228600">
              <a:defRPr sz="1600">
                <a:solidFill>
                  <a:schemeClr val="tx1"/>
                </a:solidFill>
                <a:latin typeface="Helvetica"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charset="0"/>
                <a:cs typeface="Times New Roman" pitchFamily="18" charset="0"/>
              </a:defRPr>
            </a:lvl9pPr>
          </a:lstStyle>
          <a:p>
            <a:pPr>
              <a:spcBef>
                <a:spcPct val="0"/>
              </a:spcBef>
            </a:pPr>
            <a:r>
              <a:rPr lang="en-US" altLang="ko-KR" sz="1800">
                <a:latin typeface="Times New Roman" pitchFamily="18" charset="0"/>
                <a:ea typeface="굴림" pitchFamily="50" charset="-127"/>
              </a:rPr>
              <a:t>Fig. 26.26   Displaying the </a:t>
            </a:r>
            <a:r>
              <a:rPr lang="en-US" altLang="ko-KR" sz="1800" b="1">
                <a:latin typeface="Times New Roman" pitchFamily="18" charset="0"/>
                <a:ea typeface="굴림" pitchFamily="50" charset="-127"/>
              </a:rPr>
              <a:t>MailingList</a:t>
            </a:r>
            <a:r>
              <a:rPr lang="en-US" altLang="ko-KR" sz="1800">
                <a:latin typeface="Times New Roman" pitchFamily="18" charset="0"/>
                <a:ea typeface="굴림" pitchFamily="50" charset="-127"/>
              </a:rPr>
              <a:t> database.</a:t>
            </a:r>
          </a:p>
        </p:txBody>
      </p:sp>
      <p:pic>
        <p:nvPicPr>
          <p:cNvPr id="96261" name="Picture 6" descr="dynamic_form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1957388"/>
            <a:ext cx="6859587"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BC16365D-3FD2-4D1F-B9BE-491020F1F9AF}" type="slidenum">
              <a:rPr lang="ko-KR" altLang="en-US"/>
              <a:pPr>
                <a:defRPr/>
              </a:pPr>
              <a:t>91</a:t>
            </a:fld>
            <a:endParaRPr lang="en-US" altLang="ko-KR"/>
          </a:p>
        </p:txBody>
      </p:sp>
      <p:sp>
        <p:nvSpPr>
          <p:cNvPr id="65540" name="Rectangle 2"/>
          <p:cNvSpPr>
            <a:spLocks noGrp="1" noChangeArrowheads="1"/>
          </p:cNvSpPr>
          <p:nvPr>
            <p:ph type="title"/>
          </p:nvPr>
        </p:nvSpPr>
        <p:spPr/>
        <p:txBody>
          <a:bodyPr/>
          <a:lstStyle/>
          <a:p>
            <a:pPr eaLnBrk="1" hangingPunct="1"/>
            <a:r>
              <a:rPr lang="ko-KR" altLang="en-US" smtClean="0">
                <a:ea typeface="굴림" pitchFamily="50" charset="-127"/>
              </a:rPr>
              <a:t>26.10 </a:t>
            </a:r>
            <a:r>
              <a:rPr lang="en-US" altLang="ko-KR" smtClean="0">
                <a:ea typeface="굴림" pitchFamily="50" charset="-127"/>
              </a:rPr>
              <a:t>Operator Precedence</a:t>
            </a:r>
          </a:p>
        </p:txBody>
      </p:sp>
      <p:graphicFrame>
        <p:nvGraphicFramePr>
          <p:cNvPr id="65538" name="Object 4"/>
          <p:cNvGraphicFramePr>
            <a:graphicFrameLocks noChangeAspect="1"/>
          </p:cNvGraphicFramePr>
          <p:nvPr/>
        </p:nvGraphicFramePr>
        <p:xfrm>
          <a:off x="1622425" y="927100"/>
          <a:ext cx="5899150" cy="5543550"/>
        </p:xfrm>
        <a:graphic>
          <a:graphicData uri="http://schemas.openxmlformats.org/presentationml/2006/ole">
            <mc:AlternateContent xmlns:mc="http://schemas.openxmlformats.org/markup-compatibility/2006">
              <mc:Choice xmlns:v="urn:schemas-microsoft-com:vml" Requires="v">
                <p:oleObj spid="_x0000_s65541" name="문서" r:id="rId4" imgW="4693320" imgH="4519440" progId="Word.Document.8">
                  <p:embed/>
                </p:oleObj>
              </mc:Choice>
              <mc:Fallback>
                <p:oleObj name="문서" r:id="rId4" imgW="4693320" imgH="451944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425" y="927100"/>
                        <a:ext cx="589915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314DC3AD-0265-4A15-B75A-5A3096F66B15}" type="slidenum">
              <a:rPr lang="ko-KR" altLang="en-US"/>
              <a:pPr>
                <a:defRPr/>
              </a:pPr>
              <a:t>92</a:t>
            </a:fld>
            <a:endParaRPr lang="en-US" altLang="ko-KR"/>
          </a:p>
        </p:txBody>
      </p:sp>
      <p:sp>
        <p:nvSpPr>
          <p:cNvPr id="66564" name="Rectangle 2"/>
          <p:cNvSpPr>
            <a:spLocks noGrp="1" noChangeArrowheads="1"/>
          </p:cNvSpPr>
          <p:nvPr>
            <p:ph type="title"/>
          </p:nvPr>
        </p:nvSpPr>
        <p:spPr/>
        <p:txBody>
          <a:bodyPr/>
          <a:lstStyle/>
          <a:p>
            <a:pPr eaLnBrk="1" hangingPunct="1"/>
            <a:r>
              <a:rPr lang="ko-KR" altLang="en-US" smtClean="0">
                <a:ea typeface="굴림" pitchFamily="50" charset="-127"/>
              </a:rPr>
              <a:t>26.10 </a:t>
            </a:r>
            <a:r>
              <a:rPr lang="en-US" altLang="ko-KR" smtClean="0">
                <a:ea typeface="굴림" pitchFamily="50" charset="-127"/>
              </a:rPr>
              <a:t>Operator Precedence</a:t>
            </a:r>
          </a:p>
        </p:txBody>
      </p:sp>
      <p:graphicFrame>
        <p:nvGraphicFramePr>
          <p:cNvPr id="66562" name="Object 4"/>
          <p:cNvGraphicFramePr>
            <a:graphicFrameLocks noChangeAspect="1"/>
          </p:cNvGraphicFramePr>
          <p:nvPr/>
        </p:nvGraphicFramePr>
        <p:xfrm>
          <a:off x="1649413" y="977900"/>
          <a:ext cx="5843587" cy="5284788"/>
        </p:xfrm>
        <a:graphic>
          <a:graphicData uri="http://schemas.openxmlformats.org/presentationml/2006/ole">
            <mc:AlternateContent xmlns:mc="http://schemas.openxmlformats.org/markup-compatibility/2006">
              <mc:Choice xmlns:v="urn:schemas-microsoft-com:vml" Requires="v">
                <p:oleObj spid="_x0000_s66565" name="Document" r:id="rId4" imgW="4616280" imgH="4176720" progId="Word.Document.8">
                  <p:embed/>
                </p:oleObj>
              </mc:Choice>
              <mc:Fallback>
                <p:oleObj name="Document" r:id="rId4" imgW="4616280" imgH="41767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977900"/>
                        <a:ext cx="5843587" cy="528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itel PowerPoint Slides">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Deitel PowerPoint Slid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Deitel PowerPoint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itel PowerPoint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itel PowerPoint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itel PowerPoint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itel PowerPoint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itel PowerPoint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itel PowerPoint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emplate>C:\Documents and Settings\henry\Application Data\Microsoft\Templates\Deitel PowerPoint Slides.pot</Template>
  <TotalTime>3104</TotalTime>
  <Words>3526</Words>
  <Application>Microsoft Office PowerPoint</Application>
  <PresentationFormat>화면 슬라이드 쇼(4:3)</PresentationFormat>
  <Paragraphs>546</Paragraphs>
  <Slides>92</Slides>
  <Notes>92</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2</vt:i4>
      </vt:variant>
      <vt:variant>
        <vt:lpstr>슬라이드 제목</vt:lpstr>
      </vt:variant>
      <vt:variant>
        <vt:i4>92</vt:i4>
      </vt:variant>
    </vt:vector>
  </HeadingPairs>
  <TitlesOfParts>
    <vt:vector size="103" baseType="lpstr">
      <vt:lpstr>Helvetica</vt:lpstr>
      <vt:lpstr>Times New Roman</vt:lpstr>
      <vt:lpstr>Arial</vt:lpstr>
      <vt:lpstr>굴림</vt:lpstr>
      <vt:lpstr>Symbol</vt:lpstr>
      <vt:lpstr>AvantGarde</vt:lpstr>
      <vt:lpstr>Lucida Console</vt:lpstr>
      <vt:lpstr>Courier New</vt:lpstr>
      <vt:lpstr>Deitel PowerPoint Slides</vt:lpstr>
      <vt:lpstr>Microsoft Word Document</vt:lpstr>
      <vt:lpstr>Microsoft Word 문서</vt:lpstr>
      <vt:lpstr>PowerPoint 프레젠테이션</vt:lpstr>
      <vt:lpstr>Objectives</vt:lpstr>
      <vt:lpstr>26.1 Introduction</vt:lpstr>
      <vt:lpstr>26.2 PHP</vt:lpstr>
      <vt:lpstr>first.php (1 of 1)                 </vt:lpstr>
      <vt:lpstr>26.2 PHP</vt:lpstr>
      <vt:lpstr>26.2 PHP</vt:lpstr>
      <vt:lpstr>data.php (1 of 3)</vt:lpstr>
      <vt:lpstr>data.php (2 of 3)</vt:lpstr>
      <vt:lpstr>data.php (3 of 3)</vt:lpstr>
      <vt:lpstr>operators.php (1 of 3)</vt:lpstr>
      <vt:lpstr>operators.php (2 of 3)</vt:lpstr>
      <vt:lpstr>operators.php (3 of 3)</vt:lpstr>
      <vt:lpstr>26.2 PHP</vt:lpstr>
      <vt:lpstr>26.2 PHP</vt:lpstr>
      <vt:lpstr>26.2 PHP</vt:lpstr>
      <vt:lpstr>26.2 PHP</vt:lpstr>
      <vt:lpstr>arrays.php (1 of 3)</vt:lpstr>
      <vt:lpstr>arrays.php (2 of 3)</vt:lpstr>
      <vt:lpstr>arrays.php (3 of 3)</vt:lpstr>
      <vt:lpstr>26.2 PHP</vt:lpstr>
      <vt:lpstr>26.3 String Processing and Regular Expressions</vt:lpstr>
      <vt:lpstr>compare.php (1 of 2)</vt:lpstr>
      <vt:lpstr>compare.php (2 of 2)</vt:lpstr>
      <vt:lpstr>26.3 String Processing and Regular Expressions</vt:lpstr>
      <vt:lpstr>26.3 String Processing and Regular Expressions</vt:lpstr>
      <vt:lpstr>26.3 String Processing and Regular Expressions</vt:lpstr>
      <vt:lpstr>26.3 String Processing and Regular Expressions</vt:lpstr>
      <vt:lpstr>expression.php (1 of 3)</vt:lpstr>
      <vt:lpstr>expression.php (2 of 3)</vt:lpstr>
      <vt:lpstr>expression.php (3 of 3)</vt:lpstr>
      <vt:lpstr>26.3 String Processing and Regular Expressions</vt:lpstr>
      <vt:lpstr>26.3 String Processing and Regular Expressions</vt:lpstr>
      <vt:lpstr>26.3 String Processing and Regular Expressions</vt:lpstr>
      <vt:lpstr>26.4 Viewing Client/Server Environment Variables</vt:lpstr>
      <vt:lpstr>26.4 Viewing Client/Server Environment Variables</vt:lpstr>
      <vt:lpstr>env.php (1 of 1)</vt:lpstr>
      <vt:lpstr>26.4 Viewing Client/Server Environment Variables</vt:lpstr>
      <vt:lpstr>26.5 Form Processing and Business Logic</vt:lpstr>
      <vt:lpstr>form.html  (2 of 4)</vt:lpstr>
      <vt:lpstr>form.html  (3 of 4)</vt:lpstr>
      <vt:lpstr>form.html  (4 of 4)</vt:lpstr>
      <vt:lpstr>26.5 Form Processing and Business Logic</vt:lpstr>
      <vt:lpstr>form.php (1 of 4)</vt:lpstr>
      <vt:lpstr>form.php (2 of 4)</vt:lpstr>
      <vt:lpstr>form.php (3 of 4)</vt:lpstr>
      <vt:lpstr>form.php (4 of 4)</vt:lpstr>
      <vt:lpstr>26.5 Form Processing and Business Logic</vt:lpstr>
      <vt:lpstr>26.6 Verifying a Username and Password</vt:lpstr>
      <vt:lpstr>password.html (2 of 4)</vt:lpstr>
      <vt:lpstr>password.html (3 of 4)</vt:lpstr>
      <vt:lpstr>password.html (4 of 4)</vt:lpstr>
      <vt:lpstr>password.php (1 of 7)</vt:lpstr>
      <vt:lpstr>password.php (2 of 7)</vt:lpstr>
      <vt:lpstr>password.php (3 of 7)</vt:lpstr>
      <vt:lpstr>password.php (4 of 7)</vt:lpstr>
      <vt:lpstr>password.php (5 of 7)</vt:lpstr>
      <vt:lpstr>password.php (6 of 7)</vt:lpstr>
      <vt:lpstr>password.php (7 of 7)</vt:lpstr>
      <vt:lpstr>26.6 Verifying a Username and Password</vt:lpstr>
      <vt:lpstr>26.7 Connecting to a Database</vt:lpstr>
      <vt:lpstr>data.html (1 of 2)</vt:lpstr>
      <vt:lpstr>data.html (2 of 2)</vt:lpstr>
      <vt:lpstr>database.php (1 of 3)</vt:lpstr>
      <vt:lpstr>database.php (2 of 3)</vt:lpstr>
      <vt:lpstr>database.php (3 of 3)</vt:lpstr>
      <vt:lpstr>26.7 Connecting to a Database</vt:lpstr>
      <vt:lpstr>26.8 Cookies</vt:lpstr>
      <vt:lpstr>cookies.html (1 of 2)</vt:lpstr>
      <vt:lpstr>cookies.html (2 of 2)</vt:lpstr>
      <vt:lpstr>cookies.php (1 of 2)</vt:lpstr>
      <vt:lpstr>cookies.php (2 of 2)</vt:lpstr>
      <vt:lpstr>26.8 Cookies</vt:lpstr>
      <vt:lpstr>readCookies.php (1 of 2)</vt:lpstr>
      <vt:lpstr>readCookies.php (2 of 2)</vt:lpstr>
      <vt:lpstr>26.9 Dynamic Content in PHP</vt:lpstr>
      <vt:lpstr>dynamicForm.php (2 of 9)</vt:lpstr>
      <vt:lpstr>dynamicForm.php (3 of 9)</vt:lpstr>
      <vt:lpstr>dynamicForm.php (4 of 9)</vt:lpstr>
      <vt:lpstr>dynamicForm.php (5 of 9)</vt:lpstr>
      <vt:lpstr>dynamicForm.php (6 of 9)</vt:lpstr>
      <vt:lpstr>dynamicForm.php (7 of 9)</vt:lpstr>
      <vt:lpstr>dynamicForm.php (8 of 9)</vt:lpstr>
      <vt:lpstr>dynamicForm.php (9 of 9)</vt:lpstr>
      <vt:lpstr>26.9 Dynamic Content in PHP</vt:lpstr>
      <vt:lpstr>26.9 Dynamic Content in PHP</vt:lpstr>
      <vt:lpstr>formDatabase.php (1 of 3)</vt:lpstr>
      <vt:lpstr>formDatabase.php (2 of 3)</vt:lpstr>
      <vt:lpstr>formDatabase.php (3 of 3)</vt:lpstr>
      <vt:lpstr>26.9 Dynamic Content in PHP</vt:lpstr>
      <vt:lpstr>26.10 Operator Precedence</vt:lpstr>
      <vt:lpstr>26.10 Operator Precedence</vt:lpstr>
    </vt:vector>
  </TitlesOfParts>
  <Company>Deitel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dc:creator>
  <cp:lastModifiedBy>khlee</cp:lastModifiedBy>
  <cp:revision>449</cp:revision>
  <dcterms:created xsi:type="dcterms:W3CDTF">2000-12-12T21:51:03Z</dcterms:created>
  <dcterms:modified xsi:type="dcterms:W3CDTF">2015-05-04T04:53:31Z</dcterms:modified>
</cp:coreProperties>
</file>