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01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3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2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5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7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0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5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6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9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8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FC9D-EE80-47B5-9889-2F892B72DBBB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9B4D-9863-46EB-BF83-B4471CFB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575976" y="1506182"/>
            <a:ext cx="10570092" cy="3034819"/>
            <a:chOff x="575976" y="1506182"/>
            <a:chExt cx="10570092" cy="3034819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75976" y="1506182"/>
              <a:ext cx="10570092" cy="2999181"/>
              <a:chOff x="575976" y="1506182"/>
              <a:chExt cx="10570092" cy="299918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101566" y="1506182"/>
                <a:ext cx="3130543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login.php</a:t>
                </a:r>
                <a:endParaRPr lang="ko-KR" altLang="en-US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15761" y="2971190"/>
                <a:ext cx="1324402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register.php</a:t>
                </a:r>
                <a:endParaRPr lang="ko-KR" altLang="en-US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454894" y="2971495"/>
                <a:ext cx="1712328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login_check.php</a:t>
                </a:r>
                <a:endParaRPr lang="ko-KR" altLang="en-US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64858" y="1921681"/>
                <a:ext cx="1271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register</a:t>
                </a:r>
                <a:r>
                  <a:rPr lang="ko-KR" altLang="en-US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링크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453281" y="1827322"/>
                <a:ext cx="10615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login </a:t>
                </a:r>
                <a:r>
                  <a:rPr lang="ko-KR" altLang="en-US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버튼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96112" y="4197586"/>
                <a:ext cx="1322798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account.xml</a:t>
                </a:r>
                <a:endParaRPr lang="ko-KR" altLang="en-US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cxnSp>
            <p:nvCxnSpPr>
              <p:cNvPr id="25" name="직선 화살표 연결선 24"/>
              <p:cNvCxnSpPr>
                <a:stCxn id="19" idx="3"/>
                <a:endCxn id="7" idx="2"/>
              </p:cNvCxnSpPr>
              <p:nvPr/>
            </p:nvCxnSpPr>
            <p:spPr>
              <a:xfrm flipV="1">
                <a:off x="6318910" y="3279272"/>
                <a:ext cx="1992148" cy="107220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111814" y="3831151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비교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772906" y="4119052"/>
                <a:ext cx="1249125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counter.txt</a:t>
                </a:r>
                <a:endParaRPr lang="ko-KR" altLang="en-US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cxnSp>
            <p:nvCxnSpPr>
              <p:cNvPr id="57" name="직선 화살표 연결선 56"/>
              <p:cNvCxnSpPr>
                <a:endCxn id="19" idx="1"/>
              </p:cNvCxnSpPr>
              <p:nvPr/>
            </p:nvCxnSpPr>
            <p:spPr>
              <a:xfrm>
                <a:off x="3627106" y="3699162"/>
                <a:ext cx="1369006" cy="652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75976" y="2971189"/>
                <a:ext cx="1220206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validtest.js</a:t>
                </a:r>
              </a:p>
            </p:txBody>
          </p:sp>
          <p:cxnSp>
            <p:nvCxnSpPr>
              <p:cNvPr id="66" name="직선 화살표 연결선 65"/>
              <p:cNvCxnSpPr>
                <a:stCxn id="64" idx="3"/>
                <a:endCxn id="5" idx="1"/>
              </p:cNvCxnSpPr>
              <p:nvPr/>
            </p:nvCxnSpPr>
            <p:spPr>
              <a:xfrm>
                <a:off x="1796182" y="3125078"/>
                <a:ext cx="419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370545" y="3302047"/>
                <a:ext cx="11448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유효성 검증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2250" y="4083866"/>
                <a:ext cx="965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계정 추가</a:t>
                </a:r>
              </a:p>
            </p:txBody>
          </p:sp>
          <p:cxnSp>
            <p:nvCxnSpPr>
              <p:cNvPr id="73" name="직선 화살표 연결선 72"/>
              <p:cNvCxnSpPr>
                <a:stCxn id="55" idx="0"/>
                <a:endCxn id="4" idx="2"/>
              </p:cNvCxnSpPr>
              <p:nvPr/>
            </p:nvCxnSpPr>
            <p:spPr>
              <a:xfrm flipV="1">
                <a:off x="4023239" y="1967847"/>
                <a:ext cx="1643599" cy="1693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4112966" y="2542876"/>
                <a:ext cx="9283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redirect</a:t>
                </a:r>
                <a:endParaRPr lang="ko-KR" altLang="en-US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037559" y="2978882"/>
                <a:ext cx="1108509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index.php</a:t>
                </a:r>
                <a:endParaRPr lang="ko-KR" altLang="en-US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cxnSp>
            <p:nvCxnSpPr>
              <p:cNvPr id="83" name="직선 화살표 연결선 82"/>
              <p:cNvCxnSpPr>
                <a:stCxn id="7" idx="3"/>
                <a:endCxn id="81" idx="1"/>
              </p:cNvCxnSpPr>
              <p:nvPr/>
            </p:nvCxnSpPr>
            <p:spPr>
              <a:xfrm>
                <a:off x="9167222" y="3125384"/>
                <a:ext cx="870337" cy="73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>
                <a:stCxn id="4" idx="1"/>
                <a:endCxn id="5" idx="0"/>
              </p:cNvCxnSpPr>
              <p:nvPr/>
            </p:nvCxnSpPr>
            <p:spPr>
              <a:xfrm flipH="1">
                <a:off x="2877962" y="1737015"/>
                <a:ext cx="1223604" cy="1234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>
                <a:stCxn id="4" idx="3"/>
                <a:endCxn id="7" idx="0"/>
              </p:cNvCxnSpPr>
              <p:nvPr/>
            </p:nvCxnSpPr>
            <p:spPr>
              <a:xfrm>
                <a:off x="7232109" y="1737015"/>
                <a:ext cx="1078949" cy="123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/>
              <p:cNvCxnSpPr>
                <a:stCxn id="7" idx="1"/>
                <a:endCxn id="4" idx="2"/>
              </p:cNvCxnSpPr>
              <p:nvPr/>
            </p:nvCxnSpPr>
            <p:spPr>
              <a:xfrm flipH="1" flipV="1">
                <a:off x="5666838" y="1967847"/>
                <a:ext cx="1788056" cy="1157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5990583" y="2435154"/>
                <a:ext cx="13244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로그인 실패시</a:t>
                </a:r>
                <a:endParaRPr lang="en-US" altLang="ko-KR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  <a:p>
                <a:pPr algn="ctr"/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redirect</a:t>
                </a:r>
                <a:endParaRPr lang="ko-KR" altLang="en-US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838258" y="2378718"/>
                <a:ext cx="13244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로그인 성공시</a:t>
                </a:r>
                <a:endParaRPr lang="en-US" altLang="ko-KR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  <a:p>
                <a:pPr algn="ctr"/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redirect</a:t>
                </a:r>
                <a:endParaRPr lang="ko-KR" altLang="en-US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cxnSp>
            <p:nvCxnSpPr>
              <p:cNvPr id="93" name="직선 화살표 연결선 92"/>
              <p:cNvCxnSpPr>
                <a:stCxn id="7" idx="2"/>
                <a:endCxn id="51" idx="0"/>
              </p:cNvCxnSpPr>
              <p:nvPr/>
            </p:nvCxnSpPr>
            <p:spPr>
              <a:xfrm>
                <a:off x="8311058" y="3279272"/>
                <a:ext cx="2086411" cy="839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995617" y="3661332"/>
                <a:ext cx="2055243" cy="3077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registerProcess.php</a:t>
                </a:r>
                <a:endParaRPr lang="ko-KR" altLang="en-US" sz="14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cxnSp>
            <p:nvCxnSpPr>
              <p:cNvPr id="101" name="직선 화살표 연결선 100"/>
              <p:cNvCxnSpPr>
                <a:stCxn id="5" idx="2"/>
              </p:cNvCxnSpPr>
              <p:nvPr/>
            </p:nvCxnSpPr>
            <p:spPr>
              <a:xfrm>
                <a:off x="2877962" y="3278967"/>
                <a:ext cx="749144" cy="382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타원 104"/>
            <p:cNvSpPr/>
            <p:nvPr/>
          </p:nvSpPr>
          <p:spPr>
            <a:xfrm>
              <a:off x="4552168" y="1585481"/>
              <a:ext cx="332034" cy="3320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</a:rPr>
                <a:t>1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2228968" y="2626340"/>
              <a:ext cx="332034" cy="3320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</a:rPr>
                <a:t>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575976" y="2616074"/>
              <a:ext cx="332034" cy="3320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</a:rPr>
                <a:t>4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2634252" y="3638981"/>
              <a:ext cx="332034" cy="3320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</a:rPr>
                <a:t>5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577131" y="4208967"/>
              <a:ext cx="332034" cy="3320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</a:rPr>
                <a:t>2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7066092" y="2978882"/>
              <a:ext cx="332034" cy="3320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</a:rPr>
                <a:t>6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9671684" y="2946932"/>
              <a:ext cx="332034" cy="3320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</a:rPr>
                <a:t>8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9413091" y="4114050"/>
              <a:ext cx="332034" cy="3320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</a:rPr>
                <a:t>7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3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7508" y="2612573"/>
            <a:ext cx="161775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management.php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5794464" y="1272535"/>
            <a:ext cx="1204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index.php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54321" y="3983391"/>
            <a:ext cx="12441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manager.php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993679" y="2612573"/>
            <a:ext cx="19205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managementCheck.js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7503886" y="2604535"/>
            <a:ext cx="107753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logout.php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9637486" y="2612573"/>
            <a:ext cx="9525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login.php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377502" y="3983391"/>
            <a:ext cx="115288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account.xml</a:t>
            </a:r>
            <a:endParaRPr lang="ko-KR" altLang="en-US" sz="1400"/>
          </a:p>
        </p:txBody>
      </p:sp>
      <p:cxnSp>
        <p:nvCxnSpPr>
          <p:cNvPr id="13" name="직선 화살표 연결선 12"/>
          <p:cNvCxnSpPr>
            <a:stCxn id="5" idx="2"/>
            <a:endCxn id="4" idx="0"/>
          </p:cNvCxnSpPr>
          <p:nvPr/>
        </p:nvCxnSpPr>
        <p:spPr>
          <a:xfrm flipH="1">
            <a:off x="4676384" y="1641867"/>
            <a:ext cx="1720168" cy="97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8" idx="0"/>
          </p:cNvCxnSpPr>
          <p:nvPr/>
        </p:nvCxnSpPr>
        <p:spPr>
          <a:xfrm>
            <a:off x="6396552" y="1641867"/>
            <a:ext cx="1646104" cy="96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1"/>
            <a:endCxn id="7" idx="3"/>
          </p:cNvCxnSpPr>
          <p:nvPr/>
        </p:nvCxnSpPr>
        <p:spPr>
          <a:xfrm flipH="1">
            <a:off x="2914205" y="2766462"/>
            <a:ext cx="953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11" idx="0"/>
          </p:cNvCxnSpPr>
          <p:nvPr/>
        </p:nvCxnSpPr>
        <p:spPr>
          <a:xfrm>
            <a:off x="1953942" y="2920350"/>
            <a:ext cx="0" cy="1063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2"/>
            <a:endCxn id="6" idx="0"/>
          </p:cNvCxnSpPr>
          <p:nvPr/>
        </p:nvCxnSpPr>
        <p:spPr>
          <a:xfrm flipH="1">
            <a:off x="4676383" y="2920350"/>
            <a:ext cx="1" cy="106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1"/>
            <a:endCxn id="11" idx="3"/>
          </p:cNvCxnSpPr>
          <p:nvPr/>
        </p:nvCxnSpPr>
        <p:spPr>
          <a:xfrm flipH="1">
            <a:off x="2530382" y="4137280"/>
            <a:ext cx="1523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3"/>
            <a:endCxn id="10" idx="1"/>
          </p:cNvCxnSpPr>
          <p:nvPr/>
        </p:nvCxnSpPr>
        <p:spPr>
          <a:xfrm>
            <a:off x="8581425" y="2758424"/>
            <a:ext cx="1056061" cy="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33569" y="1865610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회원관리</a:t>
            </a:r>
            <a:endParaRPr lang="en-US" altLang="ko-KR" sz="1400"/>
          </a:p>
          <a:p>
            <a:r>
              <a:rPr lang="en-US" altLang="ko-KR" sz="1400"/>
              <a:t>(admin</a:t>
            </a:r>
            <a:r>
              <a:rPr lang="ko-KR" altLang="en-US" sz="1400"/>
              <a:t>계정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6885816" y="18656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로그아웃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75909" y="2805299"/>
            <a:ext cx="1010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redirecton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2670629" y="238883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유효성 검증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6382" y="322812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submit</a:t>
            </a:r>
            <a:endParaRPr lang="ko-KR" alt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2760396" y="416124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결과 반영</a:t>
            </a:r>
          </a:p>
        </p:txBody>
      </p:sp>
      <p:sp>
        <p:nvSpPr>
          <p:cNvPr id="42" name="타원 41"/>
          <p:cNvSpPr/>
          <p:nvPr/>
        </p:nvSpPr>
        <p:spPr>
          <a:xfrm>
            <a:off x="5485259" y="1272535"/>
            <a:ext cx="332034" cy="3320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8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819695" y="2275500"/>
            <a:ext cx="332034" cy="3320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93679" y="2275500"/>
            <a:ext cx="332034" cy="3320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960526" y="3651213"/>
            <a:ext cx="332034" cy="3320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171852" y="2632917"/>
            <a:ext cx="332034" cy="3320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51345" y="2658944"/>
            <a:ext cx="3946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rgbClr val="FF000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10</a:t>
            </a:r>
            <a:endParaRPr lang="ko-KR" altLang="en-US" sz="1300">
              <a:solidFill>
                <a:srgbClr val="FF0000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18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879725" y="273050"/>
            <a:ext cx="6373041" cy="2232601"/>
            <a:chOff x="2879725" y="273050"/>
            <a:chExt cx="6373041" cy="22326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1800" y="273050"/>
              <a:ext cx="4495800" cy="3429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9725" y="577850"/>
              <a:ext cx="4524375" cy="3905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387" y="1235075"/>
              <a:ext cx="4438650" cy="3524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8787" y="1587500"/>
              <a:ext cx="4438650" cy="3143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6087" y="1892300"/>
              <a:ext cx="4419600" cy="3238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6724" y="920750"/>
              <a:ext cx="4371975" cy="3524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59675" y="323562"/>
              <a:ext cx="10021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6</a:t>
              </a:r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자리 미만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9675" y="628362"/>
              <a:ext cx="4475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OK</a:t>
              </a:r>
              <a:endParaRPr lang="ko-KR" altLang="en-US" sz="130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9675" y="961737"/>
              <a:ext cx="8915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숫자 없음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9675" y="1298287"/>
              <a:ext cx="10550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대문자 없음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59674" y="1587500"/>
              <a:ext cx="16930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_</a:t>
              </a:r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를 제외한 특수문자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59674" y="1898938"/>
              <a:ext cx="1101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10</a:t>
              </a:r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자리 초과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5758" y="2200131"/>
              <a:ext cx="1598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이미 등록된 아이디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71800" y="2191326"/>
              <a:ext cx="4191000" cy="314325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815779" y="2788514"/>
            <a:ext cx="6624225" cy="2084240"/>
            <a:chOff x="2815779" y="2788514"/>
            <a:chExt cx="6624225" cy="2084240"/>
          </a:xfrm>
        </p:grpSpPr>
        <p:sp>
          <p:nvSpPr>
            <p:cNvPr id="27" name="TextBox 26"/>
            <p:cNvSpPr txBox="1"/>
            <p:nvPr/>
          </p:nvSpPr>
          <p:spPr>
            <a:xfrm>
              <a:off x="7947762" y="2788514"/>
              <a:ext cx="10070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4</a:t>
              </a:r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자리 미만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47762" y="3093458"/>
              <a:ext cx="1101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10</a:t>
              </a:r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자리 초과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58140" y="3399410"/>
              <a:ext cx="10550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연속한 숫자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48615" y="3700027"/>
              <a:ext cx="10550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연속한 문자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35914" y="3972926"/>
              <a:ext cx="13821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연속한 동일문자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8662" y="4560006"/>
              <a:ext cx="4475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OK</a:t>
              </a:r>
              <a:endParaRPr lang="ko-KR" altLang="en-US" sz="130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79725" y="2788658"/>
              <a:ext cx="4953000" cy="3048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67025" y="3087108"/>
              <a:ext cx="4933950" cy="3048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76550" y="3366652"/>
              <a:ext cx="4914900" cy="33337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43212" y="3638982"/>
              <a:ext cx="4981575" cy="3429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92425" y="3977980"/>
              <a:ext cx="4886325" cy="32385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43212" y="4567954"/>
              <a:ext cx="4381500" cy="3048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815779" y="4250691"/>
              <a:ext cx="4981575" cy="31432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956906" y="4272342"/>
              <a:ext cx="148309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3</a:t>
              </a:r>
              <a:r>
                <a:rPr lang="ko-KR" altLang="en-US" sz="1300">
                  <a:latin typeface="빙그레체" panose="02030503000000000000" pitchFamily="18" charset="-127"/>
                  <a:ea typeface="빙그레체" panose="02030503000000000000" pitchFamily="18" charset="-127"/>
                </a:rPr>
                <a:t>개이상 동일문자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09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35262" y="863600"/>
            <a:ext cx="4714875" cy="1350962"/>
            <a:chOff x="2735262" y="863600"/>
            <a:chExt cx="4714875" cy="13509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5262" y="863600"/>
              <a:ext cx="4714875" cy="6096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7962" y="1595437"/>
              <a:ext cx="4410075" cy="61912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450137" y="1022206"/>
            <a:ext cx="197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latin typeface="빙그레체" panose="02030503000000000000" pitchFamily="18" charset="-127"/>
                <a:ea typeface="빙그레체" panose="02030503000000000000" pitchFamily="18" charset="-127"/>
              </a:rPr>
              <a:t>일치하지 않는 비밀번호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0137" y="1758805"/>
            <a:ext cx="15456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latin typeface="빙그레체" panose="02030503000000000000" pitchFamily="18" charset="-127"/>
                <a:ea typeface="빙그레체" panose="02030503000000000000" pitchFamily="18" charset="-127"/>
              </a:rPr>
              <a:t>일치하는 비밀번호</a:t>
            </a:r>
          </a:p>
        </p:txBody>
      </p:sp>
    </p:spTree>
    <p:extLst>
      <p:ext uri="{BB962C8B-B14F-4D97-AF65-F5344CB8AC3E}">
        <p14:creationId xmlns:p14="http://schemas.microsoft.com/office/powerpoint/2010/main" val="138256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95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조영재</dc:creator>
  <cp:lastModifiedBy>조영재</cp:lastModifiedBy>
  <cp:revision>17</cp:revision>
  <dcterms:created xsi:type="dcterms:W3CDTF">2017-06-07T04:12:21Z</dcterms:created>
  <dcterms:modified xsi:type="dcterms:W3CDTF">2017-06-10T04:41:35Z</dcterms:modified>
</cp:coreProperties>
</file>