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9DAA-EBA7-4439-8829-811FA947324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E275-57BB-425C-BC8F-2608FAA3A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9DAA-EBA7-4439-8829-811FA947324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E275-57BB-425C-BC8F-2608FAA3A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9DAA-EBA7-4439-8829-811FA947324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E275-57BB-425C-BC8F-2608FAA3A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9DAA-EBA7-4439-8829-811FA947324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E275-57BB-425C-BC8F-2608FAA3A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9DAA-EBA7-4439-8829-811FA947324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E275-57BB-425C-BC8F-2608FAA3A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9DAA-EBA7-4439-8829-811FA947324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E275-57BB-425C-BC8F-2608FAA3A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9DAA-EBA7-4439-8829-811FA947324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E275-57BB-425C-BC8F-2608FAA3A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9DAA-EBA7-4439-8829-811FA947324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E275-57BB-425C-BC8F-2608FAA3A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9DAA-EBA7-4439-8829-811FA947324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E275-57BB-425C-BC8F-2608FAA3A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9DAA-EBA7-4439-8829-811FA947324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E275-57BB-425C-BC8F-2608FAA3A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9DAA-EBA7-4439-8829-811FA947324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E275-57BB-425C-BC8F-2608FAA3A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79DAA-EBA7-4439-8829-811FA947324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8E275-57BB-425C-BC8F-2608FAA3A69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142984"/>
            <a:ext cx="9144001" cy="467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500042"/>
            <a:ext cx="300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Query: (Till 4</a:t>
            </a:r>
            <a:r>
              <a:rPr lang="en-US" baseline="30000" dirty="0" smtClean="0"/>
              <a:t>th</a:t>
            </a:r>
            <a:r>
              <a:rPr lang="en-US" dirty="0" smtClean="0"/>
              <a:t> slide)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914400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9144000" cy="348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9144000" cy="423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8604"/>
            <a:ext cx="414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Query: (5</a:t>
            </a:r>
            <a:r>
              <a:rPr lang="en-US" baseline="30000" dirty="0" smtClean="0"/>
              <a:t>th</a:t>
            </a:r>
            <a:r>
              <a:rPr lang="en-US" dirty="0" smtClean="0"/>
              <a:t> and 6</a:t>
            </a:r>
            <a:r>
              <a:rPr lang="en-US" baseline="30000" dirty="0" smtClean="0"/>
              <a:t>th</a:t>
            </a:r>
            <a:r>
              <a:rPr lang="en-US" dirty="0" smtClean="0"/>
              <a:t> slide)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285860"/>
            <a:ext cx="914400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9144000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</Words>
  <Application>Microsoft Office PowerPoint</Application>
  <PresentationFormat>On-screen Show (4:3)</PresentationFormat>
  <Paragraphs>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online</dc:creator>
  <cp:lastModifiedBy>online</cp:lastModifiedBy>
  <cp:revision>6</cp:revision>
  <dcterms:created xsi:type="dcterms:W3CDTF">2022-08-24T06:50:08Z</dcterms:created>
  <dcterms:modified xsi:type="dcterms:W3CDTF">2022-08-24T07:45:25Z</dcterms:modified>
</cp:coreProperties>
</file>