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4E-4516-4FFB-BBF7-9E68F0D3B9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041-7130-403C-A1B5-B126A02A7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4E-4516-4FFB-BBF7-9E68F0D3B9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041-7130-403C-A1B5-B126A02A7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4E-4516-4FFB-BBF7-9E68F0D3B9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041-7130-403C-A1B5-B126A02A7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4E-4516-4FFB-BBF7-9E68F0D3B9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041-7130-403C-A1B5-B126A02A7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4E-4516-4FFB-BBF7-9E68F0D3B9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041-7130-403C-A1B5-B126A02A7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4E-4516-4FFB-BBF7-9E68F0D3B9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041-7130-403C-A1B5-B126A02A7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4E-4516-4FFB-BBF7-9E68F0D3B9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041-7130-403C-A1B5-B126A02A7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4E-4516-4FFB-BBF7-9E68F0D3B9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041-7130-403C-A1B5-B126A02A7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4E-4516-4FFB-BBF7-9E68F0D3B9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041-7130-403C-A1B5-B126A02A7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4E-4516-4FFB-BBF7-9E68F0D3B9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041-7130-403C-A1B5-B126A02A7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B4E-4516-4FFB-BBF7-9E68F0D3B9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041-7130-403C-A1B5-B126A02A7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2B4E-4516-4FFB-BBF7-9E68F0D3B9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D041-7130-403C-A1B5-B126A02A7E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36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855979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22330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14400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20565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8109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online</dc:creator>
  <cp:lastModifiedBy>online</cp:lastModifiedBy>
  <cp:revision>3</cp:revision>
  <dcterms:created xsi:type="dcterms:W3CDTF">2022-08-17T07:16:00Z</dcterms:created>
  <dcterms:modified xsi:type="dcterms:W3CDTF">2022-08-17T07:46:02Z</dcterms:modified>
</cp:coreProperties>
</file>