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4FF4-FB2B-4769-959C-D6D53712D869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Trabalho - HTML+CSS+PHP+MYSQL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620688"/>
            <a:ext cx="8280920" cy="1752600"/>
          </a:xfrm>
        </p:spPr>
        <p:txBody>
          <a:bodyPr>
            <a:noAutofit/>
          </a:bodyPr>
          <a:lstStyle/>
          <a:p>
            <a:pPr algn="l"/>
            <a:r>
              <a:rPr lang="pt-BR" sz="2000" dirty="0">
                <a:solidFill>
                  <a:schemeClr val="tx1"/>
                </a:solidFill>
              </a:rPr>
              <a:t>Criar um site para um PORTAL DE NOTICIAS, onde o usuário poderá fazer sua pesquisa por diferentes publicações:</a:t>
            </a: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Categorias (</a:t>
            </a:r>
            <a:r>
              <a:rPr lang="pt-BR" sz="2000" b="1" u="sng" dirty="0">
                <a:solidFill>
                  <a:schemeClr val="tx1"/>
                </a:solidFill>
              </a:rPr>
              <a:t>codigo</a:t>
            </a:r>
            <a:r>
              <a:rPr lang="pt-BR" sz="2000" dirty="0">
                <a:solidFill>
                  <a:schemeClr val="tx1"/>
                </a:solidFill>
              </a:rPr>
              <a:t>, nome) Exemplo: economia, esportes, sociais,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Colunistas (</a:t>
            </a:r>
            <a:r>
              <a:rPr lang="pt-BR" sz="2000" b="1" u="sng" dirty="0">
                <a:solidFill>
                  <a:schemeClr val="tx1"/>
                </a:solidFill>
              </a:rPr>
              <a:t>codigo</a:t>
            </a:r>
            <a:r>
              <a:rPr lang="pt-BR" sz="2000" dirty="0">
                <a:solidFill>
                  <a:schemeClr val="tx1"/>
                </a:solidFill>
              </a:rPr>
              <a:t>, nome, </a:t>
            </a:r>
            <a:r>
              <a:rPr lang="pt-BR" sz="2000" dirty="0" err="1">
                <a:solidFill>
                  <a:schemeClr val="tx1"/>
                </a:solidFill>
              </a:rPr>
              <a:t>email</a:t>
            </a:r>
            <a:r>
              <a:rPr lang="pt-BR" sz="2000" dirty="0">
                <a:solidFill>
                  <a:schemeClr val="tx1"/>
                </a:solidFill>
              </a:rPr>
              <a:t>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Materias (</a:t>
            </a:r>
            <a:r>
              <a:rPr lang="pt-BR" sz="2000" b="1" u="sng" dirty="0">
                <a:solidFill>
                  <a:schemeClr val="tx1"/>
                </a:solidFill>
              </a:rPr>
              <a:t>codigo</a:t>
            </a:r>
            <a:r>
              <a:rPr lang="pt-BR" sz="2000" dirty="0">
                <a:solidFill>
                  <a:schemeClr val="tx1"/>
                </a:solidFill>
              </a:rPr>
              <a:t>, data, hora, </a:t>
            </a:r>
            <a:r>
              <a:rPr lang="pt-BR" sz="2000" b="1" dirty="0">
                <a:solidFill>
                  <a:schemeClr val="tx1"/>
                </a:solidFill>
              </a:rPr>
              <a:t>categoria</a:t>
            </a:r>
            <a:r>
              <a:rPr lang="pt-BR" sz="2000" dirty="0">
                <a:solidFill>
                  <a:schemeClr val="tx1"/>
                </a:solidFill>
              </a:rPr>
              <a:t>, </a:t>
            </a:r>
            <a:r>
              <a:rPr lang="pt-BR" sz="2000" b="1" dirty="0">
                <a:solidFill>
                  <a:schemeClr val="tx1"/>
                </a:solidFill>
              </a:rPr>
              <a:t>colunista</a:t>
            </a:r>
            <a:r>
              <a:rPr lang="pt-BR" sz="2000" dirty="0">
                <a:solidFill>
                  <a:schemeClr val="tx1"/>
                </a:solidFill>
              </a:rPr>
              <a:t>, chamada, resumo, materiacompleta, fotochamada, foto1, foto2)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r>
              <a:rPr lang="pt-BR" sz="2000" dirty="0">
                <a:solidFill>
                  <a:srgbClr val="FF0000"/>
                </a:solidFill>
              </a:rPr>
              <a:t>OBS: Além de poder</a:t>
            </a:r>
          </a:p>
          <a:p>
            <a:pPr algn="l"/>
            <a:r>
              <a:rPr lang="pt-BR" sz="2000" dirty="0">
                <a:solidFill>
                  <a:srgbClr val="FF0000"/>
                </a:solidFill>
              </a:rPr>
              <a:t> filtrar por </a:t>
            </a:r>
            <a:r>
              <a:rPr lang="pt-BR" sz="2000" b="1" dirty="0">
                <a:solidFill>
                  <a:srgbClr val="FF0000"/>
                </a:solidFill>
              </a:rPr>
              <a:t>categoria,</a:t>
            </a:r>
          </a:p>
          <a:p>
            <a:pPr algn="l"/>
            <a:r>
              <a:rPr lang="pt-BR" sz="2000" b="1" dirty="0">
                <a:solidFill>
                  <a:srgbClr val="FF0000"/>
                </a:solidFill>
              </a:rPr>
              <a:t> jornalista </a:t>
            </a:r>
            <a:r>
              <a:rPr lang="pt-BR" sz="2000" dirty="0">
                <a:solidFill>
                  <a:srgbClr val="FF0000"/>
                </a:solidFill>
              </a:rPr>
              <a:t>e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pt-BR" sz="2000" b="1" dirty="0">
                <a:solidFill>
                  <a:srgbClr val="FF0000"/>
                </a:solidFill>
              </a:rPr>
              <a:t>chamada</a:t>
            </a:r>
          </a:p>
          <a:p>
            <a:pPr algn="l"/>
            <a:r>
              <a:rPr lang="pt-BR" sz="2000" dirty="0">
                <a:solidFill>
                  <a:srgbClr val="FF0000"/>
                </a:solidFill>
              </a:rPr>
              <a:t>da matéria.</a:t>
            </a: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284984"/>
            <a:ext cx="6084168" cy="3573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689" y="-9939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Exemplo: Página Inicial com </a:t>
            </a:r>
            <a:r>
              <a:rPr lang="pt-BR" dirty="0"/>
              <a:t>Menu e Pesquisa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700808"/>
            <a:ext cx="8640960" cy="49685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79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716DC-5FDB-42AD-A6CF-17D8920D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BD PORTAL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07AA6-B99C-4141-89B2-61B98402E8A1}"/>
              </a:ext>
            </a:extLst>
          </p:cNvPr>
          <p:cNvSpPr/>
          <p:nvPr/>
        </p:nvSpPr>
        <p:spPr>
          <a:xfrm>
            <a:off x="755576" y="1399095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CREATE TABLE `categorias` (  `codcategoria` </a:t>
            </a:r>
            <a:r>
              <a:rPr lang="pt-BR" dirty="0" err="1"/>
              <a:t>int</a:t>
            </a:r>
            <a:r>
              <a:rPr lang="pt-BR" dirty="0"/>
              <a:t>(5) NOT NULL, </a:t>
            </a:r>
          </a:p>
          <a:p>
            <a:r>
              <a:rPr lang="pt-BR" dirty="0"/>
              <a:t> `nome` varchar(50) NOT NULL,  PRIMARY KEY (`codcategoria`));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C984600-8F80-456C-8BC7-CF7187AB1C93}"/>
              </a:ext>
            </a:extLst>
          </p:cNvPr>
          <p:cNvSpPr/>
          <p:nvPr/>
        </p:nvSpPr>
        <p:spPr>
          <a:xfrm>
            <a:off x="755576" y="312371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CREATE TABLE `colunistas` ( </a:t>
            </a:r>
          </a:p>
          <a:p>
            <a:r>
              <a:rPr lang="pt-BR" dirty="0"/>
              <a:t> `</a:t>
            </a:r>
            <a:r>
              <a:rPr lang="pt-BR" dirty="0" err="1"/>
              <a:t>codcolunista</a:t>
            </a:r>
            <a:r>
              <a:rPr lang="pt-BR" dirty="0"/>
              <a:t>` </a:t>
            </a:r>
            <a:r>
              <a:rPr lang="pt-BR" dirty="0" err="1"/>
              <a:t>int</a:t>
            </a:r>
            <a:r>
              <a:rPr lang="pt-BR" dirty="0"/>
              <a:t>(5) NOT NULL, </a:t>
            </a:r>
          </a:p>
          <a:p>
            <a:r>
              <a:rPr lang="pt-BR" dirty="0"/>
              <a:t> `nome` varchar(50) NOT NULL,  </a:t>
            </a:r>
          </a:p>
          <a:p>
            <a:r>
              <a:rPr lang="pt-BR" dirty="0"/>
              <a:t>`email` varchar(50) NOT NULL,  </a:t>
            </a:r>
          </a:p>
          <a:p>
            <a:r>
              <a:rPr lang="pt-BR" dirty="0"/>
              <a:t>PRIMARY KEY (`</a:t>
            </a:r>
            <a:r>
              <a:rPr lang="pt-BR" dirty="0" err="1"/>
              <a:t>codcolunista</a:t>
            </a:r>
            <a:r>
              <a:rPr lang="pt-BR" dirty="0"/>
              <a:t>`))</a:t>
            </a:r>
          </a:p>
        </p:txBody>
      </p:sp>
    </p:spTree>
    <p:extLst>
      <p:ext uri="{BB962C8B-B14F-4D97-AF65-F5344CB8AC3E}">
        <p14:creationId xmlns:p14="http://schemas.microsoft.com/office/powerpoint/2010/main" val="6549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716DC-5FDB-42AD-A6CF-17D8920D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BD PORTAL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F5F6473-5A5E-42EE-BD0B-E067A2D82E8F}"/>
              </a:ext>
            </a:extLst>
          </p:cNvPr>
          <p:cNvSpPr/>
          <p:nvPr/>
        </p:nvSpPr>
        <p:spPr>
          <a:xfrm>
            <a:off x="683568" y="1417638"/>
            <a:ext cx="63367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CREATE TABLE `</a:t>
            </a:r>
            <a:r>
              <a:rPr lang="pt-BR" dirty="0" err="1"/>
              <a:t>materias</a:t>
            </a:r>
            <a:r>
              <a:rPr lang="pt-BR" dirty="0"/>
              <a:t>` ( </a:t>
            </a:r>
          </a:p>
          <a:p>
            <a:r>
              <a:rPr lang="pt-BR" dirty="0"/>
              <a:t> `</a:t>
            </a:r>
            <a:r>
              <a:rPr lang="pt-BR" dirty="0" err="1"/>
              <a:t>codmateria</a:t>
            </a:r>
            <a:r>
              <a:rPr lang="pt-BR" dirty="0"/>
              <a:t>` </a:t>
            </a:r>
            <a:r>
              <a:rPr lang="pt-BR" dirty="0" err="1"/>
              <a:t>int</a:t>
            </a:r>
            <a:r>
              <a:rPr lang="pt-BR" dirty="0"/>
              <a:t>(5) NOT NULL, </a:t>
            </a:r>
          </a:p>
          <a:p>
            <a:r>
              <a:rPr lang="pt-BR" dirty="0"/>
              <a:t> `data` date NOT NULL,  </a:t>
            </a:r>
          </a:p>
          <a:p>
            <a:r>
              <a:rPr lang="pt-BR" dirty="0"/>
              <a:t>`hora` time NOT NULL,  </a:t>
            </a:r>
          </a:p>
          <a:p>
            <a:r>
              <a:rPr lang="pt-BR" dirty="0"/>
              <a:t>`codcategoria` </a:t>
            </a:r>
            <a:r>
              <a:rPr lang="pt-BR" dirty="0" err="1"/>
              <a:t>int</a:t>
            </a:r>
            <a:r>
              <a:rPr lang="pt-BR" dirty="0"/>
              <a:t>(5) NOT NULL,  </a:t>
            </a:r>
          </a:p>
          <a:p>
            <a:r>
              <a:rPr lang="pt-BR" dirty="0"/>
              <a:t>`</a:t>
            </a:r>
            <a:r>
              <a:rPr lang="pt-BR" dirty="0" err="1"/>
              <a:t>codcolunista</a:t>
            </a:r>
            <a:r>
              <a:rPr lang="pt-BR" dirty="0"/>
              <a:t>` </a:t>
            </a:r>
            <a:r>
              <a:rPr lang="pt-BR" dirty="0" err="1"/>
              <a:t>int</a:t>
            </a:r>
            <a:r>
              <a:rPr lang="pt-BR" dirty="0"/>
              <a:t>(5) NOT NULL,  </a:t>
            </a:r>
          </a:p>
          <a:p>
            <a:r>
              <a:rPr lang="pt-BR" dirty="0"/>
              <a:t>`chamada` varchar(100) NOT NULL, </a:t>
            </a:r>
          </a:p>
          <a:p>
            <a:r>
              <a:rPr lang="pt-BR" dirty="0"/>
              <a:t> `resumo` text NOT NULL, </a:t>
            </a:r>
          </a:p>
          <a:p>
            <a:r>
              <a:rPr lang="pt-BR" dirty="0"/>
              <a:t> `materiacompleta` text NOT NULL,  </a:t>
            </a:r>
          </a:p>
          <a:p>
            <a:r>
              <a:rPr lang="pt-BR" dirty="0"/>
              <a:t>`fotochamada` varchar(100) NOT NULL,  </a:t>
            </a:r>
          </a:p>
          <a:p>
            <a:r>
              <a:rPr lang="pt-BR" dirty="0"/>
              <a:t>`foto1` varchar(100) NOT NULL,  </a:t>
            </a:r>
          </a:p>
          <a:p>
            <a:r>
              <a:rPr lang="pt-BR" dirty="0"/>
              <a:t>`foto2` varchar(100) NOT NULL, </a:t>
            </a:r>
          </a:p>
          <a:p>
            <a:r>
              <a:rPr lang="pt-BR" dirty="0"/>
              <a:t> PRIMARY KEY (`</a:t>
            </a:r>
            <a:r>
              <a:rPr lang="pt-BR" dirty="0" err="1"/>
              <a:t>codmateria</a:t>
            </a:r>
            <a:r>
              <a:rPr lang="pt-BR" dirty="0"/>
              <a:t>`),  </a:t>
            </a:r>
          </a:p>
          <a:p>
            <a:r>
              <a:rPr lang="pt-BR" dirty="0"/>
              <a:t>KEY `codcategoria` (`codcategoria`),  </a:t>
            </a:r>
          </a:p>
          <a:p>
            <a:r>
              <a:rPr lang="pt-BR" dirty="0"/>
              <a:t>KEY `</a:t>
            </a:r>
            <a:r>
              <a:rPr lang="pt-BR" dirty="0" err="1"/>
              <a:t>codcolunista</a:t>
            </a:r>
            <a:r>
              <a:rPr lang="pt-BR" dirty="0"/>
              <a:t>` (`</a:t>
            </a:r>
            <a:r>
              <a:rPr lang="pt-BR" dirty="0" err="1"/>
              <a:t>codcolunista</a:t>
            </a:r>
            <a:r>
              <a:rPr lang="pt-BR" dirty="0"/>
              <a:t>`))</a:t>
            </a:r>
          </a:p>
        </p:txBody>
      </p:sp>
    </p:spTree>
    <p:extLst>
      <p:ext uri="{BB962C8B-B14F-4D97-AF65-F5344CB8AC3E}">
        <p14:creationId xmlns:p14="http://schemas.microsoft.com/office/powerpoint/2010/main" val="3450931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309</Words>
  <Application>Microsoft Office PowerPoint</Application>
  <PresentationFormat>Apresentação na tela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Trabalho - HTML+CSS+PHP+MYSQL</vt:lpstr>
      <vt:lpstr>Exemplo: Página Inicial com Menu e Pesquisa</vt:lpstr>
      <vt:lpstr>BD PORTAL</vt:lpstr>
      <vt:lpstr>BD PORTAL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Formulário:</dc:title>
  <dc:creator>Edutec</dc:creator>
  <cp:lastModifiedBy>Cristiane Pavei Fernandes</cp:lastModifiedBy>
  <cp:revision>22</cp:revision>
  <dcterms:created xsi:type="dcterms:W3CDTF">2011-05-09T19:02:30Z</dcterms:created>
  <dcterms:modified xsi:type="dcterms:W3CDTF">2022-05-17T18:02:28Z</dcterms:modified>
</cp:coreProperties>
</file>