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Trabalho - HTML+CSS+PHP+MYSQL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280920" cy="1752600"/>
          </a:xfrm>
        </p:spPr>
        <p:txBody>
          <a:bodyPr>
            <a:noAutofit/>
          </a:bodyPr>
          <a:lstStyle/>
          <a:p>
            <a:pPr algn="l"/>
            <a:r>
              <a:rPr lang="pt-BR" sz="2000" dirty="0">
                <a:solidFill>
                  <a:schemeClr val="tx1"/>
                </a:solidFill>
              </a:rPr>
              <a:t>Criar um site para uma </a:t>
            </a:r>
            <a:r>
              <a:rPr lang="pt-BR" sz="2000" b="1" dirty="0">
                <a:solidFill>
                  <a:schemeClr val="tx1"/>
                </a:solidFill>
              </a:rPr>
              <a:t>REVENDA de CARROS</a:t>
            </a:r>
            <a:r>
              <a:rPr lang="pt-BR" sz="2000" dirty="0">
                <a:solidFill>
                  <a:schemeClr val="tx1"/>
                </a:solidFill>
              </a:rPr>
              <a:t>, onde o usuário poderá fazer sua pesquisa por diferentes filtros:</a:t>
            </a: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Categorias (sedã, </a:t>
            </a:r>
            <a:r>
              <a:rPr lang="pt-BR" sz="2000" dirty="0" err="1">
                <a:solidFill>
                  <a:schemeClr val="tx1"/>
                </a:solidFill>
              </a:rPr>
              <a:t>hatch</a:t>
            </a:r>
            <a:r>
              <a:rPr lang="pt-BR" sz="2000" dirty="0">
                <a:solidFill>
                  <a:schemeClr val="tx1"/>
                </a:solidFill>
              </a:rPr>
              <a:t>, SUV,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Marcas (CHEVROLET, FIAT, FORD, VOLKSWAGEN,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Modelos (uno, </a:t>
            </a:r>
            <a:r>
              <a:rPr lang="pt-BR" sz="2000" dirty="0" err="1">
                <a:solidFill>
                  <a:schemeClr val="tx1"/>
                </a:solidFill>
              </a:rPr>
              <a:t>fiesta</a:t>
            </a:r>
            <a:r>
              <a:rPr lang="pt-BR" sz="2000" dirty="0">
                <a:solidFill>
                  <a:schemeClr val="tx1"/>
                </a:solidFill>
              </a:rPr>
              <a:t>, </a:t>
            </a:r>
            <a:r>
              <a:rPr lang="pt-BR" sz="2000" dirty="0" err="1">
                <a:solidFill>
                  <a:schemeClr val="tx1"/>
                </a:solidFill>
              </a:rPr>
              <a:t>civic</a:t>
            </a:r>
            <a:r>
              <a:rPr lang="pt-BR" sz="2000" dirty="0">
                <a:solidFill>
                  <a:schemeClr val="tx1"/>
                </a:solidFill>
              </a:rPr>
              <a:t>, gol,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r>
              <a:rPr lang="pt-BR" sz="2000" dirty="0">
                <a:solidFill>
                  <a:schemeClr val="tx1"/>
                </a:solidFill>
              </a:rPr>
              <a:t>OBS: Além de poder</a:t>
            </a:r>
          </a:p>
          <a:p>
            <a:pPr algn="l"/>
            <a:r>
              <a:rPr lang="pt-BR" sz="2000" dirty="0">
                <a:solidFill>
                  <a:schemeClr val="tx1"/>
                </a:solidFill>
              </a:rPr>
              <a:t> filtrar </a:t>
            </a:r>
          </a:p>
          <a:p>
            <a:pPr algn="l"/>
            <a:r>
              <a:rPr lang="pt-BR" sz="2000" dirty="0">
                <a:solidFill>
                  <a:schemeClr val="tx1"/>
                </a:solidFill>
              </a:rPr>
              <a:t>por </a:t>
            </a:r>
            <a:r>
              <a:rPr lang="pt-BR" sz="2000" b="1" dirty="0">
                <a:solidFill>
                  <a:schemeClr val="tx1"/>
                </a:solidFill>
              </a:rPr>
              <a:t>preço</a:t>
            </a:r>
            <a:r>
              <a:rPr lang="pt-BR" sz="2000" dirty="0">
                <a:solidFill>
                  <a:schemeClr val="tx1"/>
                </a:solidFill>
              </a:rPr>
              <a:t> e </a:t>
            </a:r>
          </a:p>
          <a:p>
            <a:pPr algn="l"/>
            <a:r>
              <a:rPr lang="pt-BR" sz="2000" b="1" dirty="0">
                <a:solidFill>
                  <a:schemeClr val="tx1"/>
                </a:solidFill>
              </a:rPr>
              <a:t>ano</a:t>
            </a:r>
            <a:r>
              <a:rPr lang="pt-BR" sz="2000" dirty="0">
                <a:solidFill>
                  <a:schemeClr val="tx1"/>
                </a:solidFill>
              </a:rPr>
              <a:t> do veículo.</a:t>
            </a: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77" y="2996952"/>
            <a:ext cx="5582766" cy="37616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Estrutura BD e tabelas:</a:t>
            </a:r>
            <a:br>
              <a:rPr lang="pt-BR" sz="3200" b="1" dirty="0"/>
            </a:b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1043608" y="1412776"/>
            <a:ext cx="2808312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err="1">
                <a:solidFill>
                  <a:schemeClr val="tx1"/>
                </a:solidFill>
              </a:rPr>
              <a:t>Automovel</a:t>
            </a:r>
            <a:endParaRPr lang="pt-BR" b="1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codauto                     PK</a:t>
            </a:r>
          </a:p>
          <a:p>
            <a:r>
              <a:rPr lang="pt-BR" dirty="0">
                <a:solidFill>
                  <a:schemeClr val="tx1"/>
                </a:solidFill>
              </a:rPr>
              <a:t>descricao</a:t>
            </a:r>
          </a:p>
          <a:p>
            <a:r>
              <a:rPr lang="pt-BR" dirty="0">
                <a:solidFill>
                  <a:schemeClr val="tx1"/>
                </a:solidFill>
              </a:rPr>
              <a:t>codmodelo                 FK</a:t>
            </a:r>
          </a:p>
          <a:p>
            <a:r>
              <a:rPr lang="pt-BR" dirty="0">
                <a:solidFill>
                  <a:schemeClr val="tx1"/>
                </a:solidFill>
              </a:rPr>
              <a:t>codcategoria</a:t>
            </a:r>
          </a:p>
          <a:p>
            <a:r>
              <a:rPr lang="pt-BR" dirty="0">
                <a:solidFill>
                  <a:schemeClr val="tx1"/>
                </a:solidFill>
              </a:rPr>
              <a:t>ano</a:t>
            </a:r>
          </a:p>
          <a:p>
            <a:r>
              <a:rPr lang="pt-BR" dirty="0">
                <a:solidFill>
                  <a:schemeClr val="tx1"/>
                </a:solidFill>
              </a:rPr>
              <a:t>cor</a:t>
            </a:r>
          </a:p>
          <a:p>
            <a:r>
              <a:rPr lang="pt-BR" dirty="0">
                <a:solidFill>
                  <a:schemeClr val="tx1"/>
                </a:solidFill>
              </a:rPr>
              <a:t>placa</a:t>
            </a:r>
          </a:p>
          <a:p>
            <a:r>
              <a:rPr lang="pt-BR" dirty="0" err="1">
                <a:solidFill>
                  <a:schemeClr val="tx1"/>
                </a:solidFill>
              </a:rPr>
              <a:t>localizacao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tipocombustivel</a:t>
            </a:r>
          </a:p>
          <a:p>
            <a:r>
              <a:rPr lang="pt-BR" dirty="0">
                <a:solidFill>
                  <a:schemeClr val="tx1"/>
                </a:solidFill>
              </a:rPr>
              <a:t>opcionais</a:t>
            </a:r>
          </a:p>
          <a:p>
            <a:r>
              <a:rPr lang="pt-BR" dirty="0">
                <a:solidFill>
                  <a:schemeClr val="tx1"/>
                </a:solidFill>
              </a:rPr>
              <a:t>valor</a:t>
            </a:r>
          </a:p>
          <a:p>
            <a:r>
              <a:rPr lang="pt-BR" dirty="0">
                <a:solidFill>
                  <a:schemeClr val="tx1"/>
                </a:solidFill>
              </a:rPr>
              <a:t>Foto1</a:t>
            </a:r>
          </a:p>
          <a:p>
            <a:r>
              <a:rPr lang="pt-BR" dirty="0">
                <a:solidFill>
                  <a:schemeClr val="tx1"/>
                </a:solidFill>
              </a:rPr>
              <a:t>Foto2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5508104" y="1484784"/>
            <a:ext cx="280831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Categorias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Codcategoria              PK</a:t>
            </a:r>
          </a:p>
          <a:p>
            <a:r>
              <a:rPr lang="pt-BR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7" name="Retângulo 6"/>
          <p:cNvSpPr/>
          <p:nvPr/>
        </p:nvSpPr>
        <p:spPr>
          <a:xfrm>
            <a:off x="5940153" y="5445609"/>
            <a:ext cx="2712462" cy="1151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Marcas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Codmarca                  PK</a:t>
            </a:r>
          </a:p>
          <a:p>
            <a:r>
              <a:rPr lang="pt-BR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508104" y="3366284"/>
            <a:ext cx="280831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Modelos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Codmodelo          PK</a:t>
            </a:r>
          </a:p>
          <a:p>
            <a:r>
              <a:rPr lang="pt-BR" dirty="0">
                <a:solidFill>
                  <a:schemeClr val="tx1"/>
                </a:solidFill>
              </a:rPr>
              <a:t>Nome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3851920" y="2276872"/>
            <a:ext cx="16561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820407" y="3726324"/>
            <a:ext cx="16561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304215" y="184482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N-1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412228" y="33569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N-1</a:t>
            </a:r>
          </a:p>
        </p:txBody>
      </p:sp>
      <p:cxnSp>
        <p:nvCxnSpPr>
          <p:cNvPr id="18" name="Conector Angulado 17"/>
          <p:cNvCxnSpPr>
            <a:stCxn id="8" idx="2"/>
          </p:cNvCxnSpPr>
          <p:nvPr/>
        </p:nvCxnSpPr>
        <p:spPr>
          <a:xfrm rot="16200000" flipH="1">
            <a:off x="6574676" y="4928004"/>
            <a:ext cx="855189" cy="180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247670" y="48289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41558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49A7A-3FBF-4CD9-8775-BB6F6421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Pesquisa (filtros)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C7B0D5-3969-49A5-8A90-BC457471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2" y="4005064"/>
            <a:ext cx="8548373" cy="154802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B10C7E4-A822-4F7B-BA6F-30D418280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2" y="1822661"/>
            <a:ext cx="8597035" cy="138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121</Words>
  <Application>Microsoft Office PowerPoint</Application>
  <PresentationFormat>Apresentação na tela (4:3)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Trabalho - HTML+CSS+PHP+MYSQL</vt:lpstr>
      <vt:lpstr>Estrutura BD e tabelas: </vt:lpstr>
      <vt:lpstr>Tipos de Pesquisa (filtros)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Formulário:</dc:title>
  <dc:creator>Edutec</dc:creator>
  <cp:lastModifiedBy>Cristiane Pavei Fernandes</cp:lastModifiedBy>
  <cp:revision>21</cp:revision>
  <dcterms:created xsi:type="dcterms:W3CDTF">2011-05-09T19:02:30Z</dcterms:created>
  <dcterms:modified xsi:type="dcterms:W3CDTF">2022-04-29T17:05:11Z</dcterms:modified>
</cp:coreProperties>
</file>