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F68C0-593B-41B0-89FB-B0219FD20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34FF4E-17D9-41DB-A8A9-C6DA2059A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C78AA-0FD1-4000-8641-F532AD36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978-04C3-444A-B1CE-4D48CA9AF51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D61F6-AA10-4754-A267-253EBBD7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343FD7-298A-432D-850B-B8C3C60E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B6FD-77C2-4545-B46C-C6DE077E8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5CC5C-1C10-4C84-8CF0-FB55A061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ED42B9-A573-4D4A-9941-513727756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BAD28-EEC3-4A05-AEBD-D0298970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978-04C3-444A-B1CE-4D48CA9AF51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5B6BB4-8E2B-4E4A-8A19-8855EF42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513DCF-1B6B-41DA-A602-84C3DB14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B6FD-77C2-4545-B46C-C6DE077E8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37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CF0589-CF84-4F2C-A04E-1538CF091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CF8287-A833-44C8-9394-4651B83BB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8171E-F3AE-4E79-85D7-DA9C70DE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978-04C3-444A-B1CE-4D48CA9AF51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2968B-4862-4C79-AF7E-6FCC9F4A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18F39-6E6A-46DE-A6B0-BA8308AF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B6FD-77C2-4545-B46C-C6DE077E8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66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2E2FC-418A-47F6-A0A8-D332B044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05BFB-4A4B-4D0C-8D9E-43BECF72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345EEE-25EA-4864-BEC2-AF3DF37F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978-04C3-444A-B1CE-4D48CA9AF51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5F5F8E-80A2-44A8-A68B-744610F9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31605-BE9F-44BB-A48B-F8DBD6F5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B6FD-77C2-4545-B46C-C6DE077E8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5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AC3AB-18AB-486D-8FD3-D4526484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E6FF2E-C907-4EEA-BB57-A4C77E28E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B1D40-735D-46AD-B23F-A99CD1AF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978-04C3-444A-B1CE-4D48CA9AF51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266C60-F165-4147-9A69-73044397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7CBC80-A37A-4013-ACEA-3F9932FF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B6FD-77C2-4545-B46C-C6DE077E8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30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AB932-CF0B-42DF-A1D5-3321CEA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F91B4-648D-4442-808B-FD6EB9341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623E39-7DBF-466B-8314-A196310E9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9BA1E2-5C42-41B7-9E89-E4CCEBC8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978-04C3-444A-B1CE-4D48CA9AF51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4073D0-0B2D-45E6-B53B-F70F4AEC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092D6-F65B-4E30-89DB-88A0C501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B6FD-77C2-4545-B46C-C6DE077E8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92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59075-7D49-4C97-A739-2A111377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2F735A-0B6E-4D56-8961-F899E707E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FF11D-3D6E-4F67-B534-1C239549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2C7B93-F4D2-4912-83EB-A14FE5D57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86B8BC-D3E5-4119-84BB-E5571B9CB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3DA891-18FC-4D10-BB03-EC1D2F4E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978-04C3-444A-B1CE-4D48CA9AF51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1A48D6-8361-439B-8C41-57C983BB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AA3008-4544-4D0F-81F0-2A5451E1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B6FD-77C2-4545-B46C-C6DE077E8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60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B2B4-E6C1-4FF8-8A6B-E976D4BB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A5B178-637D-428F-9D88-39C2A0B2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978-04C3-444A-B1CE-4D48CA9AF51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9A7A2D-1586-4B1A-AC7B-AA70863E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5CE924-67FD-46EA-A7D9-6ACDA1CC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B6FD-77C2-4545-B46C-C6DE077E8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1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E36A61-C443-4D11-B2D0-65F956E2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978-04C3-444A-B1CE-4D48CA9AF51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E476A-4949-461A-A147-65B31DE6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989869-8C86-4C69-AEC0-2343F917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B6FD-77C2-4545-B46C-C6DE077E8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35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A3FD6-8D12-40F1-8E7E-86A6B970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D2A30-07FC-4630-B6CC-DCB2725D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91BDE4-1D14-4BA6-A336-4992D1304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D6C4A4-FC5D-4DA8-9157-0E547B2C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978-04C3-444A-B1CE-4D48CA9AF51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3A5898-77FA-44D7-9D72-82C9CCD5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12F2C7-2AF2-498D-86B7-15A1A983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B6FD-77C2-4545-B46C-C6DE077E8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15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A124D-9328-4C0A-A7C7-1CFC5607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C258EC-0496-4B67-803B-66281DAF0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AA4CB5-C4F2-466B-8719-3756064CC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F69131-D2FD-4404-A5EA-CCE26575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FE978-04C3-444A-B1CE-4D48CA9AF51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76A13C-93B6-4FE5-A17B-A0246B2A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9DEE6B-520D-4672-BDAD-A6F97D43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B6FD-77C2-4545-B46C-C6DE077E8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30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CADE26-2074-4B72-BDC6-676FB15F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6C0942-5288-4A81-BD55-54F8DFC00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56A11D-A1AB-484A-AE3D-AA2F6B88E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E978-04C3-444A-B1CE-4D48CA9AF512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625709-8421-4C0B-9621-D366F42D8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E4254A-B227-43B6-A926-C90E1B7E0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FB6FD-77C2-4545-B46C-C6DE077E84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5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9432C-0570-465C-973D-4909E05D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362708"/>
            <a:ext cx="9144000" cy="1001859"/>
          </a:xfrm>
        </p:spPr>
        <p:txBody>
          <a:bodyPr/>
          <a:lstStyle/>
          <a:p>
            <a:r>
              <a:rPr lang="pt-BR" dirty="0"/>
              <a:t>Atividade BD ACADEMIA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C67EFB-0D3F-4396-A0D0-6859E7B5F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734" y="1885778"/>
            <a:ext cx="11179128" cy="3867907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arenR"/>
            </a:pPr>
            <a:r>
              <a:rPr lang="pt-BR" sz="3200" dirty="0"/>
              <a:t>Criar o BD Academia e a estrutura de tabelas</a:t>
            </a:r>
            <a:endParaRPr lang="pt-BR" sz="3200" b="1" dirty="0">
              <a:solidFill>
                <a:srgbClr val="FF000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800" dirty="0"/>
              <a:t>Modalidade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800" dirty="0"/>
              <a:t>Turma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800" dirty="0"/>
              <a:t>Instrutor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800" dirty="0"/>
              <a:t>Aluno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FF0000"/>
                </a:solidFill>
              </a:rPr>
              <a:t>Usuário</a:t>
            </a:r>
          </a:p>
          <a:p>
            <a:pPr marL="457200" indent="-457200" algn="l">
              <a:buAutoNum type="arabicParenR"/>
            </a:pPr>
            <a:endParaRPr lang="pt-BR" sz="3200" dirty="0"/>
          </a:p>
          <a:p>
            <a:pPr marL="457200" indent="-457200" algn="l">
              <a:buAutoNum type="arabicParenR"/>
            </a:pPr>
            <a:r>
              <a:rPr lang="pt-BR" sz="3200" dirty="0"/>
              <a:t>Criar os cadastros (</a:t>
            </a:r>
            <a:r>
              <a:rPr lang="pt-BR" sz="3200" dirty="0" err="1"/>
              <a:t>html</a:t>
            </a:r>
            <a:r>
              <a:rPr lang="pt-BR" sz="3200" dirty="0"/>
              <a:t> e php) de cada tabela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4584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9432C-0570-465C-973D-4909E05D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58510"/>
            <a:ext cx="9144000" cy="1001859"/>
          </a:xfrm>
        </p:spPr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C67EFB-0D3F-4396-A0D0-6859E7B5F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734" y="1418846"/>
            <a:ext cx="11179128" cy="3867907"/>
          </a:xfrm>
        </p:spPr>
        <p:txBody>
          <a:bodyPr>
            <a:noAutofit/>
          </a:bodyPr>
          <a:lstStyle/>
          <a:p>
            <a:pPr algn="l"/>
            <a:r>
              <a:rPr lang="pt-BR" sz="2800" dirty="0"/>
              <a:t>3) Criar uma página inicial (login.html) para acesso do usuário:</a:t>
            </a:r>
          </a:p>
          <a:p>
            <a:pPr marL="457200" indent="-457200" algn="l">
              <a:buAutoNum type="arabicParenR"/>
            </a:pPr>
            <a:endParaRPr lang="pt-BR" sz="2200" dirty="0"/>
          </a:p>
          <a:p>
            <a:pPr marL="457200" indent="-457200" algn="l">
              <a:buAutoNum type="arabicParenR"/>
            </a:pPr>
            <a:endParaRPr lang="pt-BR" sz="2200" dirty="0"/>
          </a:p>
          <a:p>
            <a:pPr marL="457200" indent="-457200" algn="l">
              <a:buAutoNum type="arabicParenR"/>
            </a:pPr>
            <a:endParaRPr lang="pt-BR" sz="2200" dirty="0"/>
          </a:p>
          <a:p>
            <a:pPr marL="457200" indent="-457200" algn="l">
              <a:buAutoNum type="arabicParenR"/>
            </a:pPr>
            <a:endParaRPr lang="pt-BR" sz="2200" dirty="0"/>
          </a:p>
          <a:p>
            <a:pPr marL="457200" indent="-457200" algn="l">
              <a:buAutoNum type="arabicParenR"/>
            </a:pPr>
            <a:endParaRPr lang="pt-BR" sz="2200" dirty="0"/>
          </a:p>
          <a:p>
            <a:pPr marL="457200" indent="-457200" algn="l">
              <a:buAutoNum type="arabicParenR"/>
            </a:pPr>
            <a:endParaRPr lang="pt-BR" sz="2200" dirty="0"/>
          </a:p>
          <a:p>
            <a:pPr marL="457200" indent="-457200" algn="l">
              <a:buAutoNum type="arabicParenR"/>
            </a:pPr>
            <a:endParaRPr lang="pt-BR" sz="2200" dirty="0"/>
          </a:p>
          <a:p>
            <a:pPr marL="457200" indent="-457200" algn="l">
              <a:buAutoNum type="arabicParenR"/>
            </a:pPr>
            <a:endParaRPr lang="pt-BR" sz="2200" dirty="0"/>
          </a:p>
          <a:p>
            <a:endParaRPr lang="pt-BR" sz="2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D53149-2AE9-4C1A-BB8F-90D7DADDEE49}"/>
              </a:ext>
            </a:extLst>
          </p:cNvPr>
          <p:cNvSpPr txBox="1"/>
          <p:nvPr/>
        </p:nvSpPr>
        <p:spPr>
          <a:xfrm>
            <a:off x="3441699" y="2513083"/>
            <a:ext cx="3873501" cy="3249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Login de Usuários:</a:t>
            </a:r>
          </a:p>
          <a:p>
            <a:endParaRPr lang="pt-BR" dirty="0"/>
          </a:p>
          <a:p>
            <a:r>
              <a:rPr lang="pt-BR" dirty="0"/>
              <a:t>  Login</a:t>
            </a:r>
          </a:p>
          <a:p>
            <a:endParaRPr lang="pt-BR" dirty="0"/>
          </a:p>
          <a:p>
            <a:r>
              <a:rPr lang="pt-BR" dirty="0"/>
              <a:t>  Senha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1"/>
                </a:solidFill>
              </a:rPr>
              <a:t>                     </a:t>
            </a:r>
          </a:p>
          <a:p>
            <a:endParaRPr lang="pt-BR" u="sng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Não possui acesso? </a:t>
            </a:r>
            <a:r>
              <a:rPr lang="pt-BR" u="sng" dirty="0">
                <a:solidFill>
                  <a:schemeClr val="accent1"/>
                </a:solidFill>
              </a:rPr>
              <a:t>Cadastre-se aqui.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28D5CD4-C39A-432F-AB95-A635577B0A94}"/>
              </a:ext>
            </a:extLst>
          </p:cNvPr>
          <p:cNvSpPr/>
          <p:nvPr/>
        </p:nvSpPr>
        <p:spPr>
          <a:xfrm>
            <a:off x="4325256" y="3062514"/>
            <a:ext cx="2580206" cy="42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D8F2356-AFEB-4790-B618-2D9508F1B0D0}"/>
              </a:ext>
            </a:extLst>
          </p:cNvPr>
          <p:cNvSpPr/>
          <p:nvPr/>
        </p:nvSpPr>
        <p:spPr>
          <a:xfrm>
            <a:off x="4318000" y="3614057"/>
            <a:ext cx="2580206" cy="42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D26AF3B-B243-4FA9-9374-B0EE4651DCBB}"/>
              </a:ext>
            </a:extLst>
          </p:cNvPr>
          <p:cNvSpPr/>
          <p:nvPr/>
        </p:nvSpPr>
        <p:spPr>
          <a:xfrm>
            <a:off x="5500914" y="4169828"/>
            <a:ext cx="1410511" cy="427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Conectar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2BF8DEB-F1A7-49B3-867F-35B3A55B3E2A}"/>
              </a:ext>
            </a:extLst>
          </p:cNvPr>
          <p:cNvCxnSpPr/>
          <p:nvPr/>
        </p:nvCxnSpPr>
        <p:spPr>
          <a:xfrm>
            <a:off x="6647543" y="5446410"/>
            <a:ext cx="16691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C783EEB-274D-4662-881D-3CD4E08A1671}"/>
              </a:ext>
            </a:extLst>
          </p:cNvPr>
          <p:cNvCxnSpPr/>
          <p:nvPr/>
        </p:nvCxnSpPr>
        <p:spPr>
          <a:xfrm>
            <a:off x="7315200" y="3203953"/>
            <a:ext cx="16691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CA5C13-B247-4F83-8190-E6DBB61727CE}"/>
              </a:ext>
            </a:extLst>
          </p:cNvPr>
          <p:cNvSpPr txBox="1"/>
          <p:nvPr/>
        </p:nvSpPr>
        <p:spPr>
          <a:xfrm>
            <a:off x="8984343" y="2952903"/>
            <a:ext cx="1893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 de login</a:t>
            </a:r>
          </a:p>
          <a:p>
            <a:pPr algn="ctr"/>
            <a:r>
              <a:rPr lang="pt-BR" dirty="0"/>
              <a:t>(HTML e PHP)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1F37F3-577D-4602-9FF0-F1C4E7CE168A}"/>
              </a:ext>
            </a:extLst>
          </p:cNvPr>
          <p:cNvSpPr txBox="1"/>
          <p:nvPr/>
        </p:nvSpPr>
        <p:spPr>
          <a:xfrm>
            <a:off x="8409221" y="5133291"/>
            <a:ext cx="246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Link do cadastro usuário</a:t>
            </a:r>
          </a:p>
          <a:p>
            <a:pPr algn="ctr"/>
            <a:r>
              <a:rPr lang="pt-BR" dirty="0"/>
              <a:t>(HTML)</a:t>
            </a:r>
          </a:p>
        </p:txBody>
      </p:sp>
    </p:spTree>
    <p:extLst>
      <p:ext uri="{BB962C8B-B14F-4D97-AF65-F5344CB8AC3E}">
        <p14:creationId xmlns:p14="http://schemas.microsoft.com/office/powerpoint/2010/main" val="166826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9432C-0570-465C-973D-4909E05D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58510"/>
            <a:ext cx="9144000" cy="1001859"/>
          </a:xfrm>
        </p:spPr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C67EFB-0D3F-4396-A0D0-6859E7B5F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734" y="1418846"/>
            <a:ext cx="11179128" cy="3867907"/>
          </a:xfrm>
        </p:spPr>
        <p:txBody>
          <a:bodyPr>
            <a:noAutofit/>
          </a:bodyPr>
          <a:lstStyle/>
          <a:p>
            <a:pPr algn="l"/>
            <a:r>
              <a:rPr lang="pt-BR" sz="2800" dirty="0"/>
              <a:t>4) Criar uma página secundária (menu.html) com links para programas de cadastros:</a:t>
            </a:r>
          </a:p>
          <a:p>
            <a:pPr marL="457200" indent="-457200" algn="l">
              <a:buAutoNum type="arabicParenR"/>
            </a:pPr>
            <a:endParaRPr lang="pt-BR" sz="2200" dirty="0"/>
          </a:p>
          <a:p>
            <a:endParaRPr lang="pt-BR" sz="2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D53149-2AE9-4C1A-BB8F-90D7DADDEE49}"/>
              </a:ext>
            </a:extLst>
          </p:cNvPr>
          <p:cNvSpPr txBox="1"/>
          <p:nvPr/>
        </p:nvSpPr>
        <p:spPr>
          <a:xfrm>
            <a:off x="1685471" y="2770638"/>
            <a:ext cx="6021616" cy="35394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Menu de cadastros:</a:t>
            </a:r>
          </a:p>
          <a:p>
            <a:pPr algn="ctr"/>
            <a:endParaRPr lang="pt-BR" sz="2800" b="1" dirty="0"/>
          </a:p>
          <a:p>
            <a:pPr algn="ctr"/>
            <a:r>
              <a:rPr lang="pt-BR" sz="2800" b="1" dirty="0"/>
              <a:t>Cadastro dos Alunos</a:t>
            </a:r>
          </a:p>
          <a:p>
            <a:pPr algn="ctr"/>
            <a:r>
              <a:rPr lang="pt-BR" sz="2800" b="1" dirty="0"/>
              <a:t>Cadastro das Turmas</a:t>
            </a:r>
          </a:p>
          <a:p>
            <a:pPr algn="ctr"/>
            <a:r>
              <a:rPr lang="pt-BR" sz="2800" b="1" dirty="0"/>
              <a:t>Cadastro das Modalidades</a:t>
            </a:r>
          </a:p>
          <a:p>
            <a:pPr algn="ctr"/>
            <a:r>
              <a:rPr lang="pt-BR" sz="2800" b="1" dirty="0"/>
              <a:t>Cadastro dos </a:t>
            </a:r>
            <a:r>
              <a:rPr lang="pt-BR" sz="2800" b="1" dirty="0" err="1"/>
              <a:t>Intrutores</a:t>
            </a:r>
            <a:endParaRPr lang="pt-BR" sz="2800" b="1" dirty="0"/>
          </a:p>
          <a:p>
            <a:pPr algn="ctr"/>
            <a:r>
              <a:rPr lang="pt-BR" sz="2800" b="1" dirty="0"/>
              <a:t>Cadastro dos Usuários</a:t>
            </a:r>
            <a:r>
              <a:rPr lang="pt-BR" sz="2800" dirty="0">
                <a:solidFill>
                  <a:schemeClr val="accent1"/>
                </a:solidFill>
              </a:rPr>
              <a:t>                     </a:t>
            </a:r>
          </a:p>
          <a:p>
            <a:r>
              <a:rPr lang="pt-BR" sz="2800" dirty="0">
                <a:solidFill>
                  <a:schemeClr val="accent1"/>
                </a:solidFill>
              </a:rPr>
              <a:t>	</a:t>
            </a:r>
            <a:endParaRPr lang="pt-BR" sz="2800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EFE3587-EFCA-41E5-9FCA-A8A20A8814FC}"/>
              </a:ext>
            </a:extLst>
          </p:cNvPr>
          <p:cNvCxnSpPr>
            <a:cxnSpLocks/>
          </p:cNvCxnSpPr>
          <p:nvPr/>
        </p:nvCxnSpPr>
        <p:spPr>
          <a:xfrm>
            <a:off x="7738823" y="3172049"/>
            <a:ext cx="108586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D0612E-8332-4A31-BE80-E8D8C85D2D04}"/>
              </a:ext>
            </a:extLst>
          </p:cNvPr>
          <p:cNvSpPr txBox="1"/>
          <p:nvPr/>
        </p:nvSpPr>
        <p:spPr>
          <a:xfrm>
            <a:off x="8856423" y="2920999"/>
            <a:ext cx="2434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Links para os Programas</a:t>
            </a:r>
          </a:p>
          <a:p>
            <a:r>
              <a:rPr lang="pt-BR" dirty="0"/>
              <a:t>Cadastros (HTML)</a:t>
            </a:r>
          </a:p>
        </p:txBody>
      </p:sp>
    </p:spTree>
    <p:extLst>
      <p:ext uri="{BB962C8B-B14F-4D97-AF65-F5344CB8AC3E}">
        <p14:creationId xmlns:p14="http://schemas.microsoft.com/office/powerpoint/2010/main" val="3084073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124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Atividade BD ACADEMIA</vt:lpstr>
      <vt:lpstr>Atividade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– Peso 10,00</dc:title>
  <dc:creator>Cristiane Pavei Fernandes</dc:creator>
  <cp:lastModifiedBy>Cristiane Pavei Fernandes</cp:lastModifiedBy>
  <cp:revision>9</cp:revision>
  <dcterms:created xsi:type="dcterms:W3CDTF">2022-03-22T16:41:34Z</dcterms:created>
  <dcterms:modified xsi:type="dcterms:W3CDTF">2022-03-29T16:39:31Z</dcterms:modified>
</cp:coreProperties>
</file>