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500A8-E0E7-4896-AFAF-3BFCC4EF5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BF2053-2B38-4BF3-AF11-2A1A5FF63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CAA87-F98A-4448-8F16-8357A567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01C-C686-4007-8FE7-2387708432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019E6-63B2-4080-A0ED-6414F64B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0EC68-DEB7-4BE1-8047-638FD06A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944A-0846-4693-BA08-5E75F18DB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67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770FD-DDFD-43FF-AE6D-D6420CCE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41FBC1-ECD9-4D5B-8FC3-0BA0BC544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54798-8C86-47CE-948D-23C7F383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01C-C686-4007-8FE7-2387708432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E99882-0A47-4FDB-B605-B65BE311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5F3EA-ECAC-4F77-BAF1-CA7BCF55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944A-0846-4693-BA08-5E75F18DB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4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B63A8-2F7B-40C9-9EDC-478096CF7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4C0010-00E4-4461-A587-CDFE7173F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80FFF-2194-40A7-A402-F6BA596B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01C-C686-4007-8FE7-2387708432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7B2190-E3E8-478B-948F-E676768D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F9F08-5616-4A87-83CC-745D2D26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944A-0846-4693-BA08-5E75F18DB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96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2C5D0-D206-4FF4-935D-D8212EF6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E4640-04D9-4CD4-B1E9-6CD78E04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B6F32F-0D91-4CF9-8DEF-15EBFED4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01C-C686-4007-8FE7-2387708432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E3B6CE-7439-4E55-9578-DDD0534F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B282B1-9514-47E7-8287-F2DE2E35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944A-0846-4693-BA08-5E75F18DB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20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59F77-7C2E-49EE-9540-05B51BAA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97430-60C4-4A97-8B6C-1F321B64B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B57B0E-8300-4BCB-9989-101CA5EB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01C-C686-4007-8FE7-2387708432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86A721-4556-4D83-8D39-0289A738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3E60C-F612-442B-9DA1-B3FD8FF2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944A-0846-4693-BA08-5E75F18DB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28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CCDC9-11AA-4F2C-A457-02421535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44200-9F2D-4403-B5A8-63162B11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0AAED7-4688-40CA-92C3-35CD84DB1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43BAF4-03E5-4958-8F82-81D1BBB7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01C-C686-4007-8FE7-2387708432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587B2B-0623-4789-BD8A-276012D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7ED35C-E926-4FB1-8789-32CFC52F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944A-0846-4693-BA08-5E75F18DB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12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E3BB0-195D-4AE4-BEB0-11638A2B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B014E3-A230-4CD4-A432-89024ED9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CF7102-26B0-439F-9586-CA9736A4B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5629FA-B98B-4FFC-A8B1-B499BCC9F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C02B91-B87F-44A4-B689-47D80658B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9CF6C9-54E0-4FEA-930C-BF358327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01C-C686-4007-8FE7-2387708432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A95A51-4571-41F7-817C-4FC286DC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A7BDD6-AAF9-481C-8BB9-589EC126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944A-0846-4693-BA08-5E75F18DB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08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4C8D8-D701-4D26-8D99-0B1620A4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8FECF4-5242-492E-AB90-61B8466B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01C-C686-4007-8FE7-2387708432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66C31E-CAC1-43B6-9107-5156E9A8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5682CD-37F3-43F3-8F0E-7605A58A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944A-0846-4693-BA08-5E75F18DB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86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75C8B8-58B6-457C-8C29-E99C2641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01C-C686-4007-8FE7-2387708432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5A0FD7-A7A5-4DEA-AFFB-314E9C31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DC622F-48AC-4D3A-8C3F-C77F3C62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944A-0846-4693-BA08-5E75F18DB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1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7E70B-5BAB-49E6-B6DF-B1159C3D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BB212-02D7-44BB-B7E9-2C9E3B66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5049EB-0CBA-4666-9B62-705E57877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C4C1D5-B88E-47EE-A4B7-9B00FE36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01C-C686-4007-8FE7-2387708432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EA6C63-E507-411A-8F54-CA80B0A2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DCCED7-92F0-4221-8272-942DD2BF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944A-0846-4693-BA08-5E75F18DB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98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5DE49-A959-43F1-873E-EA5B5889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0F407C-65B6-4208-B239-E0EFA0E17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24E0C3-9B8C-4726-AE10-0C78CD839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9178D9-B2D2-4B4F-B53C-BFBCA50B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01C-C686-4007-8FE7-2387708432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E40AC-612C-46F0-908A-86CE9FD7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5CFA96-C896-4268-8E43-4FFE37DB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944A-0846-4693-BA08-5E75F18DB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960E63-0504-48E2-AE1C-B379A617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71FBB-A103-4173-AB20-824676CD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C8F28-0620-4529-8B3E-8E3D8F753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601C-C686-4007-8FE7-2387708432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6A9668-7294-4FD5-9005-7E705EA6E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BFAFA4-D15F-4C13-842B-22EE76498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944A-0846-4693-BA08-5E75F18DB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A43264-49CD-479E-B8B8-AEE29C57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54" y="279228"/>
            <a:ext cx="9003983" cy="380112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58C5CF2-AA87-4346-A329-DDA94AC2778E}"/>
              </a:ext>
            </a:extLst>
          </p:cNvPr>
          <p:cNvSpPr txBox="1"/>
          <p:nvPr/>
        </p:nvSpPr>
        <p:spPr>
          <a:xfrm>
            <a:off x="1111348" y="4515729"/>
            <a:ext cx="4365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Select   *    from   aluno  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A343942-80A8-4165-9333-9FEF29A2FD17}"/>
              </a:ext>
            </a:extLst>
          </p:cNvPr>
          <p:cNvSpPr txBox="1"/>
          <p:nvPr/>
        </p:nvSpPr>
        <p:spPr>
          <a:xfrm>
            <a:off x="1111348" y="5170125"/>
            <a:ext cx="6231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Select   codigo, nome  from   aluno  ;</a:t>
            </a:r>
          </a:p>
        </p:txBody>
      </p:sp>
    </p:spTree>
    <p:extLst>
      <p:ext uri="{BB962C8B-B14F-4D97-AF65-F5344CB8AC3E}">
        <p14:creationId xmlns:p14="http://schemas.microsoft.com/office/powerpoint/2010/main" val="34398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2A0F682-C0C3-46CF-B17A-AC91697E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8" y="1105851"/>
            <a:ext cx="11141539" cy="37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9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0CF6E0-2D29-41CB-BE56-1E4400C9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3" y="1033462"/>
            <a:ext cx="10935165" cy="43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5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1BA10DB-147E-4DDB-90A6-13927E7A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69" y="1037345"/>
            <a:ext cx="11207861" cy="37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5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ED316B-69D7-4DCF-881C-E2F7D2A4ED50}"/>
              </a:ext>
            </a:extLst>
          </p:cNvPr>
          <p:cNvSpPr/>
          <p:nvPr/>
        </p:nvSpPr>
        <p:spPr>
          <a:xfrm>
            <a:off x="904355" y="993503"/>
            <a:ext cx="4063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rgbClr val="253A44"/>
                </a:solidFill>
                <a:effectLst/>
                <a:latin typeface="Montserrat"/>
              </a:rPr>
              <a:t>Operador Lógico “and” (E)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B8191E3-C9A5-40FD-B23E-3BDDB515D534}"/>
              </a:ext>
            </a:extLst>
          </p:cNvPr>
          <p:cNvSpPr/>
          <p:nvPr/>
        </p:nvSpPr>
        <p:spPr>
          <a:xfrm>
            <a:off x="904355" y="1809429"/>
            <a:ext cx="4133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rgbClr val="253A44"/>
                </a:solidFill>
                <a:effectLst/>
                <a:latin typeface="Montserrat"/>
              </a:rPr>
              <a:t>Operador Lógico “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Montserrat"/>
              </a:rPr>
              <a:t>or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Montserrat"/>
              </a:rPr>
              <a:t>” (OU)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A9CC9F-0517-414A-9FF4-DCDFACD4F616}"/>
              </a:ext>
            </a:extLst>
          </p:cNvPr>
          <p:cNvSpPr/>
          <p:nvPr/>
        </p:nvSpPr>
        <p:spPr>
          <a:xfrm>
            <a:off x="960627" y="2695691"/>
            <a:ext cx="2776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rgbClr val="253A44"/>
                </a:solidFill>
                <a:effectLst/>
                <a:latin typeface="Montserrat"/>
              </a:rPr>
              <a:t>Cláusula 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Montserrat"/>
              </a:rPr>
              <a:t>order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Montserrat"/>
              </a:rPr>
              <a:t> 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Montserrat"/>
              </a:rPr>
              <a:t>by</a:t>
            </a:r>
            <a:endParaRPr lang="pt-BR" sz="2800" b="1" i="0" dirty="0">
              <a:solidFill>
                <a:srgbClr val="253A44"/>
              </a:solidFill>
              <a:effectLst/>
              <a:latin typeface="Montserra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8D3ACA-ACEB-4E6E-A7AC-2E2BCB73D07D}"/>
              </a:ext>
            </a:extLst>
          </p:cNvPr>
          <p:cNvSpPr/>
          <p:nvPr/>
        </p:nvSpPr>
        <p:spPr>
          <a:xfrm>
            <a:off x="1866313" y="3512478"/>
            <a:ext cx="8670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/>
              </a:rPr>
              <a:t>Modo_Ordenação</a:t>
            </a:r>
            <a:r>
              <a:rPr lang="pt-BR" sz="2800" b="0" i="0" dirty="0">
                <a:solidFill>
                  <a:srgbClr val="253A44"/>
                </a:solidFill>
                <a:effectLst/>
                <a:latin typeface="Source Serif Pro"/>
              </a:rPr>
              <a:t> - Modo que a coluna será ordenada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/>
              </a:rPr>
              <a:t>asc</a:t>
            </a:r>
            <a:r>
              <a:rPr lang="pt-BR" sz="2800" b="0" i="0" dirty="0">
                <a:solidFill>
                  <a:srgbClr val="253A44"/>
                </a:solidFill>
                <a:effectLst/>
                <a:latin typeface="Source Serif Pro"/>
              </a:rPr>
              <a:t> - Modo ascendente [Opcional]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/>
              </a:rPr>
              <a:t>desc</a:t>
            </a:r>
            <a:r>
              <a:rPr lang="pt-BR" sz="2800" b="0" i="0" dirty="0">
                <a:solidFill>
                  <a:srgbClr val="253A44"/>
                </a:solidFill>
                <a:effectLst/>
                <a:latin typeface="Source Serif Pro"/>
              </a:rPr>
              <a:t> - Modo descendente</a:t>
            </a:r>
          </a:p>
        </p:txBody>
      </p:sp>
    </p:spTree>
    <p:extLst>
      <p:ext uri="{BB962C8B-B14F-4D97-AF65-F5344CB8AC3E}">
        <p14:creationId xmlns:p14="http://schemas.microsoft.com/office/powerpoint/2010/main" val="348165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55F9B-2844-4DCA-997D-EACC4974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Pesquisar (</a:t>
            </a:r>
            <a:r>
              <a:rPr lang="pt-BR" dirty="0">
                <a:solidFill>
                  <a:srgbClr val="FF0000"/>
                </a:solidFill>
              </a:rPr>
              <a:t>SELECT</a:t>
            </a:r>
            <a:r>
              <a:rPr lang="pt-BR" dirty="0"/>
              <a:t>) nas tabelas do BD BANCO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72B04-31A6-4010-8195-5E2DC741ABC8}"/>
              </a:ext>
            </a:extLst>
          </p:cNvPr>
          <p:cNvSpPr txBox="1"/>
          <p:nvPr/>
        </p:nvSpPr>
        <p:spPr>
          <a:xfrm>
            <a:off x="838200" y="2520594"/>
            <a:ext cx="108039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sz="3200" dirty="0"/>
              <a:t>Pesquisar todos os campos da tabela agencia;</a:t>
            </a:r>
          </a:p>
          <a:p>
            <a:pPr marL="342900" indent="-342900">
              <a:buAutoNum type="alphaLcParenR"/>
            </a:pPr>
            <a:endParaRPr lang="pt-BR" sz="3200" dirty="0"/>
          </a:p>
          <a:p>
            <a:pPr marL="342900" indent="-342900">
              <a:buAutoNum type="alphaLcParenR"/>
            </a:pPr>
            <a:r>
              <a:rPr lang="pt-BR" sz="3200" dirty="0"/>
              <a:t>Pesquisar nome e telefone da tabela agencia;</a:t>
            </a:r>
          </a:p>
          <a:p>
            <a:pPr marL="342900" indent="-342900">
              <a:buAutoNum type="alphaLcParenR"/>
            </a:pPr>
            <a:endParaRPr lang="pt-BR" sz="3200" dirty="0"/>
          </a:p>
          <a:p>
            <a:pPr marL="342900" indent="-342900">
              <a:buAutoNum type="alphaLcParenR"/>
            </a:pPr>
            <a:r>
              <a:rPr lang="pt-BR" sz="3200" dirty="0"/>
              <a:t>Pesquisar todos os campos da tabela agencia com codigo = 2;</a:t>
            </a:r>
          </a:p>
          <a:p>
            <a:pPr marL="342900" indent="-342900">
              <a:buAutoNum type="alphaLcParenR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2782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55F9B-2844-4DCA-997D-EACC4974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Pesquisar (</a:t>
            </a:r>
            <a:r>
              <a:rPr lang="pt-BR" dirty="0">
                <a:solidFill>
                  <a:srgbClr val="FF0000"/>
                </a:solidFill>
              </a:rPr>
              <a:t>SELECT</a:t>
            </a:r>
            <a:r>
              <a:rPr lang="pt-BR" dirty="0"/>
              <a:t>) nas tabelas do BD BANCO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72B04-31A6-4010-8195-5E2DC741ABC8}"/>
              </a:ext>
            </a:extLst>
          </p:cNvPr>
          <p:cNvSpPr txBox="1"/>
          <p:nvPr/>
        </p:nvSpPr>
        <p:spPr>
          <a:xfrm>
            <a:off x="711590" y="2295510"/>
            <a:ext cx="111052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d) Pesquisar todos os campos da tabela cliente;</a:t>
            </a:r>
          </a:p>
          <a:p>
            <a:pPr marL="342900" indent="-342900">
              <a:buAutoNum type="alphaLcParenR"/>
            </a:pPr>
            <a:endParaRPr lang="pt-BR" sz="3200" dirty="0"/>
          </a:p>
          <a:p>
            <a:r>
              <a:rPr lang="pt-BR" sz="3200" dirty="0"/>
              <a:t>e) Pesquisar nome, endereco, cidade da tabela cliente;</a:t>
            </a:r>
          </a:p>
          <a:p>
            <a:pPr marL="342900" indent="-342900">
              <a:buAutoNum type="alphaLcParenR"/>
            </a:pPr>
            <a:endParaRPr lang="pt-BR" sz="3200" dirty="0"/>
          </a:p>
          <a:p>
            <a:r>
              <a:rPr lang="pt-BR" sz="3200" dirty="0"/>
              <a:t>f) Pesquisar nome e telefone da tabela cliente com códigos 1 e 2;</a:t>
            </a:r>
          </a:p>
          <a:p>
            <a:pPr marL="342900" indent="-342900">
              <a:buAutoNum type="alphaLcParenR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1995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55F9B-2844-4DCA-997D-EACC4974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Pesquisar (</a:t>
            </a:r>
            <a:r>
              <a:rPr lang="pt-BR" dirty="0">
                <a:solidFill>
                  <a:srgbClr val="FF0000"/>
                </a:solidFill>
              </a:rPr>
              <a:t>SELECT</a:t>
            </a:r>
            <a:r>
              <a:rPr lang="pt-BR" dirty="0"/>
              <a:t>) nas tabelas do BD BANCO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72B04-31A6-4010-8195-5E2DC741ABC8}"/>
              </a:ext>
            </a:extLst>
          </p:cNvPr>
          <p:cNvSpPr txBox="1"/>
          <p:nvPr/>
        </p:nvSpPr>
        <p:spPr>
          <a:xfrm>
            <a:off x="683455" y="2014156"/>
            <a:ext cx="11105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g) Pesquisar todos os campos da tabela cliente com nome que iniciam com a letra  “A”</a:t>
            </a:r>
          </a:p>
          <a:p>
            <a:pPr marL="342900" indent="-342900">
              <a:buAutoNum type="alphaLcParenR"/>
            </a:pPr>
            <a:endParaRPr lang="pt-BR" sz="3200" dirty="0"/>
          </a:p>
          <a:p>
            <a:r>
              <a:rPr lang="pt-BR" sz="3200" dirty="0"/>
              <a:t>h) Pesquisar nome, telefone da tabela cliente que moram na cidade de “Criciuma”</a:t>
            </a:r>
          </a:p>
          <a:p>
            <a:pPr marL="342900" indent="-342900">
              <a:buAutoNum type="alphaLcParenR"/>
            </a:pPr>
            <a:endParaRPr lang="pt-BR" sz="3200" dirty="0"/>
          </a:p>
          <a:p>
            <a:r>
              <a:rPr lang="pt-BR" sz="3200" dirty="0"/>
              <a:t>i) Pesquisar nome, </a:t>
            </a:r>
            <a:r>
              <a:rPr lang="pt-BR" sz="3200" dirty="0" err="1"/>
              <a:t>rg</a:t>
            </a:r>
            <a:r>
              <a:rPr lang="pt-BR" sz="3200" dirty="0"/>
              <a:t> e </a:t>
            </a:r>
            <a:r>
              <a:rPr lang="pt-BR" sz="3200" dirty="0" err="1"/>
              <a:t>cpf</a:t>
            </a:r>
            <a:r>
              <a:rPr lang="pt-BR" sz="3200" dirty="0"/>
              <a:t> da tabela cliente que tenha sobrenome “Fernandes”</a:t>
            </a:r>
          </a:p>
          <a:p>
            <a:pPr marL="342900" indent="-342900">
              <a:buAutoNum type="alphaLcParenR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4611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55F9B-2844-4DCA-997D-EACC4974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Pesquisar (</a:t>
            </a:r>
            <a:r>
              <a:rPr lang="pt-BR" dirty="0">
                <a:solidFill>
                  <a:srgbClr val="FF0000"/>
                </a:solidFill>
              </a:rPr>
              <a:t>SELECT</a:t>
            </a:r>
            <a:r>
              <a:rPr lang="pt-BR" dirty="0"/>
              <a:t>) nas tabelas do BD BANCO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72B04-31A6-4010-8195-5E2DC741ABC8}"/>
              </a:ext>
            </a:extLst>
          </p:cNvPr>
          <p:cNvSpPr txBox="1"/>
          <p:nvPr/>
        </p:nvSpPr>
        <p:spPr>
          <a:xfrm>
            <a:off x="838200" y="2182968"/>
            <a:ext cx="11105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j) Pesquisar a soma total dos saldos da tabela conta;</a:t>
            </a:r>
          </a:p>
          <a:p>
            <a:pPr marL="342900" indent="-342900">
              <a:buAutoNum type="alphaLcParenR"/>
            </a:pPr>
            <a:endParaRPr lang="pt-BR" sz="3200" dirty="0"/>
          </a:p>
          <a:p>
            <a:r>
              <a:rPr lang="pt-BR" sz="3200" dirty="0"/>
              <a:t>k) Pesquisar o maior saldo da tabela conta;</a:t>
            </a:r>
          </a:p>
          <a:p>
            <a:pPr marL="342900" indent="-342900">
              <a:buAutoNum type="alphaLcParenR"/>
            </a:pPr>
            <a:endParaRPr lang="pt-BR" sz="3200" dirty="0"/>
          </a:p>
          <a:p>
            <a:r>
              <a:rPr lang="pt-BR" sz="3200" dirty="0"/>
              <a:t>l) Pesquisar o menor saldo da tabela conta;</a:t>
            </a:r>
          </a:p>
          <a:p>
            <a:endParaRPr lang="pt-BR" sz="3200" dirty="0"/>
          </a:p>
          <a:p>
            <a:r>
              <a:rPr lang="pt-BR" sz="3200" dirty="0"/>
              <a:t>m) Pesquisar a média dos saldos da tabela conta;</a:t>
            </a:r>
          </a:p>
        </p:txBody>
      </p:sp>
    </p:spTree>
    <p:extLst>
      <p:ext uri="{BB962C8B-B14F-4D97-AF65-F5344CB8AC3E}">
        <p14:creationId xmlns:p14="http://schemas.microsoft.com/office/powerpoint/2010/main" val="1364083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Source Serif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Pesquisar (SELECT) nas tabelas do BD BANCO</vt:lpstr>
      <vt:lpstr>Pesquisar (SELECT) nas tabelas do BD BANCO</vt:lpstr>
      <vt:lpstr>Pesquisar (SELECT) nas tabelas do BD BANCO</vt:lpstr>
      <vt:lpstr>Pesquisar (SELECT) nas tabelas do BD BANCO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Pavei Fernandes</dc:creator>
  <cp:lastModifiedBy>Cristiane Pavei Fernandes</cp:lastModifiedBy>
  <cp:revision>17</cp:revision>
  <dcterms:created xsi:type="dcterms:W3CDTF">2021-08-23T18:05:52Z</dcterms:created>
  <dcterms:modified xsi:type="dcterms:W3CDTF">2021-08-26T19:29:16Z</dcterms:modified>
</cp:coreProperties>
</file>