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0" r:id="rId7"/>
    <p:sldId id="265" r:id="rId8"/>
    <p:sldId id="263" r:id="rId9"/>
    <p:sldId id="257" r:id="rId10"/>
    <p:sldId id="259" r:id="rId11"/>
    <p:sldId id="25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09/09/2021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09/09/2021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09/09/2021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09/09/2021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09/09/2021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09/09/2021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09/09/2021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09/09/2021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09/09/2021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09/09/2021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09/09/2021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09/09/2021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09/09/2021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09/09/2021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E3C535-EBD7-4181-A308-7B1BBA23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4" y="240195"/>
            <a:ext cx="11337972" cy="63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EB255C-18C4-4733-B430-CE6E7244739E}"/>
              </a:ext>
            </a:extLst>
          </p:cNvPr>
          <p:cNvSpPr txBox="1"/>
          <p:nvPr/>
        </p:nvSpPr>
        <p:spPr>
          <a:xfrm>
            <a:off x="1328944" y="291550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Página Inicial (Home)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5A1CB-A89B-4D05-88C5-3802F439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3" y="895350"/>
            <a:ext cx="10096354" cy="567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17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EB255C-18C4-4733-B430-CE6E7244739E}"/>
              </a:ext>
            </a:extLst>
          </p:cNvPr>
          <p:cNvSpPr txBox="1"/>
          <p:nvPr/>
        </p:nvSpPr>
        <p:spPr>
          <a:xfrm>
            <a:off x="1328944" y="291550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Página Inicial (Home)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E68824-4B5B-43BE-A6EE-DB53ABD1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63" y="1222925"/>
            <a:ext cx="8924925" cy="534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9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EB255C-18C4-4733-B430-CE6E7244739E}"/>
              </a:ext>
            </a:extLst>
          </p:cNvPr>
          <p:cNvSpPr txBox="1"/>
          <p:nvPr/>
        </p:nvSpPr>
        <p:spPr>
          <a:xfrm>
            <a:off x="1328944" y="291550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Página Inicial (Home)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89FC96-0562-49F3-B473-7681418E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4" y="937590"/>
            <a:ext cx="9384196" cy="5628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8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EB255C-18C4-4733-B430-CE6E7244739E}"/>
              </a:ext>
            </a:extLst>
          </p:cNvPr>
          <p:cNvSpPr txBox="1"/>
          <p:nvPr/>
        </p:nvSpPr>
        <p:spPr>
          <a:xfrm>
            <a:off x="1328944" y="291550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Exemplos Página Cardápio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7C514E-E8A5-4FFE-9318-210795D1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8" y="1090820"/>
            <a:ext cx="5120103" cy="527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Nenhuma descrição de foto disponível.">
            <a:extLst>
              <a:ext uri="{FF2B5EF4-FFF2-40B4-BE49-F238E27FC236}">
                <a16:creationId xmlns:a16="http://schemas.microsoft.com/office/drawing/2014/main" id="{440737B0-FDF0-4B12-AE2A-75B243668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1081759"/>
            <a:ext cx="6188764" cy="5280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EB255C-18C4-4733-B430-CE6E7244739E}"/>
              </a:ext>
            </a:extLst>
          </p:cNvPr>
          <p:cNvSpPr txBox="1"/>
          <p:nvPr/>
        </p:nvSpPr>
        <p:spPr>
          <a:xfrm>
            <a:off x="1328944" y="291550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Página Inicial (Home)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22F548-2303-4602-8A65-D160AF81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099930"/>
            <a:ext cx="8029783" cy="5413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05C8C9E6-B5F0-4620-A608-8B1EBEB8048F}"/>
              </a:ext>
            </a:extLst>
          </p:cNvPr>
          <p:cNvSpPr/>
          <p:nvPr/>
        </p:nvSpPr>
        <p:spPr>
          <a:xfrm>
            <a:off x="9912626" y="1417984"/>
            <a:ext cx="2133599" cy="1749287"/>
          </a:xfrm>
          <a:prstGeom prst="wedgeEllipseCallout">
            <a:avLst>
              <a:gd name="adj1" fmla="val -81161"/>
              <a:gd name="adj2" fmla="val -3371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Links para páginas</a:t>
            </a:r>
          </a:p>
        </p:txBody>
      </p:sp>
    </p:spTree>
    <p:extLst>
      <p:ext uri="{BB962C8B-B14F-4D97-AF65-F5344CB8AC3E}">
        <p14:creationId xmlns:p14="http://schemas.microsoft.com/office/powerpoint/2010/main" val="178193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5E2FFD-A86E-481E-80FE-8170F1AB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01" y="1060174"/>
            <a:ext cx="8005141" cy="5539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05C8C9E6-B5F0-4620-A608-8B1EBEB8048F}"/>
              </a:ext>
            </a:extLst>
          </p:cNvPr>
          <p:cNvSpPr/>
          <p:nvPr/>
        </p:nvSpPr>
        <p:spPr>
          <a:xfrm>
            <a:off x="9872871" y="1272210"/>
            <a:ext cx="2133599" cy="1749287"/>
          </a:xfrm>
          <a:prstGeom prst="wedgeEllipseCallout">
            <a:avLst>
              <a:gd name="adj1" fmla="val -81161"/>
              <a:gd name="adj2" fmla="val -3371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Links para páginas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2F14D-4F86-49D9-A7E9-8DEF4FC615A6}"/>
              </a:ext>
            </a:extLst>
          </p:cNvPr>
          <p:cNvSpPr txBox="1"/>
          <p:nvPr/>
        </p:nvSpPr>
        <p:spPr>
          <a:xfrm>
            <a:off x="1328944" y="291550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Página Formulário</a:t>
            </a:r>
          </a:p>
        </p:txBody>
      </p:sp>
    </p:spTree>
    <p:extLst>
      <p:ext uri="{BB962C8B-B14F-4D97-AF65-F5344CB8AC3E}">
        <p14:creationId xmlns:p14="http://schemas.microsoft.com/office/powerpoint/2010/main" val="277757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Formulário (Restaurante)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2549" y="956928"/>
            <a:ext cx="1124961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Criar uma página HTML para um </a:t>
            </a:r>
            <a:r>
              <a:rPr lang="pt-BR" sz="1600" b="1" dirty="0"/>
              <a:t>formulário de reservas (link) </a:t>
            </a:r>
            <a:r>
              <a:rPr lang="pt-BR" sz="1600" dirty="0"/>
              <a:t>com página INDEX do restaurante.</a:t>
            </a:r>
          </a:p>
          <a:p>
            <a:pPr marL="0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/>
              <a:t>Dados do Cliente:</a:t>
            </a:r>
          </a:p>
          <a:p>
            <a:pPr lvl="1" indent="0">
              <a:buNone/>
            </a:pPr>
            <a:r>
              <a:rPr lang="pt-BR" sz="1600" dirty="0"/>
              <a:t>Nome  (text)				Endereço  (text)			</a:t>
            </a:r>
          </a:p>
          <a:p>
            <a:pPr lvl="1" indent="0">
              <a:buNone/>
            </a:pPr>
            <a:r>
              <a:rPr lang="pt-BR" sz="1600" dirty="0"/>
              <a:t>Cidade (text)                   	          	Estado (select)             </a:t>
            </a:r>
          </a:p>
          <a:p>
            <a:pPr lvl="1" indent="0">
              <a:buNone/>
            </a:pPr>
            <a:r>
              <a:rPr lang="pt-BR" sz="1600" dirty="0"/>
              <a:t>CEP (text)                         	          	E-mail (text)</a:t>
            </a:r>
          </a:p>
          <a:p>
            <a:pPr lvl="1" indent="0">
              <a:buNone/>
            </a:pPr>
            <a:r>
              <a:rPr lang="pt-BR" sz="1600" dirty="0"/>
              <a:t>Fone Residencial (text)             		Fone Celular (text)        </a:t>
            </a:r>
          </a:p>
          <a:p>
            <a:pPr lvl="1" indent="0">
              <a:buNone/>
            </a:pPr>
            <a:r>
              <a:rPr lang="pt-BR" sz="1600" dirty="0"/>
              <a:t>RG(text)				CPF (text)</a:t>
            </a:r>
          </a:p>
          <a:p>
            <a:pPr lvl="1" indent="0">
              <a:buNone/>
            </a:pPr>
            <a:endParaRPr lang="pt-BR" sz="1600" b="1" dirty="0"/>
          </a:p>
          <a:p>
            <a:pPr lvl="1" indent="0">
              <a:buNone/>
            </a:pPr>
            <a:r>
              <a:rPr lang="pt-BR" sz="1600" b="1" dirty="0"/>
              <a:t>Dados do Evento:</a:t>
            </a:r>
          </a:p>
          <a:p>
            <a:pPr lvl="1" indent="0">
              <a:buNone/>
            </a:pPr>
            <a:r>
              <a:rPr lang="pt-BR" sz="1600" dirty="0"/>
              <a:t>Tipo Evento: (radio – aniversário, formatura, casamento, </a:t>
            </a:r>
            <a:r>
              <a:rPr lang="pt-BR" sz="1600" dirty="0" err="1"/>
              <a:t>etc</a:t>
            </a:r>
            <a:r>
              <a:rPr lang="pt-BR" sz="1600" dirty="0"/>
              <a:t>)      </a:t>
            </a:r>
          </a:p>
          <a:p>
            <a:pPr lvl="1" indent="0">
              <a:buNone/>
            </a:pPr>
            <a:r>
              <a:rPr lang="pt-BR" sz="1600" dirty="0"/>
              <a:t>Data (date)			Horário (time) </a:t>
            </a:r>
          </a:p>
          <a:p>
            <a:pPr lvl="1" indent="0">
              <a:buNone/>
            </a:pPr>
            <a:r>
              <a:rPr lang="pt-BR" sz="1600" dirty="0"/>
              <a:t>Nr Mesas (select)		Nr Adultos (select)		Nr Crianças (select)</a:t>
            </a:r>
          </a:p>
          <a:p>
            <a:pPr lvl="1" indent="0">
              <a:buNone/>
            </a:pPr>
            <a:r>
              <a:rPr lang="pt-BR" sz="1600" dirty="0"/>
              <a:t>Adicionais (checkbox - Transporte, bufê, decoração, cenário, estacionamento, </a:t>
            </a:r>
            <a:r>
              <a:rPr lang="pt-BR" sz="1600" dirty="0" err="1"/>
              <a:t>etc</a:t>
            </a:r>
            <a:r>
              <a:rPr lang="pt-BR" sz="1600" dirty="0"/>
              <a:t>)</a:t>
            </a:r>
          </a:p>
          <a:p>
            <a:pPr lvl="1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/>
              <a:t>Botões</a:t>
            </a:r>
            <a:r>
              <a:rPr lang="pt-BR" sz="1600" dirty="0"/>
              <a:t> (Enviar e Limpar)</a:t>
            </a:r>
          </a:p>
          <a:p>
            <a:pPr lvl="1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OBS: Página deve ser personalizada de acordo com a pagina inicial (INDEX)</a:t>
            </a:r>
          </a:p>
        </p:txBody>
      </p:sp>
    </p:spTree>
    <p:extLst>
      <p:ext uri="{BB962C8B-B14F-4D97-AF65-F5344CB8AC3E}">
        <p14:creationId xmlns:p14="http://schemas.microsoft.com/office/powerpoint/2010/main" val="1145437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10" ma:contentTypeDescription="Crie um novo documento." ma:contentTypeScope="" ma:versionID="bf94c06fb45729f9a11ba328d998fa1e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6cf41cab9553de92c942a3b26adc8058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35C99-583A-4F6F-81E6-D9CD06199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A24155-A309-4DF0-AF7C-6EEA9DF1D26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6710101-bd84-4e96-9192-5534adc630e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546A37-E0F7-4066-A140-9F4F6C84D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210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do Formulário (Restaurante)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2021-09-09T17:44:28Z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