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8" r:id="rId3"/>
    <p:sldId id="276" r:id="rId4"/>
    <p:sldId id="275" r:id="rId5"/>
    <p:sldId id="278" r:id="rId6"/>
    <p:sldId id="279" r:id="rId7"/>
    <p:sldId id="280" r:id="rId8"/>
    <p:sldId id="281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57" r:id="rId20"/>
    <p:sldId id="259" r:id="rId21"/>
    <p:sldId id="260" r:id="rId22"/>
    <p:sldId id="261" r:id="rId23"/>
    <p:sldId id="262" r:id="rId24"/>
    <p:sldId id="264" r:id="rId25"/>
    <p:sldId id="265" r:id="rId26"/>
    <p:sldId id="263" r:id="rId27"/>
    <p:sldId id="266" r:id="rId28"/>
    <p:sldId id="267" r:id="rId29"/>
    <p:sldId id="268" r:id="rId30"/>
    <p:sldId id="269" r:id="rId31"/>
    <p:sldId id="27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01CE0-88F5-4E76-8E84-1B27386AC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35950-0C18-4F3B-BEB0-BD7CD4083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AAD4C7-994F-4539-9E7A-D140EF12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59960-BFD6-49FD-AE07-695253D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3B7E7-E296-44BF-809D-55E52E80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7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7ED59-A810-43FB-B4D3-59C97FB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E469D2-114D-4D71-8E64-AD457AED2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62972-5B69-4DD2-811A-0B546237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EE700-AA05-4DC6-91C9-55293926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AE1D7-F3A4-4701-8583-78587A33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574235-7754-44A2-BEC8-C589ECCC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A30692-77F4-4DBA-B81B-A23F35D4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112C2-9705-4146-AB97-BFCB57FB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151E8B-EA06-4ED6-8B61-5B9B23B1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DD1F4-9858-4A4B-8EC2-4231211C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FD10D-6233-4482-8206-B7DBEE56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04AC6-DAF8-4A2B-96A9-7F45F546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030BC-7E1D-461B-80B1-A507A1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201AFA-27CD-4D56-883F-16D99C0E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03DA9A-9085-42C2-9ECD-1C9A7DC5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10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5DC04-7932-4E78-8518-AC0DF628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553105-1A87-4141-B0DB-6C7B6C574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87919-E099-4532-BFA0-49634A40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1BEFD0-0327-459F-8FA7-14BC7092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FEBE9-DD37-4716-9313-10C9288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9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16287-FDE1-4997-B822-70E1485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8FE7F-9156-4B69-B45B-1F0D6686C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5B8CAE-5AF1-44F2-8FA2-015D3C45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BADC7C-A088-45C9-B73C-FE496486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55FDE-A53D-4836-B949-C54DD65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84FB12-F4C5-4890-8BB6-28A87AD9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E8CEE-81B4-4E4A-B718-51941890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4F9EA-E61E-4D00-B2D5-C475DF78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3C2A8C-7D0C-4FD1-942E-F85C0A0A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A021AB-C55C-46D1-92A7-F6105E8CE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1C2667-DD7C-4786-9ED0-D3DE225CF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CBCBB3-98B4-401B-93CB-D49CF816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79B977-4D8F-4201-98CA-617089E1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E1F6B0-C34A-4552-A817-834EF2DD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E7011-D038-448A-BC31-9915E9FE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312EE0-9DD3-4E3F-B671-DF4AC81A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B0C1D6-AFC3-4498-A13D-440769F4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7EC78C-556F-43A9-9C5E-D191559F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8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F86EA1-74BE-4322-B84D-DD113E10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C7209-6D18-421C-B430-ACBE663C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40D452-9B7A-4911-A99C-9EBCA28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51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86829-F8CA-4C33-B9D0-F17BB05D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049FA-BD2F-49BE-8B4F-7FC12C64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A8DDF0-F2CD-4030-B4C0-55AD1D9D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59F8BE-D6B3-4A23-A17B-F66682DA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EEF53-E5C7-47AA-982A-91858018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A56CE4-2477-4DD8-BEE9-A7F6BEAA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8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FC99-D762-46C3-BFCF-7BFD59C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5789F3-27E8-4DE3-BF67-AEB208161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E40169-3E67-4893-B018-C562080F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645C6-C955-4E1C-BF56-96B260C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64A608-8AA1-49C9-9FA2-E2E21F95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BC914-7A16-4EC1-9087-28919569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66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EF9F9B-E00E-4E5A-B671-B22A4FFB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2D5A7-A67C-4482-9E1B-12B9485F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1CD216-6F28-41B8-A262-715B44566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364D-565C-46DB-ADE1-D49457603F8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466872-8A4D-421B-ABE2-62C4CBA8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B8302-F65B-4BDA-89AA-27F6F04B4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3C3C-E170-4D80-8D06-62510B9CC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3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223D2BA-3ECC-4652-AC85-2AED0A67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7" y="600514"/>
            <a:ext cx="9987769" cy="52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6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24DBE3-6386-4A00-80ED-D3E63EBB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0" y="102797"/>
            <a:ext cx="8848798" cy="66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85E9E9-4B37-4EB7-A1BF-80BDA2D4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07" y="106974"/>
            <a:ext cx="10298724" cy="67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0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2B24BC-EFEA-46C5-A295-6614C035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2" y="112541"/>
            <a:ext cx="10693216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E2F53B-E964-4341-83D4-EE4BA0F1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1" y="99132"/>
            <a:ext cx="10365618" cy="65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AEBCCF-EE9A-470D-B4C0-FCDFB3AC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37" y="928833"/>
            <a:ext cx="10967525" cy="46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8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FACB86-32DA-4952-8281-E5A1D2CA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29" y="138552"/>
            <a:ext cx="9637422" cy="60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1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2CAF810-36C1-46DE-9FB8-C940CA9C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55" y="121407"/>
            <a:ext cx="8880231" cy="63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62D128-200E-4AE4-9400-CBB4E51E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91" y="247430"/>
            <a:ext cx="10268023" cy="60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9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8BF1F59-E5D4-407D-BEBB-218CE8494023}"/>
              </a:ext>
            </a:extLst>
          </p:cNvPr>
          <p:cNvSpPr txBox="1"/>
          <p:nvPr/>
        </p:nvSpPr>
        <p:spPr>
          <a:xfrm>
            <a:off x="707467" y="1141888"/>
            <a:ext cx="110489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Vejamos agora alguns exemplos de onde e </a:t>
            </a:r>
          </a:p>
          <a:p>
            <a:r>
              <a:rPr lang="pt-BR" sz="4800" dirty="0"/>
              <a:t>como podemos utilizar o </a:t>
            </a:r>
            <a:r>
              <a:rPr lang="pt-BR" sz="4800" dirty="0" err="1"/>
              <a:t>javascript</a:t>
            </a:r>
            <a:r>
              <a:rPr lang="pt-BR" sz="4800" dirty="0"/>
              <a:t>.</a:t>
            </a:r>
          </a:p>
          <a:p>
            <a:endParaRPr lang="pt-BR" sz="4800" dirty="0"/>
          </a:p>
          <a:p>
            <a:r>
              <a:rPr lang="pt-BR" sz="4800" dirty="0"/>
              <a:t>Vamos praticar!!!!</a:t>
            </a:r>
          </a:p>
        </p:txBody>
      </p:sp>
    </p:spTree>
    <p:extLst>
      <p:ext uri="{BB962C8B-B14F-4D97-AF65-F5344CB8AC3E}">
        <p14:creationId xmlns:p14="http://schemas.microsoft.com/office/powerpoint/2010/main" val="378026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9C109B-77FA-44D6-B8F4-5892B75F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8" y="193741"/>
            <a:ext cx="10907444" cy="64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59DAEE-2F30-4CDF-9668-75D789FF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22" y="393895"/>
            <a:ext cx="10761950" cy="50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64C9A2-3A3B-44D5-B428-29EF5F85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9" y="198467"/>
            <a:ext cx="10604402" cy="64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11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BAD32F1-DE2D-4D45-B5FA-6A4E6127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4" y="310682"/>
            <a:ext cx="10914331" cy="62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9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A68589-8919-4E91-B14B-DE6504AC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" y="192844"/>
            <a:ext cx="10825163" cy="64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4CBDDE-30F9-4707-8467-48CA4148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71" y="284144"/>
            <a:ext cx="10336457" cy="62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64505E-2B55-401A-A3EE-7C027A6D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7" y="285967"/>
            <a:ext cx="10225381" cy="62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3E9A07-4DEE-4CC9-AD97-FD39A185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8" y="266628"/>
            <a:ext cx="10229483" cy="63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8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6BBAC9-F5FD-4958-89CF-D7D0D4AA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66" y="336268"/>
            <a:ext cx="10135040" cy="61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809E80A-BE3D-4E26-9C77-8727035B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4" y="303334"/>
            <a:ext cx="10452515" cy="6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92FF7F-B5D8-4AC2-806D-A30176EF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5" y="364587"/>
            <a:ext cx="10545127" cy="63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80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AB2C42-0EEE-4FA4-A176-581C6271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24" y="228934"/>
            <a:ext cx="9202103" cy="64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5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DB29F4-E783-43B3-B4DF-EF6F5468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928687"/>
            <a:ext cx="8286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82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B53701-D084-44FF-BE5D-6D2DD48A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75" y="483210"/>
            <a:ext cx="10123586" cy="583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7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215CAB-55EC-477D-A4D8-521A8B99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3" y="431482"/>
            <a:ext cx="10807651" cy="62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2EC71-1CA9-4891-A92F-697BEB0A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2" y="151693"/>
            <a:ext cx="9144000" cy="959655"/>
          </a:xfrm>
        </p:spPr>
        <p:txBody>
          <a:bodyPr/>
          <a:lstStyle/>
          <a:p>
            <a:pPr algn="l"/>
            <a:r>
              <a:rPr lang="pt-BR" dirty="0"/>
              <a:t>Tag 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281F5E-5940-4311-B01B-37F1321D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56" y="1333500"/>
            <a:ext cx="9592733" cy="45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2EC71-1CA9-4891-A92F-697BEB0A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2" y="151693"/>
            <a:ext cx="9144000" cy="959655"/>
          </a:xfrm>
        </p:spPr>
        <p:txBody>
          <a:bodyPr/>
          <a:lstStyle/>
          <a:p>
            <a:pPr algn="l"/>
            <a:r>
              <a:rPr lang="pt-BR" dirty="0"/>
              <a:t>Tag Script (exemplo)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B8E6EF-8467-4B95-BF2C-B3B0A01C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63" y="1439520"/>
            <a:ext cx="6180553" cy="49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2EC71-1CA9-4891-A92F-697BEB0A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1" y="151693"/>
            <a:ext cx="10644553" cy="959655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Não seria interessante carregar a página toda primeiro antes de sua execução por uma questão de performance e experiência para o usuário?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C94911-6EC5-4564-A664-F2EECDE7D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31" y="1342067"/>
            <a:ext cx="88106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9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54A72DD-F8C7-451D-AA86-40B1A8FC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2" y="311246"/>
            <a:ext cx="9932378" cy="59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5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75F431-003C-4261-9116-E07D2408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3" y="124701"/>
            <a:ext cx="10540585" cy="35492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D0C206-EE74-4553-A9A6-E3F02FE8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8" y="3891402"/>
            <a:ext cx="81629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8B9E04-4099-4CE7-98BC-8E73396B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80" y="203176"/>
            <a:ext cx="8538283" cy="64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2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</Words>
  <Application>Microsoft Office PowerPoint</Application>
  <PresentationFormat>Widescreen</PresentationFormat>
  <Paragraphs>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Tag Script</vt:lpstr>
      <vt:lpstr>Tag Script (exemplo)</vt:lpstr>
      <vt:lpstr>Não seria interessante carregar a página toda primeiro antes de sua execução por uma questão de performance e experiência para o usuário?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15</cp:revision>
  <dcterms:created xsi:type="dcterms:W3CDTF">2020-05-21T14:10:05Z</dcterms:created>
  <dcterms:modified xsi:type="dcterms:W3CDTF">2021-10-19T16:47:11Z</dcterms:modified>
</cp:coreProperties>
</file>