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619F2-788C-4B1F-9086-00C5915D9049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D8534F9-2ADA-4CAA-82ED-8765C2159910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HOME</a:t>
          </a:r>
          <a:endParaRPr lang="pt-BR" b="1" dirty="0">
            <a:solidFill>
              <a:schemeClr val="tx1"/>
            </a:solidFill>
          </a:endParaRPr>
        </a:p>
      </dgm:t>
    </dgm:pt>
    <dgm:pt modelId="{7DFE9255-2A7C-4BD0-B026-F82E545F67E5}" type="parTrans" cxnId="{E7495F08-0589-4EC9-985E-A46B4578BA02}">
      <dgm:prSet/>
      <dgm:spPr/>
      <dgm:t>
        <a:bodyPr/>
        <a:lstStyle/>
        <a:p>
          <a:endParaRPr lang="pt-BR"/>
        </a:p>
      </dgm:t>
    </dgm:pt>
    <dgm:pt modelId="{4302EEC5-EDB2-433D-9A11-3A29B2FC2E83}" type="sibTrans" cxnId="{E7495F08-0589-4EC9-985E-A46B4578BA02}">
      <dgm:prSet/>
      <dgm:spPr/>
      <dgm:t>
        <a:bodyPr/>
        <a:lstStyle/>
        <a:p>
          <a:endParaRPr lang="pt-BR"/>
        </a:p>
      </dgm:t>
    </dgm:pt>
    <dgm:pt modelId="{3B895BB0-16FF-4047-AEA6-7D2B66346CFF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ACADEMIA</a:t>
          </a:r>
          <a:endParaRPr lang="pt-BR" b="1" dirty="0">
            <a:solidFill>
              <a:schemeClr val="tx1"/>
            </a:solidFill>
          </a:endParaRPr>
        </a:p>
      </dgm:t>
    </dgm:pt>
    <dgm:pt modelId="{9D2C72BC-F54E-4ED1-89EC-1D732FE48728}" type="parTrans" cxnId="{9142A49E-E926-43C6-948F-EBC000ED42D9}">
      <dgm:prSet/>
      <dgm:spPr/>
      <dgm:t>
        <a:bodyPr/>
        <a:lstStyle/>
        <a:p>
          <a:endParaRPr lang="pt-BR"/>
        </a:p>
      </dgm:t>
    </dgm:pt>
    <dgm:pt modelId="{5729B24D-5276-4357-879F-B7F94133B871}" type="sibTrans" cxnId="{9142A49E-E926-43C6-948F-EBC000ED42D9}">
      <dgm:prSet/>
      <dgm:spPr/>
      <dgm:t>
        <a:bodyPr/>
        <a:lstStyle/>
        <a:p>
          <a:endParaRPr lang="pt-BR"/>
        </a:p>
      </dgm:t>
    </dgm:pt>
    <dgm:pt modelId="{EF11E4DE-3710-4095-A5C5-DCA89AB7178E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EQUIPE  PROFISSIONAIS</a:t>
          </a:r>
          <a:endParaRPr lang="pt-BR" b="1" dirty="0">
            <a:solidFill>
              <a:schemeClr val="tx1"/>
            </a:solidFill>
          </a:endParaRPr>
        </a:p>
      </dgm:t>
    </dgm:pt>
    <dgm:pt modelId="{BE01DEB2-CB82-4412-9AE5-83327801C893}" type="parTrans" cxnId="{7C176A36-7430-4481-A7F0-16CE9BD96A1B}">
      <dgm:prSet/>
      <dgm:spPr/>
      <dgm:t>
        <a:bodyPr/>
        <a:lstStyle/>
        <a:p>
          <a:endParaRPr lang="pt-BR"/>
        </a:p>
      </dgm:t>
    </dgm:pt>
    <dgm:pt modelId="{6017B77E-7D38-46F1-838D-1E186BBF01EE}" type="sibTrans" cxnId="{7C176A36-7430-4481-A7F0-16CE9BD96A1B}">
      <dgm:prSet/>
      <dgm:spPr/>
      <dgm:t>
        <a:bodyPr/>
        <a:lstStyle/>
        <a:p>
          <a:endParaRPr lang="pt-BR"/>
        </a:p>
      </dgm:t>
    </dgm:pt>
    <dgm:pt modelId="{FFE1EBFB-2058-4823-9D95-37312B76B1B6}">
      <dgm:prSet phldrT="[Texto]"/>
      <dgm:spPr>
        <a:solidFill>
          <a:schemeClr val="accent1">
            <a:lumMod val="40000"/>
            <a:lumOff val="60000"/>
          </a:schemeClr>
        </a:solidFill>
        <a:ln w="25400" cmpd="sng">
          <a:solidFill>
            <a:schemeClr val="accent2"/>
          </a:solidFill>
          <a:prstDash val="solid"/>
        </a:ln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MODALIDADES OFERECIDAS</a:t>
          </a:r>
          <a:endParaRPr lang="pt-BR" b="1" dirty="0">
            <a:solidFill>
              <a:schemeClr val="tx1"/>
            </a:solidFill>
          </a:endParaRPr>
        </a:p>
      </dgm:t>
    </dgm:pt>
    <dgm:pt modelId="{21083C02-6466-4AAC-84F2-CD06FF8807AD}" type="parTrans" cxnId="{463A29AD-48C7-4C01-AB54-BF0C12885D2D}">
      <dgm:prSet/>
      <dgm:spPr/>
      <dgm:t>
        <a:bodyPr/>
        <a:lstStyle/>
        <a:p>
          <a:endParaRPr lang="pt-BR"/>
        </a:p>
      </dgm:t>
    </dgm:pt>
    <dgm:pt modelId="{8C506EA8-218B-4050-97E8-C1D214014F53}" type="sibTrans" cxnId="{463A29AD-48C7-4C01-AB54-BF0C12885D2D}">
      <dgm:prSet/>
      <dgm:spPr/>
      <dgm:t>
        <a:bodyPr/>
        <a:lstStyle/>
        <a:p>
          <a:endParaRPr lang="pt-BR"/>
        </a:p>
      </dgm:t>
    </dgm:pt>
    <dgm:pt modelId="{82ED09F7-214C-4DFB-A15F-C37341DF202C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DICAS DE SAUDE</a:t>
          </a:r>
          <a:endParaRPr lang="pt-BR" b="1" dirty="0">
            <a:solidFill>
              <a:schemeClr val="tx1"/>
            </a:solidFill>
          </a:endParaRPr>
        </a:p>
      </dgm:t>
    </dgm:pt>
    <dgm:pt modelId="{C2A5EA68-0EDD-4848-99D8-E92ADEC282C4}" type="parTrans" cxnId="{74184BB4-E03B-436A-A7BA-3070A0DAD91D}">
      <dgm:prSet/>
      <dgm:spPr/>
      <dgm:t>
        <a:bodyPr/>
        <a:lstStyle/>
        <a:p>
          <a:endParaRPr lang="pt-BR"/>
        </a:p>
      </dgm:t>
    </dgm:pt>
    <dgm:pt modelId="{6813F44A-F76D-4C3D-9C4D-179CD8D72238}" type="sibTrans" cxnId="{74184BB4-E03B-436A-A7BA-3070A0DAD91D}">
      <dgm:prSet/>
      <dgm:spPr/>
      <dgm:t>
        <a:bodyPr/>
        <a:lstStyle/>
        <a:p>
          <a:endParaRPr lang="pt-BR"/>
        </a:p>
      </dgm:t>
    </dgm:pt>
    <dgm:pt modelId="{A17417B2-E267-4DC1-ACDE-6DA63287441B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FORMULARIO CONTATO</a:t>
          </a:r>
          <a:endParaRPr lang="pt-BR" b="1" dirty="0">
            <a:solidFill>
              <a:schemeClr val="tx1"/>
            </a:solidFill>
          </a:endParaRPr>
        </a:p>
      </dgm:t>
    </dgm:pt>
    <dgm:pt modelId="{88C5CD06-9E0E-4E36-82D1-6A6891FB1D71}" type="parTrans" cxnId="{E9A245CC-6A8D-4533-A92B-84D6235EE9A6}">
      <dgm:prSet/>
      <dgm:spPr/>
      <dgm:t>
        <a:bodyPr/>
        <a:lstStyle/>
        <a:p>
          <a:endParaRPr lang="pt-BR"/>
        </a:p>
      </dgm:t>
    </dgm:pt>
    <dgm:pt modelId="{01B9CF42-F307-4114-AC59-C39CF4EB6CD8}" type="sibTrans" cxnId="{E9A245CC-6A8D-4533-A92B-84D6235EE9A6}">
      <dgm:prSet/>
      <dgm:spPr/>
      <dgm:t>
        <a:bodyPr/>
        <a:lstStyle/>
        <a:p>
          <a:endParaRPr lang="pt-BR"/>
        </a:p>
      </dgm:t>
    </dgm:pt>
    <dgm:pt modelId="{10C1DCA0-E6B0-44E9-99B7-0BA82D4CEC50}" type="pres">
      <dgm:prSet presAssocID="{299619F2-788C-4B1F-9086-00C5915D904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B63A2F5-CD51-4C42-A7BB-882B23B7AE31}" type="pres">
      <dgm:prSet presAssocID="{1D8534F9-2ADA-4CAA-82ED-8765C21599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170AB4-62E6-4793-960F-ACB7DD3D951D}" type="pres">
      <dgm:prSet presAssocID="{1D8534F9-2ADA-4CAA-82ED-8765C2159910}" presName="spNode" presStyleCnt="0"/>
      <dgm:spPr/>
    </dgm:pt>
    <dgm:pt modelId="{BE5FC127-C2E8-402D-B0BD-C5FA42B54023}" type="pres">
      <dgm:prSet presAssocID="{4302EEC5-EDB2-433D-9A11-3A29B2FC2E83}" presName="sibTrans" presStyleLbl="sibTrans1D1" presStyleIdx="0" presStyleCnt="6"/>
      <dgm:spPr/>
      <dgm:t>
        <a:bodyPr/>
        <a:lstStyle/>
        <a:p>
          <a:endParaRPr lang="pt-BR"/>
        </a:p>
      </dgm:t>
    </dgm:pt>
    <dgm:pt modelId="{4D72CA8A-EC6A-4429-AD09-236F7A085FA5}" type="pres">
      <dgm:prSet presAssocID="{3B895BB0-16FF-4047-AEA6-7D2B66346CFF}" presName="node" presStyleLbl="node1" presStyleIdx="1" presStyleCnt="6" custRadScaleRad="102123" custRadScaleInc="16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8CDD5E-E294-4313-BF35-0F0BA3821643}" type="pres">
      <dgm:prSet presAssocID="{3B895BB0-16FF-4047-AEA6-7D2B66346CFF}" presName="spNode" presStyleCnt="0"/>
      <dgm:spPr/>
    </dgm:pt>
    <dgm:pt modelId="{BD8760A6-2227-402B-B96C-0915614D5C95}" type="pres">
      <dgm:prSet presAssocID="{5729B24D-5276-4357-879F-B7F94133B871}" presName="sibTrans" presStyleLbl="sibTrans1D1" presStyleIdx="1" presStyleCnt="6"/>
      <dgm:spPr/>
      <dgm:t>
        <a:bodyPr/>
        <a:lstStyle/>
        <a:p>
          <a:endParaRPr lang="pt-BR"/>
        </a:p>
      </dgm:t>
    </dgm:pt>
    <dgm:pt modelId="{1FCA3853-CF40-454B-9B23-4A700B0754C1}" type="pres">
      <dgm:prSet presAssocID="{EF11E4DE-3710-4095-A5C5-DCA89AB717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53A76F-558D-44C5-B155-7780B063B6C2}" type="pres">
      <dgm:prSet presAssocID="{EF11E4DE-3710-4095-A5C5-DCA89AB7178E}" presName="spNode" presStyleCnt="0"/>
      <dgm:spPr/>
    </dgm:pt>
    <dgm:pt modelId="{0FE34DAF-0AFF-4380-A2F3-526DDDF222BD}" type="pres">
      <dgm:prSet presAssocID="{6017B77E-7D38-46F1-838D-1E186BBF01EE}" presName="sibTrans" presStyleLbl="sibTrans1D1" presStyleIdx="2" presStyleCnt="6"/>
      <dgm:spPr/>
      <dgm:t>
        <a:bodyPr/>
        <a:lstStyle/>
        <a:p>
          <a:endParaRPr lang="pt-BR"/>
        </a:p>
      </dgm:t>
    </dgm:pt>
    <dgm:pt modelId="{5B301863-7F60-4174-AE12-9A7311E3760F}" type="pres">
      <dgm:prSet presAssocID="{FFE1EBFB-2058-4823-9D95-37312B76B1B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EC7E85-B915-417C-BECC-441363434C8F}" type="pres">
      <dgm:prSet presAssocID="{FFE1EBFB-2058-4823-9D95-37312B76B1B6}" presName="spNode" presStyleCnt="0"/>
      <dgm:spPr/>
    </dgm:pt>
    <dgm:pt modelId="{64906271-8A7E-43F2-BB69-4E9F4E387A6B}" type="pres">
      <dgm:prSet presAssocID="{8C506EA8-218B-4050-97E8-C1D214014F53}" presName="sibTrans" presStyleLbl="sibTrans1D1" presStyleIdx="3" presStyleCnt="6"/>
      <dgm:spPr/>
      <dgm:t>
        <a:bodyPr/>
        <a:lstStyle/>
        <a:p>
          <a:endParaRPr lang="pt-BR"/>
        </a:p>
      </dgm:t>
    </dgm:pt>
    <dgm:pt modelId="{2F3E63D6-F518-4E80-A992-0B79DE574F0B}" type="pres">
      <dgm:prSet presAssocID="{82ED09F7-214C-4DFB-A15F-C37341DF202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7A6B78-F006-4DE6-B0AA-818791E1D505}" type="pres">
      <dgm:prSet presAssocID="{82ED09F7-214C-4DFB-A15F-C37341DF202C}" presName="spNode" presStyleCnt="0"/>
      <dgm:spPr/>
    </dgm:pt>
    <dgm:pt modelId="{0FEA47F2-8FED-4D7B-A4AE-79D410A47307}" type="pres">
      <dgm:prSet presAssocID="{6813F44A-F76D-4C3D-9C4D-179CD8D72238}" presName="sibTrans" presStyleLbl="sibTrans1D1" presStyleIdx="4" presStyleCnt="6"/>
      <dgm:spPr/>
      <dgm:t>
        <a:bodyPr/>
        <a:lstStyle/>
        <a:p>
          <a:endParaRPr lang="pt-BR"/>
        </a:p>
      </dgm:t>
    </dgm:pt>
    <dgm:pt modelId="{8E1D7FF7-CEF8-44B2-8E65-19440D6553C8}" type="pres">
      <dgm:prSet presAssocID="{A17417B2-E267-4DC1-ACDE-6DA63287441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611795-7DE0-4F43-AA31-548A33439675}" type="pres">
      <dgm:prSet presAssocID="{A17417B2-E267-4DC1-ACDE-6DA63287441B}" presName="spNode" presStyleCnt="0"/>
      <dgm:spPr/>
    </dgm:pt>
    <dgm:pt modelId="{4FE7A639-4464-4762-8FF9-4326C494CA59}" type="pres">
      <dgm:prSet presAssocID="{01B9CF42-F307-4114-AC59-C39CF4EB6CD8}" presName="sibTrans" presStyleLbl="sibTrans1D1" presStyleIdx="5" presStyleCnt="6"/>
      <dgm:spPr/>
      <dgm:t>
        <a:bodyPr/>
        <a:lstStyle/>
        <a:p>
          <a:endParaRPr lang="pt-BR"/>
        </a:p>
      </dgm:t>
    </dgm:pt>
  </dgm:ptLst>
  <dgm:cxnLst>
    <dgm:cxn modelId="{D056F4AE-AE68-43B6-9751-C4BE9F21FA77}" type="presOf" srcId="{299619F2-788C-4B1F-9086-00C5915D9049}" destId="{10C1DCA0-E6B0-44E9-99B7-0BA82D4CEC50}" srcOrd="0" destOrd="0" presId="urn:microsoft.com/office/officeart/2005/8/layout/cycle5"/>
    <dgm:cxn modelId="{18CDAA64-A7C2-4F93-98A3-DA070D68F796}" type="presOf" srcId="{FFE1EBFB-2058-4823-9D95-37312B76B1B6}" destId="{5B301863-7F60-4174-AE12-9A7311E3760F}" srcOrd="0" destOrd="0" presId="urn:microsoft.com/office/officeart/2005/8/layout/cycle5"/>
    <dgm:cxn modelId="{2E2B39B9-44C3-4D20-B489-863B1BE2A97D}" type="presOf" srcId="{A17417B2-E267-4DC1-ACDE-6DA63287441B}" destId="{8E1D7FF7-CEF8-44B2-8E65-19440D6553C8}" srcOrd="0" destOrd="0" presId="urn:microsoft.com/office/officeart/2005/8/layout/cycle5"/>
    <dgm:cxn modelId="{9142A49E-E926-43C6-948F-EBC000ED42D9}" srcId="{299619F2-788C-4B1F-9086-00C5915D9049}" destId="{3B895BB0-16FF-4047-AEA6-7D2B66346CFF}" srcOrd="1" destOrd="0" parTransId="{9D2C72BC-F54E-4ED1-89EC-1D732FE48728}" sibTransId="{5729B24D-5276-4357-879F-B7F94133B871}"/>
    <dgm:cxn modelId="{02BE5C8A-5454-42B0-A173-7DBB60CE09F4}" type="presOf" srcId="{6017B77E-7D38-46F1-838D-1E186BBF01EE}" destId="{0FE34DAF-0AFF-4380-A2F3-526DDDF222BD}" srcOrd="0" destOrd="0" presId="urn:microsoft.com/office/officeart/2005/8/layout/cycle5"/>
    <dgm:cxn modelId="{DCE2476A-30FF-472E-8C20-D88728D1EFDE}" type="presOf" srcId="{3B895BB0-16FF-4047-AEA6-7D2B66346CFF}" destId="{4D72CA8A-EC6A-4429-AD09-236F7A085FA5}" srcOrd="0" destOrd="0" presId="urn:microsoft.com/office/officeart/2005/8/layout/cycle5"/>
    <dgm:cxn modelId="{E9A245CC-6A8D-4533-A92B-84D6235EE9A6}" srcId="{299619F2-788C-4B1F-9086-00C5915D9049}" destId="{A17417B2-E267-4DC1-ACDE-6DA63287441B}" srcOrd="5" destOrd="0" parTransId="{88C5CD06-9E0E-4E36-82D1-6A6891FB1D71}" sibTransId="{01B9CF42-F307-4114-AC59-C39CF4EB6CD8}"/>
    <dgm:cxn modelId="{24D941D2-96AD-4EC2-AC0E-C9FF683B8C01}" type="presOf" srcId="{01B9CF42-F307-4114-AC59-C39CF4EB6CD8}" destId="{4FE7A639-4464-4762-8FF9-4326C494CA59}" srcOrd="0" destOrd="0" presId="urn:microsoft.com/office/officeart/2005/8/layout/cycle5"/>
    <dgm:cxn modelId="{74184BB4-E03B-436A-A7BA-3070A0DAD91D}" srcId="{299619F2-788C-4B1F-9086-00C5915D9049}" destId="{82ED09F7-214C-4DFB-A15F-C37341DF202C}" srcOrd="4" destOrd="0" parTransId="{C2A5EA68-0EDD-4848-99D8-E92ADEC282C4}" sibTransId="{6813F44A-F76D-4C3D-9C4D-179CD8D72238}"/>
    <dgm:cxn modelId="{7C176A36-7430-4481-A7F0-16CE9BD96A1B}" srcId="{299619F2-788C-4B1F-9086-00C5915D9049}" destId="{EF11E4DE-3710-4095-A5C5-DCA89AB7178E}" srcOrd="2" destOrd="0" parTransId="{BE01DEB2-CB82-4412-9AE5-83327801C893}" sibTransId="{6017B77E-7D38-46F1-838D-1E186BBF01EE}"/>
    <dgm:cxn modelId="{1023C7E7-A3DE-441D-A8DE-5D7BB1E3C20F}" type="presOf" srcId="{5729B24D-5276-4357-879F-B7F94133B871}" destId="{BD8760A6-2227-402B-B96C-0915614D5C95}" srcOrd="0" destOrd="0" presId="urn:microsoft.com/office/officeart/2005/8/layout/cycle5"/>
    <dgm:cxn modelId="{698317FD-A745-42E8-899A-6735C787A734}" type="presOf" srcId="{8C506EA8-218B-4050-97E8-C1D214014F53}" destId="{64906271-8A7E-43F2-BB69-4E9F4E387A6B}" srcOrd="0" destOrd="0" presId="urn:microsoft.com/office/officeart/2005/8/layout/cycle5"/>
    <dgm:cxn modelId="{476FB018-9772-481F-9728-BB12E2FB626C}" type="presOf" srcId="{EF11E4DE-3710-4095-A5C5-DCA89AB7178E}" destId="{1FCA3853-CF40-454B-9B23-4A700B0754C1}" srcOrd="0" destOrd="0" presId="urn:microsoft.com/office/officeart/2005/8/layout/cycle5"/>
    <dgm:cxn modelId="{865EF584-9EAA-45DF-9CEB-9A20355616FA}" type="presOf" srcId="{6813F44A-F76D-4C3D-9C4D-179CD8D72238}" destId="{0FEA47F2-8FED-4D7B-A4AE-79D410A47307}" srcOrd="0" destOrd="0" presId="urn:microsoft.com/office/officeart/2005/8/layout/cycle5"/>
    <dgm:cxn modelId="{463A29AD-48C7-4C01-AB54-BF0C12885D2D}" srcId="{299619F2-788C-4B1F-9086-00C5915D9049}" destId="{FFE1EBFB-2058-4823-9D95-37312B76B1B6}" srcOrd="3" destOrd="0" parTransId="{21083C02-6466-4AAC-84F2-CD06FF8807AD}" sibTransId="{8C506EA8-218B-4050-97E8-C1D214014F53}"/>
    <dgm:cxn modelId="{4249D781-53F4-48FC-813D-BBFD96C077F8}" type="presOf" srcId="{82ED09F7-214C-4DFB-A15F-C37341DF202C}" destId="{2F3E63D6-F518-4E80-A992-0B79DE574F0B}" srcOrd="0" destOrd="0" presId="urn:microsoft.com/office/officeart/2005/8/layout/cycle5"/>
    <dgm:cxn modelId="{E7495F08-0589-4EC9-985E-A46B4578BA02}" srcId="{299619F2-788C-4B1F-9086-00C5915D9049}" destId="{1D8534F9-2ADA-4CAA-82ED-8765C2159910}" srcOrd="0" destOrd="0" parTransId="{7DFE9255-2A7C-4BD0-B026-F82E545F67E5}" sibTransId="{4302EEC5-EDB2-433D-9A11-3A29B2FC2E83}"/>
    <dgm:cxn modelId="{7F444F44-60DC-44F2-9D4F-A62A21C3577A}" type="presOf" srcId="{1D8534F9-2ADA-4CAA-82ED-8765C2159910}" destId="{DB63A2F5-CD51-4C42-A7BB-882B23B7AE31}" srcOrd="0" destOrd="0" presId="urn:microsoft.com/office/officeart/2005/8/layout/cycle5"/>
    <dgm:cxn modelId="{EF9E573F-B195-45FF-8BE2-5A8CC68BBECF}" type="presOf" srcId="{4302EEC5-EDB2-433D-9A11-3A29B2FC2E83}" destId="{BE5FC127-C2E8-402D-B0BD-C5FA42B54023}" srcOrd="0" destOrd="0" presId="urn:microsoft.com/office/officeart/2005/8/layout/cycle5"/>
    <dgm:cxn modelId="{ECA63C5B-0D7C-404F-A245-84DD9B246BF0}" type="presParOf" srcId="{10C1DCA0-E6B0-44E9-99B7-0BA82D4CEC50}" destId="{DB63A2F5-CD51-4C42-A7BB-882B23B7AE31}" srcOrd="0" destOrd="0" presId="urn:microsoft.com/office/officeart/2005/8/layout/cycle5"/>
    <dgm:cxn modelId="{C817AD20-BAAF-4B6D-8092-992C7870B072}" type="presParOf" srcId="{10C1DCA0-E6B0-44E9-99B7-0BA82D4CEC50}" destId="{28170AB4-62E6-4793-960F-ACB7DD3D951D}" srcOrd="1" destOrd="0" presId="urn:microsoft.com/office/officeart/2005/8/layout/cycle5"/>
    <dgm:cxn modelId="{BFD33C5A-5CA3-44A3-BD4E-EA8A903732F1}" type="presParOf" srcId="{10C1DCA0-E6B0-44E9-99B7-0BA82D4CEC50}" destId="{BE5FC127-C2E8-402D-B0BD-C5FA42B54023}" srcOrd="2" destOrd="0" presId="urn:microsoft.com/office/officeart/2005/8/layout/cycle5"/>
    <dgm:cxn modelId="{523D2373-ABEF-402F-9C18-58D993331FBC}" type="presParOf" srcId="{10C1DCA0-E6B0-44E9-99B7-0BA82D4CEC50}" destId="{4D72CA8A-EC6A-4429-AD09-236F7A085FA5}" srcOrd="3" destOrd="0" presId="urn:microsoft.com/office/officeart/2005/8/layout/cycle5"/>
    <dgm:cxn modelId="{36ADFB1B-0FBA-432F-8292-74334407F33E}" type="presParOf" srcId="{10C1DCA0-E6B0-44E9-99B7-0BA82D4CEC50}" destId="{238CDD5E-E294-4313-BF35-0F0BA3821643}" srcOrd="4" destOrd="0" presId="urn:microsoft.com/office/officeart/2005/8/layout/cycle5"/>
    <dgm:cxn modelId="{EB27465A-F182-4F2E-BF98-D737D8DB1D95}" type="presParOf" srcId="{10C1DCA0-E6B0-44E9-99B7-0BA82D4CEC50}" destId="{BD8760A6-2227-402B-B96C-0915614D5C95}" srcOrd="5" destOrd="0" presId="urn:microsoft.com/office/officeart/2005/8/layout/cycle5"/>
    <dgm:cxn modelId="{040BD4CB-EE36-431C-B512-9E632E94046F}" type="presParOf" srcId="{10C1DCA0-E6B0-44E9-99B7-0BA82D4CEC50}" destId="{1FCA3853-CF40-454B-9B23-4A700B0754C1}" srcOrd="6" destOrd="0" presId="urn:microsoft.com/office/officeart/2005/8/layout/cycle5"/>
    <dgm:cxn modelId="{76F2DDB5-BE08-4E82-8377-3A5326486280}" type="presParOf" srcId="{10C1DCA0-E6B0-44E9-99B7-0BA82D4CEC50}" destId="{AB53A76F-558D-44C5-B155-7780B063B6C2}" srcOrd="7" destOrd="0" presId="urn:microsoft.com/office/officeart/2005/8/layout/cycle5"/>
    <dgm:cxn modelId="{EE3890D7-CFC2-491F-863A-F4287BD329D2}" type="presParOf" srcId="{10C1DCA0-E6B0-44E9-99B7-0BA82D4CEC50}" destId="{0FE34DAF-0AFF-4380-A2F3-526DDDF222BD}" srcOrd="8" destOrd="0" presId="urn:microsoft.com/office/officeart/2005/8/layout/cycle5"/>
    <dgm:cxn modelId="{05EAA640-6BC4-413A-BC0E-44EBCB548A5E}" type="presParOf" srcId="{10C1DCA0-E6B0-44E9-99B7-0BA82D4CEC50}" destId="{5B301863-7F60-4174-AE12-9A7311E3760F}" srcOrd="9" destOrd="0" presId="urn:microsoft.com/office/officeart/2005/8/layout/cycle5"/>
    <dgm:cxn modelId="{4A577D10-3247-494D-B26C-66E66851D1E0}" type="presParOf" srcId="{10C1DCA0-E6B0-44E9-99B7-0BA82D4CEC50}" destId="{52EC7E85-B915-417C-BECC-441363434C8F}" srcOrd="10" destOrd="0" presId="urn:microsoft.com/office/officeart/2005/8/layout/cycle5"/>
    <dgm:cxn modelId="{35892ACD-4284-42B2-B126-063314A9D037}" type="presParOf" srcId="{10C1DCA0-E6B0-44E9-99B7-0BA82D4CEC50}" destId="{64906271-8A7E-43F2-BB69-4E9F4E387A6B}" srcOrd="11" destOrd="0" presId="urn:microsoft.com/office/officeart/2005/8/layout/cycle5"/>
    <dgm:cxn modelId="{A1FD2EC9-1F55-4D91-9D90-D4910866C6A7}" type="presParOf" srcId="{10C1DCA0-E6B0-44E9-99B7-0BA82D4CEC50}" destId="{2F3E63D6-F518-4E80-A992-0B79DE574F0B}" srcOrd="12" destOrd="0" presId="urn:microsoft.com/office/officeart/2005/8/layout/cycle5"/>
    <dgm:cxn modelId="{C7AC4B17-7DFF-47D2-927B-C6450FC2A8AB}" type="presParOf" srcId="{10C1DCA0-E6B0-44E9-99B7-0BA82D4CEC50}" destId="{027A6B78-F006-4DE6-B0AA-818791E1D505}" srcOrd="13" destOrd="0" presId="urn:microsoft.com/office/officeart/2005/8/layout/cycle5"/>
    <dgm:cxn modelId="{9D5B2F46-DA54-469A-8A70-D210D726B473}" type="presParOf" srcId="{10C1DCA0-E6B0-44E9-99B7-0BA82D4CEC50}" destId="{0FEA47F2-8FED-4D7B-A4AE-79D410A47307}" srcOrd="14" destOrd="0" presId="urn:microsoft.com/office/officeart/2005/8/layout/cycle5"/>
    <dgm:cxn modelId="{9CB0B1EA-E107-49EA-82F9-A72874BFA357}" type="presParOf" srcId="{10C1DCA0-E6B0-44E9-99B7-0BA82D4CEC50}" destId="{8E1D7FF7-CEF8-44B2-8E65-19440D6553C8}" srcOrd="15" destOrd="0" presId="urn:microsoft.com/office/officeart/2005/8/layout/cycle5"/>
    <dgm:cxn modelId="{02B17229-B5BB-4FC6-943F-5A76F3716135}" type="presParOf" srcId="{10C1DCA0-E6B0-44E9-99B7-0BA82D4CEC50}" destId="{84611795-7DE0-4F43-AA31-548A33439675}" srcOrd="16" destOrd="0" presId="urn:microsoft.com/office/officeart/2005/8/layout/cycle5"/>
    <dgm:cxn modelId="{EC5DB622-16BE-4388-8418-07853B056DA8}" type="presParOf" srcId="{10C1DCA0-E6B0-44E9-99B7-0BA82D4CEC50}" destId="{4FE7A639-4464-4762-8FF9-4326C494CA5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3A2F5-CD51-4C42-A7BB-882B23B7AE31}">
      <dsp:nvSpPr>
        <dsp:cNvPr id="0" name=""/>
        <dsp:cNvSpPr/>
      </dsp:nvSpPr>
      <dsp:spPr>
        <a:xfrm>
          <a:off x="2512331" y="1637"/>
          <a:ext cx="1359027" cy="88336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HOME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55453" y="44759"/>
        <a:ext cx="1272783" cy="797124"/>
      </dsp:txXfrm>
    </dsp:sp>
    <dsp:sp modelId="{BE5FC127-C2E8-402D-B0BD-C5FA42B54023}">
      <dsp:nvSpPr>
        <dsp:cNvPr id="0" name=""/>
        <dsp:cNvSpPr/>
      </dsp:nvSpPr>
      <dsp:spPr>
        <a:xfrm>
          <a:off x="1205441" y="473477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2846865" y="146084"/>
              </a:moveTo>
              <a:arcTo wR="2080937" hR="2080937" stAng="17495794" swAng="96284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2CA8A-EC6A-4429-AD09-236F7A085FA5}">
      <dsp:nvSpPr>
        <dsp:cNvPr id="0" name=""/>
        <dsp:cNvSpPr/>
      </dsp:nvSpPr>
      <dsp:spPr>
        <a:xfrm>
          <a:off x="4358681" y="1030382"/>
          <a:ext cx="1359027" cy="883368"/>
        </a:xfrm>
        <a:prstGeom prst="roundRect">
          <a:avLst/>
        </a:prstGeom>
        <a:solidFill>
          <a:schemeClr val="accent4">
            <a:hueOff val="1670547"/>
            <a:satOff val="-6737"/>
            <a:lumOff val="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ACADEMIA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401803" y="1073504"/>
        <a:ext cx="1272783" cy="797124"/>
      </dsp:txXfrm>
    </dsp:sp>
    <dsp:sp modelId="{BD8760A6-2227-402B-B96C-0915614D5C95}">
      <dsp:nvSpPr>
        <dsp:cNvPr id="0" name=""/>
        <dsp:cNvSpPr/>
      </dsp:nvSpPr>
      <dsp:spPr>
        <a:xfrm>
          <a:off x="1135330" y="367353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4140489" y="1783369"/>
              </a:moveTo>
              <a:arcTo wR="2080937" hR="2080937" stAng="21106722" swAng="1228700"/>
            </a:path>
          </a:pathLst>
        </a:custGeom>
        <a:noFill/>
        <a:ln w="6350" cap="flat" cmpd="sng" algn="ctr">
          <a:solidFill>
            <a:schemeClr val="accent4">
              <a:hueOff val="1670547"/>
              <a:satOff val="-6737"/>
              <a:lumOff val="4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3853-CF40-454B-9B23-4A700B0754C1}">
      <dsp:nvSpPr>
        <dsp:cNvPr id="0" name=""/>
        <dsp:cNvSpPr/>
      </dsp:nvSpPr>
      <dsp:spPr>
        <a:xfrm>
          <a:off x="4314476" y="3123043"/>
          <a:ext cx="1359027" cy="883368"/>
        </a:xfrm>
        <a:prstGeom prst="roundRect">
          <a:avLst/>
        </a:prstGeom>
        <a:solidFill>
          <a:schemeClr val="accent4">
            <a:hueOff val="3341095"/>
            <a:satOff val="-13474"/>
            <a:lumOff val="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EQUIPE  PROFISSIONAIS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357598" y="3166165"/>
        <a:ext cx="1272783" cy="797124"/>
      </dsp:txXfrm>
    </dsp:sp>
    <dsp:sp modelId="{0FE34DAF-0AFF-4380-A2F3-526DDDF222BD}">
      <dsp:nvSpPr>
        <dsp:cNvPr id="0" name=""/>
        <dsp:cNvSpPr/>
      </dsp:nvSpPr>
      <dsp:spPr>
        <a:xfrm>
          <a:off x="1110908" y="443321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3405111" y="3686197"/>
              </a:moveTo>
              <a:arcTo wR="2080937" hR="2080937" stAng="3028853" swAng="923861"/>
            </a:path>
          </a:pathLst>
        </a:custGeom>
        <a:noFill/>
        <a:ln w="6350" cap="flat" cmpd="sng" algn="ctr">
          <a:solidFill>
            <a:schemeClr val="accent4">
              <a:hueOff val="3341095"/>
              <a:satOff val="-13474"/>
              <a:lumOff val="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01863-7F60-4174-AE12-9A7311E3760F}">
      <dsp:nvSpPr>
        <dsp:cNvPr id="0" name=""/>
        <dsp:cNvSpPr/>
      </dsp:nvSpPr>
      <dsp:spPr>
        <a:xfrm>
          <a:off x="2512331" y="4163511"/>
          <a:ext cx="1359027" cy="883368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MODALIDADES OFERECIDAS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55453" y="4206633"/>
        <a:ext cx="1272783" cy="797124"/>
      </dsp:txXfrm>
    </dsp:sp>
    <dsp:sp modelId="{64906271-8A7E-43F2-BB69-4E9F4E387A6B}">
      <dsp:nvSpPr>
        <dsp:cNvPr id="0" name=""/>
        <dsp:cNvSpPr/>
      </dsp:nvSpPr>
      <dsp:spPr>
        <a:xfrm>
          <a:off x="1110908" y="443321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1230516" y="3980169"/>
              </a:moveTo>
              <a:arcTo wR="2080937" hR="2080937" stAng="6847286" swAng="923861"/>
            </a:path>
          </a:pathLst>
        </a:custGeom>
        <a:noFill/>
        <a:ln w="6350" cap="flat" cmpd="sng" algn="ctr">
          <a:solidFill>
            <a:schemeClr val="accent4">
              <a:hueOff val="5011642"/>
              <a:satOff val="-20211"/>
              <a:lumOff val="1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E63D6-F518-4E80-A992-0B79DE574F0B}">
      <dsp:nvSpPr>
        <dsp:cNvPr id="0" name=""/>
        <dsp:cNvSpPr/>
      </dsp:nvSpPr>
      <dsp:spPr>
        <a:xfrm>
          <a:off x="710186" y="3123043"/>
          <a:ext cx="1359027" cy="883368"/>
        </a:xfrm>
        <a:prstGeom prst="roundRect">
          <a:avLst/>
        </a:prstGeom>
        <a:solidFill>
          <a:schemeClr val="accent4">
            <a:hueOff val="6682190"/>
            <a:satOff val="-26948"/>
            <a:lumOff val="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DICAS DE SAUDE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53308" y="3166165"/>
        <a:ext cx="1272783" cy="797124"/>
      </dsp:txXfrm>
    </dsp:sp>
    <dsp:sp modelId="{0FEA47F2-8FED-4D7B-A4AE-79D410A47307}">
      <dsp:nvSpPr>
        <dsp:cNvPr id="0" name=""/>
        <dsp:cNvSpPr/>
      </dsp:nvSpPr>
      <dsp:spPr>
        <a:xfrm>
          <a:off x="1110908" y="443321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32429" y="2446882"/>
              </a:moveTo>
              <a:arcTo wR="2080937" hR="2080937" stAng="10192292" swAng="1215416"/>
            </a:path>
          </a:pathLst>
        </a:custGeom>
        <a:noFill/>
        <a:ln w="6350" cap="flat" cmpd="sng" algn="ctr">
          <a:solidFill>
            <a:schemeClr val="accent4">
              <a:hueOff val="6682190"/>
              <a:satOff val="-26948"/>
              <a:lumOff val="1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D7FF7-CEF8-44B2-8E65-19440D6553C8}">
      <dsp:nvSpPr>
        <dsp:cNvPr id="0" name=""/>
        <dsp:cNvSpPr/>
      </dsp:nvSpPr>
      <dsp:spPr>
        <a:xfrm>
          <a:off x="710186" y="1042105"/>
          <a:ext cx="1359027" cy="883368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FORMULARIO CONTATO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53308" y="1085227"/>
        <a:ext cx="1272783" cy="797124"/>
      </dsp:txXfrm>
    </dsp:sp>
    <dsp:sp modelId="{4FE7A639-4464-4762-8FF9-4326C494CA59}">
      <dsp:nvSpPr>
        <dsp:cNvPr id="0" name=""/>
        <dsp:cNvSpPr/>
      </dsp:nvSpPr>
      <dsp:spPr>
        <a:xfrm>
          <a:off x="1110908" y="443321"/>
          <a:ext cx="4161874" cy="4161874"/>
        </a:xfrm>
        <a:custGeom>
          <a:avLst/>
          <a:gdLst/>
          <a:ahLst/>
          <a:cxnLst/>
          <a:rect l="0" t="0" r="0" b="0"/>
          <a:pathLst>
            <a:path>
              <a:moveTo>
                <a:pt x="756762" y="475676"/>
              </a:moveTo>
              <a:arcTo wR="2080937" hR="2080937" stAng="13828853" swAng="923861"/>
            </a:path>
          </a:pathLst>
        </a:custGeom>
        <a:noFill/>
        <a:ln w="6350" cap="flat" cmpd="sng" algn="ctr">
          <a:solidFill>
            <a:schemeClr val="accent4">
              <a:hueOff val="8352737"/>
              <a:satOff val="-33685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01/11/2021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01/11/2021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01/11/2021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01/11/2021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01/11/2021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01/11/2021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01/11/2021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01/11/2021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01/11/2021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01/11/2021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01/11/2021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01/11/2021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01/11/2021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01/11/2021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</a:t>
            </a:r>
            <a:r>
              <a:rPr lang="pt-BR" b="1" dirty="0" smtClean="0"/>
              <a:t>HTML + CSS + JS </a:t>
            </a:r>
            <a:r>
              <a:rPr lang="pt-BR" b="1" dirty="0"/>
              <a:t>– </a:t>
            </a:r>
            <a:r>
              <a:rPr lang="pt-BR" b="1" dirty="0" smtClean="0"/>
              <a:t>ACADEMIA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422812" y="1363302"/>
            <a:ext cx="51666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Criar uma página HTML  para </a:t>
            </a:r>
            <a:r>
              <a:rPr lang="pt-BR" sz="2400" dirty="0" smtClean="0"/>
              <a:t>uma </a:t>
            </a:r>
            <a:r>
              <a:rPr lang="pt-BR" sz="2400" b="1" dirty="0" smtClean="0"/>
              <a:t>ACADEMIA</a:t>
            </a:r>
          </a:p>
          <a:p>
            <a:endParaRPr lang="pt-BR" sz="2400" dirty="0"/>
          </a:p>
          <a:p>
            <a:r>
              <a:rPr lang="pt-BR" sz="2400" dirty="0" smtClean="0"/>
              <a:t>* Utilizar </a:t>
            </a:r>
            <a:r>
              <a:rPr lang="pt-BR" sz="2400" dirty="0"/>
              <a:t>as informações que estão disponibilizadas </a:t>
            </a:r>
            <a:r>
              <a:rPr lang="pt-BR" sz="2400" dirty="0" smtClean="0"/>
              <a:t>na WEB e seguir o modelo solicitado.</a:t>
            </a:r>
          </a:p>
          <a:p>
            <a:endParaRPr lang="pt-BR" sz="2400" dirty="0"/>
          </a:p>
          <a:p>
            <a:r>
              <a:rPr lang="pt-BR" sz="2400" dirty="0" smtClean="0"/>
              <a:t>* Navegação entre as páginas (links)</a:t>
            </a:r>
            <a:endParaRPr lang="pt-BR" sz="2400" dirty="0"/>
          </a:p>
          <a:p>
            <a:endParaRPr lang="pt-BR" sz="2400" dirty="0"/>
          </a:p>
          <a:p>
            <a:r>
              <a:rPr lang="pt-BR" sz="2400" i="0" u="none" strike="noStrike" dirty="0" smtClean="0">
                <a:solidFill>
                  <a:srgbClr val="2F2F2F"/>
                </a:solidFill>
                <a:effectLst/>
                <a:latin typeface="Raleway"/>
              </a:rPr>
              <a:t>* Padronização </a:t>
            </a:r>
          </a:p>
          <a:p>
            <a:r>
              <a:rPr lang="pt-BR" sz="2400" dirty="0" smtClean="0"/>
              <a:t>* Utilizar texto e imagens </a:t>
            </a:r>
            <a:r>
              <a:rPr lang="pt-BR" sz="2400" dirty="0"/>
              <a:t>adequadas ao tema (Internet).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43711"/>
              </p:ext>
            </p:extLst>
          </p:nvPr>
        </p:nvGraphicFramePr>
        <p:xfrm>
          <a:off x="5786843" y="1249251"/>
          <a:ext cx="6383691" cy="504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</a:t>
            </a:r>
            <a:r>
              <a:rPr lang="pt-BR" b="1" dirty="0" smtClean="0"/>
              <a:t>HTML + CSS + JS </a:t>
            </a:r>
            <a:r>
              <a:rPr lang="pt-BR" b="1" dirty="0"/>
              <a:t>– </a:t>
            </a:r>
            <a:r>
              <a:rPr lang="pt-BR" b="1" dirty="0" smtClean="0"/>
              <a:t>ACADEMIA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422812" y="1363302"/>
            <a:ext cx="111166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Página </a:t>
            </a:r>
            <a:r>
              <a:rPr lang="pt-BR" sz="2200" b="1" dirty="0" smtClean="0"/>
              <a:t>HOME</a:t>
            </a:r>
            <a:r>
              <a:rPr lang="pt-BR" sz="2200" dirty="0" smtClean="0"/>
              <a:t> (inicial) – apresentação da Academia (logo, nome, banner e menu navegação)</a:t>
            </a:r>
          </a:p>
          <a:p>
            <a:endParaRPr lang="pt-BR" sz="2200" dirty="0"/>
          </a:p>
          <a:p>
            <a:r>
              <a:rPr lang="pt-BR" sz="2200" dirty="0" smtClean="0"/>
              <a:t>Página </a:t>
            </a:r>
            <a:r>
              <a:rPr lang="pt-BR" sz="2200" b="1" dirty="0" smtClean="0"/>
              <a:t>ACADEMIA</a:t>
            </a:r>
            <a:r>
              <a:rPr lang="pt-BR" sz="2200" dirty="0" smtClean="0"/>
              <a:t> – histórico, localização e informações de contato.</a:t>
            </a:r>
          </a:p>
          <a:p>
            <a:endParaRPr lang="pt-BR" sz="2200" dirty="0"/>
          </a:p>
          <a:p>
            <a:r>
              <a:rPr lang="pt-BR" sz="2200" dirty="0" smtClean="0"/>
              <a:t>Página </a:t>
            </a:r>
            <a:r>
              <a:rPr lang="pt-BR" sz="2200" b="1" dirty="0" smtClean="0"/>
              <a:t>EQUIPE</a:t>
            </a:r>
            <a:r>
              <a:rPr lang="pt-BR" sz="2200" dirty="0" smtClean="0"/>
              <a:t> – informações dos profissionais</a:t>
            </a:r>
            <a:r>
              <a:rPr lang="pt-BR" sz="2200" dirty="0"/>
              <a:t> </a:t>
            </a:r>
            <a:r>
              <a:rPr lang="pt-BR" sz="2200" dirty="0" smtClean="0"/>
              <a:t>da academia (professores, nutricionista, </a:t>
            </a:r>
            <a:r>
              <a:rPr lang="pt-BR" sz="2200" dirty="0" err="1" smtClean="0"/>
              <a:t>etc</a:t>
            </a:r>
            <a:r>
              <a:rPr lang="pt-BR" sz="2200" dirty="0" smtClean="0"/>
              <a:t>)</a:t>
            </a:r>
          </a:p>
          <a:p>
            <a:endParaRPr lang="pt-BR" sz="2200" dirty="0"/>
          </a:p>
          <a:p>
            <a:r>
              <a:rPr lang="pt-BR" sz="2200" dirty="0" smtClean="0"/>
              <a:t>Página </a:t>
            </a:r>
            <a:r>
              <a:rPr lang="pt-BR" sz="2200" b="1" dirty="0" smtClean="0"/>
              <a:t>MODALIDADES</a:t>
            </a:r>
            <a:r>
              <a:rPr lang="pt-BR" sz="2200" dirty="0" smtClean="0"/>
              <a:t> (MENU) – Informações das modalidades oferecidas (musculação, natação, </a:t>
            </a:r>
            <a:r>
              <a:rPr lang="pt-BR" sz="2200" dirty="0" err="1" smtClean="0"/>
              <a:t>etc</a:t>
            </a:r>
            <a:r>
              <a:rPr lang="pt-BR" sz="2200" dirty="0" smtClean="0"/>
              <a:t>) utilizando um MENU (opções)</a:t>
            </a:r>
          </a:p>
          <a:p>
            <a:endParaRPr lang="pt-BR" sz="2200" dirty="0"/>
          </a:p>
          <a:p>
            <a:r>
              <a:rPr lang="pt-BR" sz="2200" dirty="0" smtClean="0"/>
              <a:t>Página </a:t>
            </a:r>
            <a:r>
              <a:rPr lang="pt-BR" sz="2200" b="1" dirty="0" smtClean="0"/>
              <a:t>DICAS</a:t>
            </a:r>
            <a:r>
              <a:rPr lang="pt-BR" sz="2200" dirty="0" smtClean="0"/>
              <a:t> – Informações como dicas de saúde, alimentação e bem estar.</a:t>
            </a:r>
          </a:p>
          <a:p>
            <a:endParaRPr lang="pt-BR" sz="2200" dirty="0"/>
          </a:p>
          <a:p>
            <a:r>
              <a:rPr lang="pt-BR" sz="2200" dirty="0" smtClean="0"/>
              <a:t>Página </a:t>
            </a:r>
            <a:r>
              <a:rPr lang="pt-BR" sz="2200" b="1" dirty="0" smtClean="0"/>
              <a:t>CONTATO</a:t>
            </a:r>
            <a:r>
              <a:rPr lang="pt-BR" sz="2200" dirty="0" smtClean="0"/>
              <a:t> – formulário de inscrição (modelo)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16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1030309"/>
            <a:ext cx="11423561" cy="56561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8642" y="5022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HOME    (Logo, Menu e Slide com JS)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7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88642" y="502276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ACADEMIA (histórico)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7" y="1160372"/>
            <a:ext cx="11022865" cy="51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88642" y="502276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MODALIDADES (com MENU de Opções)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54" y="1216248"/>
            <a:ext cx="8539297" cy="540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4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88642" y="50227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EQUIPE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6" y="1449780"/>
            <a:ext cx="9092484" cy="445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4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Formulário </a:t>
            </a:r>
            <a:r>
              <a:rPr lang="pt-BR" dirty="0" smtClean="0"/>
              <a:t>(ACADEMIA)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2549" y="956928"/>
            <a:ext cx="1124961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Criar uma página HTML para um </a:t>
            </a:r>
            <a:r>
              <a:rPr lang="pt-BR" sz="1600" b="1" dirty="0"/>
              <a:t>formulário de </a:t>
            </a:r>
            <a:r>
              <a:rPr lang="pt-BR" sz="1600" b="1" dirty="0" smtClean="0"/>
              <a:t>Inscrição </a:t>
            </a:r>
            <a:r>
              <a:rPr lang="pt-BR" sz="1600" b="1" dirty="0"/>
              <a:t>(link) </a:t>
            </a:r>
            <a:r>
              <a:rPr lang="pt-BR" sz="1600" dirty="0"/>
              <a:t>com página INDEX </a:t>
            </a:r>
            <a:r>
              <a:rPr lang="pt-BR" sz="1600" dirty="0" smtClean="0"/>
              <a:t>da Academia.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/>
              <a:t>Dados do U</a:t>
            </a:r>
            <a:r>
              <a:rPr lang="pt-BR" sz="1600" b="1" dirty="0" smtClean="0"/>
              <a:t>suário:</a:t>
            </a:r>
            <a:endParaRPr lang="pt-BR" sz="1600" b="1" dirty="0"/>
          </a:p>
          <a:p>
            <a:pPr lvl="1" indent="0">
              <a:buNone/>
            </a:pPr>
            <a:r>
              <a:rPr lang="pt-BR" sz="1600" dirty="0"/>
              <a:t>Nome  (text)				Endereço  (text)			</a:t>
            </a:r>
          </a:p>
          <a:p>
            <a:pPr lvl="1" indent="0">
              <a:buNone/>
            </a:pPr>
            <a:r>
              <a:rPr lang="pt-BR" sz="1600" dirty="0"/>
              <a:t>Cidade (text)                   	          	Estado (select)             </a:t>
            </a:r>
          </a:p>
          <a:p>
            <a:pPr lvl="1" indent="0">
              <a:buNone/>
            </a:pPr>
            <a:r>
              <a:rPr lang="pt-BR" sz="1600" dirty="0"/>
              <a:t>CEP (</a:t>
            </a:r>
            <a:r>
              <a:rPr lang="pt-BR" sz="1600" dirty="0" err="1" smtClean="0"/>
              <a:t>text</a:t>
            </a:r>
            <a:r>
              <a:rPr lang="pt-BR" sz="1600" dirty="0"/>
              <a:t> </a:t>
            </a:r>
            <a:r>
              <a:rPr lang="pt-BR" sz="1600" dirty="0" smtClean="0"/>
              <a:t> e JS)                       </a:t>
            </a:r>
            <a:r>
              <a:rPr lang="pt-BR" sz="1600" dirty="0"/>
              <a:t>	          	E-mail (</a:t>
            </a:r>
            <a:r>
              <a:rPr lang="pt-BR" sz="1600" dirty="0" err="1" smtClean="0"/>
              <a:t>text</a:t>
            </a:r>
            <a:r>
              <a:rPr lang="pt-BR" sz="1600" dirty="0" smtClean="0"/>
              <a:t> e JS)</a:t>
            </a:r>
            <a:endParaRPr lang="pt-BR" sz="1600" dirty="0"/>
          </a:p>
          <a:p>
            <a:pPr lvl="1" indent="0">
              <a:buNone/>
            </a:pPr>
            <a:r>
              <a:rPr lang="pt-BR" sz="1600" dirty="0"/>
              <a:t>Fone Residencial (</a:t>
            </a:r>
            <a:r>
              <a:rPr lang="pt-BR" sz="1600" dirty="0" err="1" smtClean="0"/>
              <a:t>text</a:t>
            </a:r>
            <a:r>
              <a:rPr lang="pt-BR" sz="1600" dirty="0" smtClean="0"/>
              <a:t> + JS         </a:t>
            </a:r>
            <a:r>
              <a:rPr lang="pt-BR" sz="1600" dirty="0"/>
              <a:t>		Fone Celular (</a:t>
            </a:r>
            <a:r>
              <a:rPr lang="pt-BR" sz="1600" dirty="0" err="1" smtClean="0"/>
              <a:t>text</a:t>
            </a:r>
            <a:r>
              <a:rPr lang="pt-BR" sz="1600" dirty="0"/>
              <a:t> </a:t>
            </a:r>
            <a:r>
              <a:rPr lang="pt-BR" sz="1600" dirty="0" smtClean="0"/>
              <a:t>+ JS)     </a:t>
            </a:r>
            <a:endParaRPr lang="pt-BR" sz="1600" dirty="0"/>
          </a:p>
          <a:p>
            <a:pPr lvl="1" indent="0">
              <a:buNone/>
            </a:pPr>
            <a:r>
              <a:rPr lang="pt-BR" sz="1600" dirty="0" smtClean="0"/>
              <a:t>RG(</a:t>
            </a:r>
            <a:r>
              <a:rPr lang="pt-BR" sz="1600" dirty="0" err="1" smtClean="0"/>
              <a:t>text</a:t>
            </a:r>
            <a:r>
              <a:rPr lang="pt-BR" sz="1600" dirty="0" smtClean="0"/>
              <a:t> + JS)</a:t>
            </a:r>
            <a:r>
              <a:rPr lang="pt-BR" sz="1600" dirty="0"/>
              <a:t>				CPF (</a:t>
            </a:r>
            <a:r>
              <a:rPr lang="pt-BR" sz="1600" dirty="0" err="1" smtClean="0"/>
              <a:t>text</a:t>
            </a:r>
            <a:r>
              <a:rPr lang="pt-BR" sz="1600" dirty="0" smtClean="0"/>
              <a:t> + JS)</a:t>
            </a:r>
          </a:p>
          <a:p>
            <a:pPr lvl="1" indent="0">
              <a:buNone/>
            </a:pPr>
            <a:r>
              <a:rPr lang="pt-BR" sz="1600" dirty="0" smtClean="0"/>
              <a:t>Sexo (radio)				Peso (</a:t>
            </a:r>
            <a:r>
              <a:rPr lang="pt-BR" sz="1600" dirty="0" err="1" smtClean="0"/>
              <a:t>text</a:t>
            </a:r>
            <a:r>
              <a:rPr lang="pt-BR" sz="1600" dirty="0"/>
              <a:t> </a:t>
            </a:r>
            <a:r>
              <a:rPr lang="pt-BR" sz="1600" dirty="0" smtClean="0"/>
              <a:t>+ JS)		Altura (</a:t>
            </a:r>
            <a:r>
              <a:rPr lang="pt-BR" sz="1600" dirty="0" err="1" smtClean="0"/>
              <a:t>text</a:t>
            </a:r>
            <a:r>
              <a:rPr lang="pt-BR" sz="1600" dirty="0" smtClean="0"/>
              <a:t> + JS)</a:t>
            </a:r>
            <a:endParaRPr lang="pt-BR" sz="1600" dirty="0"/>
          </a:p>
          <a:p>
            <a:pPr lvl="1" indent="0">
              <a:buNone/>
            </a:pPr>
            <a:endParaRPr lang="pt-BR" sz="1600" b="1" dirty="0"/>
          </a:p>
          <a:p>
            <a:pPr lvl="1" indent="0">
              <a:buNone/>
            </a:pPr>
            <a:r>
              <a:rPr lang="pt-BR" sz="1600" b="1" dirty="0" smtClean="0"/>
              <a:t>Inscrição nas Modalidades:</a:t>
            </a:r>
            <a:endParaRPr lang="pt-BR" sz="1600" b="1" dirty="0"/>
          </a:p>
          <a:p>
            <a:pPr lvl="1" indent="0">
              <a:buNone/>
            </a:pPr>
            <a:r>
              <a:rPr lang="pt-BR" sz="1600" dirty="0" smtClean="0"/>
              <a:t>Modalidade: </a:t>
            </a:r>
            <a:r>
              <a:rPr lang="pt-BR" sz="1600" dirty="0"/>
              <a:t>(radio – </a:t>
            </a:r>
            <a:r>
              <a:rPr lang="pt-BR" sz="1600" dirty="0" smtClean="0"/>
              <a:t>natação,  hidroginástica, musculação, </a:t>
            </a:r>
            <a:r>
              <a:rPr lang="pt-BR" sz="1600" dirty="0" err="1" smtClean="0"/>
              <a:t>etc</a:t>
            </a:r>
            <a:r>
              <a:rPr lang="pt-BR" sz="1600" dirty="0"/>
              <a:t>)      </a:t>
            </a:r>
          </a:p>
          <a:p>
            <a:pPr lvl="1" indent="0">
              <a:buNone/>
            </a:pPr>
            <a:r>
              <a:rPr lang="pt-BR" sz="1600" dirty="0" smtClean="0"/>
              <a:t>Dia semana (</a:t>
            </a:r>
            <a:r>
              <a:rPr lang="pt-BR" sz="1600" dirty="0" err="1" smtClean="0"/>
              <a:t>checkbox</a:t>
            </a:r>
            <a:r>
              <a:rPr lang="pt-BR" sz="1600" dirty="0" smtClean="0"/>
              <a:t> – segunda, terça, </a:t>
            </a:r>
            <a:r>
              <a:rPr lang="pt-BR" sz="1600" dirty="0" err="1" smtClean="0"/>
              <a:t>etc</a:t>
            </a:r>
            <a:r>
              <a:rPr lang="pt-BR" sz="1600" dirty="0" smtClean="0"/>
              <a:t>)	</a:t>
            </a:r>
          </a:p>
          <a:p>
            <a:pPr lvl="1" indent="0">
              <a:buNone/>
            </a:pPr>
            <a:r>
              <a:rPr lang="pt-BR" sz="1600" dirty="0" smtClean="0"/>
              <a:t>Horário </a:t>
            </a:r>
            <a:r>
              <a:rPr lang="pt-BR" sz="1600" dirty="0"/>
              <a:t>(time) </a:t>
            </a:r>
          </a:p>
          <a:p>
            <a:pPr lvl="1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/>
              <a:t>Botões</a:t>
            </a:r>
            <a:r>
              <a:rPr lang="pt-BR" sz="1600" dirty="0"/>
              <a:t> (Enviar e Limpar)</a:t>
            </a:r>
          </a:p>
          <a:p>
            <a:pPr lvl="1" indent="0">
              <a:buNone/>
            </a:pPr>
            <a:endParaRPr lang="pt-BR" sz="1600" dirty="0"/>
          </a:p>
          <a:p>
            <a:pPr lvl="1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OBS: Página deve ser personalizada de acordo com a pagina inicial (INDEX</a:t>
            </a:r>
            <a:r>
              <a:rPr lang="pt-BR" sz="1600" b="1" dirty="0" smtClean="0">
                <a:solidFill>
                  <a:srgbClr val="FF0000"/>
                </a:solidFill>
              </a:rPr>
              <a:t>) e com validação em JS.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10" ma:contentTypeDescription="Crie um novo documento." ma:contentTypeScope="" ma:versionID="bf94c06fb45729f9a11ba328d998fa1e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6cf41cab9553de92c942a3b26adc8058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24155-A309-4DF0-AF7C-6EEA9DF1D267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26710101-bd84-4e96-9192-5534adc630e1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5A35C99-583A-4F6F-81E6-D9CD061994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46A37-E0F7-4066-A140-9F4F6C84D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219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Garamond</vt:lpstr>
      <vt:lpstr>Raleway</vt:lpstr>
      <vt:lpstr>SavonVTI</vt:lpstr>
      <vt:lpstr>Exercício HTML + CSS + JS – ACADEMIA</vt:lpstr>
      <vt:lpstr>Exercício HTML + CSS + JS – ACADEMIA</vt:lpstr>
      <vt:lpstr>Apresentação do PowerPoint</vt:lpstr>
      <vt:lpstr>Apresentação do PowerPoint</vt:lpstr>
      <vt:lpstr>Apresentação do PowerPoint</vt:lpstr>
      <vt:lpstr>Apresentação do PowerPoint</vt:lpstr>
      <vt:lpstr>Modelo do Formulário (ACADEMIA)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2021-11-01T17:52:51Z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