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10"/>
  </p:notesMasterIdLst>
  <p:sldIdLst>
    <p:sldId id="261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9" autoAdjust="0"/>
    <p:restoredTop sz="59742" autoAdjust="0"/>
  </p:normalViewPr>
  <p:slideViewPr>
    <p:cSldViewPr snapToGrid="0" showGuides="1">
      <p:cViewPr varScale="1">
        <p:scale>
          <a:sx n="55" d="100"/>
          <a:sy n="55" d="100"/>
        </p:scale>
        <p:origin x="1584" y="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919E9-4914-4892-83BF-6B1B8AEE0A42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0D0FE-AF74-4FB3-A5AC-0FE84BBFBA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39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4B417-A9E9-40D7-B7FA-BE48A42E7914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878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28666" y="6356350"/>
            <a:ext cx="1439334" cy="365125"/>
          </a:xfrm>
        </p:spPr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22"/>
            <a:ext cx="12192000" cy="637529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47799" y="6356350"/>
            <a:ext cx="7772400" cy="365125"/>
          </a:xfrm>
        </p:spPr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1961804" y="41565"/>
            <a:ext cx="1263534" cy="365125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26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49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643467"/>
            <a:ext cx="2628900" cy="553349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643467"/>
            <a:ext cx="7734300" cy="5533496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116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70580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32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 tIns="360000"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59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21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ppedv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83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5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 txBox="1">
            <a:spLocks/>
          </p:cNvSpPr>
          <p:nvPr/>
        </p:nvSpPr>
        <p:spPr>
          <a:xfrm>
            <a:off x="838203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253596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40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59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Eine gewerbliche Nutzung ist ausgeschlossen und berechtigt zum Schadenersatz. 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42"/>
            <a:ext cx="12192000" cy="637529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1961804" y="41565"/>
            <a:ext cx="1263534" cy="365125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54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eonardh@ppedv.d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JS Powerwoche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40765"/>
            <a:ext cx="9144000" cy="1655762"/>
          </a:xfrm>
        </p:spPr>
        <p:txBody>
          <a:bodyPr>
            <a:normAutofit/>
          </a:bodyPr>
          <a:lstStyle/>
          <a:p>
            <a:r>
              <a:rPr lang="de-DE" sz="4000" dirty="0"/>
              <a:t>Modul 0 – Organisatorisches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49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Lehrer">
            <a:extLst>
              <a:ext uri="{FF2B5EF4-FFF2-40B4-BE49-F238E27FC236}">
                <a16:creationId xmlns:a16="http://schemas.microsoft.com/office/drawing/2014/main" id="{BBD4917C-A45E-49F7-81CF-342782149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6714" y="956149"/>
            <a:ext cx="4815131" cy="48151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AF14D7E-770B-448A-B78A-CA1CDA4F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96015-B26D-47B6-8E0C-595961548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351" y="1847849"/>
            <a:ext cx="8521938" cy="467764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Ihr Trainer: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5600" dirty="0">
                <a:latin typeface="Freestyle Script" panose="030804020302050B0404" pitchFamily="66" charset="0"/>
              </a:rPr>
              <a:t>Leonard Hlavin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>
                <a:hlinkClick r:id="rId4"/>
              </a:rPr>
              <a:t>leonardh@ppedv.de</a:t>
            </a: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>
              <a:lnSpc>
                <a:spcPct val="120000"/>
              </a:lnSpc>
            </a:pPr>
            <a:r>
              <a:rPr lang="de-DE" dirty="0"/>
              <a:t>Kurse bei ppedv: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JavaScript, HTML und CSS – Jump Start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HTML5 und CSS3 – Einstieg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Responsive Design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Powerwoche: HTML5, CSS3 und Responsive Design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Powerwoche: JS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CFD959-77D0-4CF2-9897-DEC76C69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064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3" t="15649" r="46690" b="11479"/>
          <a:stretch/>
        </p:blipFill>
        <p:spPr bwMode="auto">
          <a:xfrm>
            <a:off x="7879178" y="457200"/>
            <a:ext cx="3614073" cy="4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ppedv 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7651" y="1690688"/>
            <a:ext cx="8931279" cy="425280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Firmensitz in Burghausen</a:t>
            </a:r>
          </a:p>
          <a:p>
            <a:pPr>
              <a:lnSpc>
                <a:spcPct val="150000"/>
              </a:lnSpc>
            </a:pPr>
            <a:r>
              <a:rPr lang="de-DE" dirty="0"/>
              <a:t>Büros in verschiedenen Städten: </a:t>
            </a:r>
          </a:p>
          <a:p>
            <a:pPr>
              <a:lnSpc>
                <a:spcPct val="150000"/>
              </a:lnSpc>
            </a:pPr>
            <a:r>
              <a:rPr lang="de-DE" dirty="0"/>
              <a:t>Ca. 50 Mitarbeiter</a:t>
            </a:r>
          </a:p>
          <a:p>
            <a:pPr>
              <a:lnSpc>
                <a:spcPct val="150000"/>
              </a:lnSpc>
            </a:pPr>
            <a:r>
              <a:rPr lang="de-DE" dirty="0"/>
              <a:t>Schulungen für nahezu alle Microsoft-Technologien </a:t>
            </a:r>
          </a:p>
          <a:p>
            <a:pPr>
              <a:lnSpc>
                <a:spcPct val="150000"/>
              </a:lnSpc>
            </a:pPr>
            <a:r>
              <a:rPr lang="de-DE" dirty="0"/>
              <a:t>Konferenzen, Camps, Blog</a:t>
            </a:r>
          </a:p>
        </p:txBody>
      </p:sp>
    </p:spTree>
    <p:extLst>
      <p:ext uri="{BB962C8B-B14F-4D97-AF65-F5344CB8AC3E}">
        <p14:creationId xmlns:p14="http://schemas.microsoft.com/office/powerpoint/2010/main" val="334952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Vorab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Kursablauf &amp; Organisatorisches</a:t>
            </a:r>
          </a:p>
          <a:p>
            <a:pPr>
              <a:lnSpc>
                <a:spcPct val="150000"/>
              </a:lnSpc>
            </a:pPr>
            <a:r>
              <a:rPr lang="de-DE" dirty="0"/>
              <a:t>Räumlichkeiten</a:t>
            </a:r>
          </a:p>
          <a:p>
            <a:pPr>
              <a:lnSpc>
                <a:spcPct val="150000"/>
              </a:lnSpc>
            </a:pPr>
            <a:r>
              <a:rPr lang="de-DE" dirty="0"/>
              <a:t>Vorstellungsrunde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Hintergrund, Motivation und Vorkenntnisse</a:t>
            </a:r>
          </a:p>
          <a:p>
            <a:pPr>
              <a:lnSpc>
                <a:spcPct val="150000"/>
              </a:lnSpc>
            </a:pPr>
            <a:r>
              <a:rPr lang="de-DE" dirty="0"/>
              <a:t>Bei Unklarheiten: Möglichst sofort fragen!</a:t>
            </a:r>
          </a:p>
          <a:p>
            <a:pPr>
              <a:lnSpc>
                <a:spcPct val="150000"/>
              </a:lnSpc>
            </a:pPr>
            <a:r>
              <a:rPr lang="de-DE" dirty="0"/>
              <a:t>Slides sind später online verfügbar</a:t>
            </a:r>
          </a:p>
        </p:txBody>
      </p:sp>
      <p:pic>
        <p:nvPicPr>
          <p:cNvPr id="5" name="Grafik 4" descr="Messer und Gabel">
            <a:extLst>
              <a:ext uri="{FF2B5EF4-FFF2-40B4-BE49-F238E27FC236}">
                <a16:creationId xmlns:a16="http://schemas.microsoft.com/office/drawing/2014/main" id="{ECA3B537-E9C7-4BCB-A37A-42B20AAE1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942992" y="1690688"/>
            <a:ext cx="914400" cy="914400"/>
          </a:xfrm>
          <a:prstGeom prst="rect">
            <a:avLst/>
          </a:prstGeom>
        </p:spPr>
      </p:pic>
      <p:pic>
        <p:nvPicPr>
          <p:cNvPr id="7" name="Grafik 6" descr="Aus der Cloud herunterladen">
            <a:extLst>
              <a:ext uri="{FF2B5EF4-FFF2-40B4-BE49-F238E27FC236}">
                <a16:creationId xmlns:a16="http://schemas.microsoft.com/office/drawing/2014/main" id="{A1D5EC50-3BE7-4B59-BB00-0E5C985558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0617" y="5262563"/>
            <a:ext cx="914400" cy="914400"/>
          </a:xfrm>
          <a:prstGeom prst="rect">
            <a:avLst/>
          </a:prstGeom>
        </p:spPr>
      </p:pic>
      <p:pic>
        <p:nvPicPr>
          <p:cNvPr id="9" name="Grafik 8" descr="Uhr">
            <a:extLst>
              <a:ext uri="{FF2B5EF4-FFF2-40B4-BE49-F238E27FC236}">
                <a16:creationId xmlns:a16="http://schemas.microsoft.com/office/drawing/2014/main" id="{BF71BDDE-E5A0-44FD-A8A3-FCA80A8757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6314" y="1690688"/>
            <a:ext cx="914400" cy="914400"/>
          </a:xfrm>
          <a:prstGeom prst="rect">
            <a:avLst/>
          </a:prstGeom>
        </p:spPr>
      </p:pic>
      <p:pic>
        <p:nvPicPr>
          <p:cNvPr id="11" name="Grafik 10" descr="Theater">
            <a:extLst>
              <a:ext uri="{FF2B5EF4-FFF2-40B4-BE49-F238E27FC236}">
                <a16:creationId xmlns:a16="http://schemas.microsoft.com/office/drawing/2014/main" id="{1E399151-5076-479F-8013-1D82D35B1A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39761" y="3267076"/>
            <a:ext cx="914400" cy="914400"/>
          </a:xfrm>
          <a:prstGeom prst="rect">
            <a:avLst/>
          </a:prstGeom>
        </p:spPr>
      </p:pic>
      <p:pic>
        <p:nvPicPr>
          <p:cNvPr id="13" name="Grafik 12" descr="Unterhaltung">
            <a:extLst>
              <a:ext uri="{FF2B5EF4-FFF2-40B4-BE49-F238E27FC236}">
                <a16:creationId xmlns:a16="http://schemas.microsoft.com/office/drawing/2014/main" id="{189E85C8-12B7-4623-BD98-ADA91E69A5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08680" y="4181476"/>
            <a:ext cx="914400" cy="914400"/>
          </a:xfrm>
          <a:prstGeom prst="rect">
            <a:avLst/>
          </a:prstGeom>
        </p:spPr>
      </p:pic>
      <p:pic>
        <p:nvPicPr>
          <p:cNvPr id="15" name="Grafik 14" descr="Benutzer">
            <a:extLst>
              <a:ext uri="{FF2B5EF4-FFF2-40B4-BE49-F238E27FC236}">
                <a16:creationId xmlns:a16="http://schemas.microsoft.com/office/drawing/2014/main" id="{2B28DC22-E6E7-436E-B1F8-3B83F5CB2C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84881" y="4720922"/>
            <a:ext cx="914400" cy="914400"/>
          </a:xfrm>
          <a:prstGeom prst="rect">
            <a:avLst/>
          </a:prstGeom>
        </p:spPr>
      </p:pic>
      <p:pic>
        <p:nvPicPr>
          <p:cNvPr id="17" name="Grafik 16" descr="Wegweiser">
            <a:extLst>
              <a:ext uri="{FF2B5EF4-FFF2-40B4-BE49-F238E27FC236}">
                <a16:creationId xmlns:a16="http://schemas.microsoft.com/office/drawing/2014/main" id="{BBFA2B30-7654-41EE-8CFF-FF345655DEA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38800" y="2435469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16848F5-B040-4BA6-96DD-3909A74D8CC4}"/>
              </a:ext>
            </a:extLst>
          </p:cNvPr>
          <p:cNvSpPr txBox="1"/>
          <p:nvPr/>
        </p:nvSpPr>
        <p:spPr>
          <a:xfrm>
            <a:off x="8365880" y="4453399"/>
            <a:ext cx="29014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rgbClr val="F18826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5110464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edvVorlage.potx" id="{B4000843-0C78-41E0-AA62-C6825C944C5F}" vid="{613BCDBC-6EF2-4245-A716-F592A4A5003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d114afb-a3c1-4e54-ac7e-59d5dc858064">QCVKMJJWM3PQ-1355832870-153</_dlc_DocId>
    <_dlc_DocIdUrl xmlns="8d114afb-a3c1-4e54-ac7e-59d5dc858064">
      <Url>https://ppedv.sharepoint.com/sites/files/Trainer/_layouts/15/DocIdRedir.aspx?ID=QCVKMJJWM3PQ-1355832870-153</Url>
      <Description>QCVKMJJWM3PQ-1355832870-153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34AB455BD4928468D53830089F4F4C9" ma:contentTypeVersion="2" ma:contentTypeDescription="Ein neues Dokument erstellen." ma:contentTypeScope="" ma:versionID="15f8915ff7e45c7dfaeb1adde72c7766">
  <xsd:schema xmlns:xsd="http://www.w3.org/2001/XMLSchema" xmlns:xs="http://www.w3.org/2001/XMLSchema" xmlns:p="http://schemas.microsoft.com/office/2006/metadata/properties" xmlns:ns2="8d114afb-a3c1-4e54-ac7e-59d5dc858064" xmlns:ns3="fbff3a2a-182b-475e-a74c-11bbbde62b87" targetNamespace="http://schemas.microsoft.com/office/2006/metadata/properties" ma:root="true" ma:fieldsID="f737850b48810aee2518a522144165fa" ns2:_="" ns3:_="">
    <xsd:import namespace="8d114afb-a3c1-4e54-ac7e-59d5dc858064"/>
    <xsd:import namespace="fbff3a2a-182b-475e-a74c-11bbbde62b8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114afb-a3c1-4e54-ac7e-59d5dc85806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ff3a2a-182b-475e-a74c-11bbbde62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E6F826-4F57-4606-9DB6-7D008AB645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97BF57-25E7-44E7-A055-8CB2691A4095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9F95C00-1760-4EBE-B0F1-FC82C0EB1AA5}">
  <ds:schemaRefs>
    <ds:schemaRef ds:uri="http://schemas.microsoft.com/office/2006/documentManagement/types"/>
    <ds:schemaRef ds:uri="http://purl.org/dc/terms/"/>
    <ds:schemaRef ds:uri="http://purl.org/dc/dcmitype/"/>
    <ds:schemaRef ds:uri="fbff3a2a-182b-475e-a74c-11bbbde62b87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d114afb-a3c1-4e54-ac7e-59d5dc858064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EC341628-5756-43AD-88E4-C17AA51BA6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114afb-a3c1-4e54-ac7e-59d5dc858064"/>
    <ds:schemaRef ds:uri="fbff3a2a-182b-475e-a74c-11bbbde62b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ppedvVorlage_Powerpoint</Template>
  <TotalTime>0</TotalTime>
  <Words>99</Words>
  <Application>Microsoft Office PowerPoint</Application>
  <PresentationFormat>Breitbild</PresentationFormat>
  <Paragraphs>30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Freestyle Script</vt:lpstr>
      <vt:lpstr>Design1</vt:lpstr>
      <vt:lpstr>JS Powerwoche</vt:lpstr>
      <vt:lpstr>Vorstellung</vt:lpstr>
      <vt:lpstr>Die ppedv AG</vt:lpstr>
      <vt:lpstr>Vorab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2.0</dc:title>
  <dc:creator>Maximilian Schweigerdt</dc:creator>
  <cp:lastModifiedBy>Leonard Hlavin</cp:lastModifiedBy>
  <cp:revision>273</cp:revision>
  <dcterms:created xsi:type="dcterms:W3CDTF">2016-09-16T14:17:09Z</dcterms:created>
  <dcterms:modified xsi:type="dcterms:W3CDTF">2018-06-11T07:42:26Z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urstitel">
    <vt:lpwstr>3;#nicht zugeordnet|019c91e6-bb0e-43eb-99bf-aee28d7ce2ce</vt:lpwstr>
  </property>
  <property fmtid="{D5CDD505-2E9C-101B-9397-08002B2CF9AE}" pid="3" name="Thema">
    <vt:lpwstr>47;#nicht zugeordnet|83dd853b-6e4a-474a-9180-31ee9b61d86a</vt:lpwstr>
  </property>
  <property fmtid="{D5CDD505-2E9C-101B-9397-08002B2CF9AE}" pid="4" name="ContentTypeId">
    <vt:lpwstr>0x010100B34AB455BD4928468D53830089F4F4C9</vt:lpwstr>
  </property>
  <property fmtid="{D5CDD505-2E9C-101B-9397-08002B2CF9AE}" pid="5" name="_dlc_DocIdItemGuid">
    <vt:lpwstr>fa7dc92e-910f-4900-9296-52df1ea5a1ca</vt:lpwstr>
  </property>
</Properties>
</file>