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F0028-38FE-4AD9-842B-404B0FDB6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2A4B26-5243-469C-9305-F54FB509D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30312-DBED-4B95-9CD7-9F513953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F917-2222-48F1-997C-9549B8CD78C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6396A-0DDB-4A13-87F1-FE2E8E79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73999-D115-4476-9310-01B1DE57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8B0A-5740-4F04-875E-62F475E2F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55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5101F-F374-4643-AB4B-2D76791E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08387C-EF19-4EA5-8E97-FCD48E657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863FA2-EAB7-457B-8D1C-395F58B3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F917-2222-48F1-997C-9549B8CD78C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2DF301-4C4C-4976-81DD-A6370078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CED36-2760-4CA1-A456-78D3E76C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8B0A-5740-4F04-875E-62F475E2F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6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EFDEA2-1DA3-467B-A61A-1F8722491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FA3B6F-748E-4FCE-9133-49B949668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12AC4-2D5A-4178-AAAA-5545784C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F917-2222-48F1-997C-9549B8CD78C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F32F1-616C-4CF9-A08E-BFCCB4D9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1BFBFD-E8C3-4626-B510-17BD0273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8B0A-5740-4F04-875E-62F475E2F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5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E35CA-908D-43A9-8D35-57B7AC8C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F7AB0-F120-43EF-BF41-F50BF991A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4D1A76-BF0E-4387-A686-BD3CDBF0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F917-2222-48F1-997C-9549B8CD78C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BCCAF5-8BC7-4F0E-BFA2-7D75D620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B4D96A-95F6-4C82-8F04-AA7EA6D4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8B0A-5740-4F04-875E-62F475E2F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86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076F8-E57A-4153-B12E-5C0D3EAD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3257D6-4A99-442E-B85E-79B0A8ED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7B000-8BDD-4F07-A1AF-2879F0AC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F917-2222-48F1-997C-9549B8CD78C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7C656F-6A12-47B9-BE0B-79256B5A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ED7CBE-EB99-4647-BF28-F0D6C28C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8B0A-5740-4F04-875E-62F475E2F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68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2EBFD-300D-49B2-9B28-EE6C0A63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DF96D3-0070-4743-A45E-F35CAE13C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13576E-3682-45A9-81DB-7C372E96E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D7FABB-F8C1-4A94-8D8C-64B57339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F917-2222-48F1-997C-9549B8CD78C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54AC13-87DC-4F87-90C1-06003488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BC42AF-9C4B-4305-B986-A17FBDB3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8B0A-5740-4F04-875E-62F475E2F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7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52359-7C4B-49CE-B0A3-42013EB8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D5614C-B3D8-42EE-A750-ED6AB343C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3DD302-BD6B-417D-9D65-3C91F871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F03474-C996-4AFA-98A9-A25AB7B3E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7666B2-A9B0-4003-A461-FD0CBE544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BA04F4-F20F-477C-801A-3196898A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F917-2222-48F1-997C-9549B8CD78C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46036C-2272-4628-9A15-4B46A8A2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262AA6-53A7-4321-B8A2-39B99103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8B0A-5740-4F04-875E-62F475E2F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49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E86FA-4B47-43BA-8A19-E7840C91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EEF585-10DB-47E4-9B2C-DB877BE9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F917-2222-48F1-997C-9549B8CD78C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78B2E4-0531-4A14-8527-BCCAE81B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39E26D-9DC4-4A03-8D99-C9189642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8B0A-5740-4F04-875E-62F475E2F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25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B031B6-56AF-414A-B3DD-8455205B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F917-2222-48F1-997C-9549B8CD78C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348624-EC44-4575-B254-89BF91D3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55282-2DFA-4C22-B0E8-98C065D0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8B0A-5740-4F04-875E-62F475E2F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5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8B710-707A-4D10-B37B-6028AD9F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7072E-47F5-48CD-B658-027994AF9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A24E16-8E19-4FF5-B1E6-0E5139683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D3094D-C70A-43F7-A2F8-2BD32942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F917-2222-48F1-997C-9549B8CD78C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37121D-7330-41EC-852A-42129B58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676B16-2BD0-4F0D-A80C-C892EB3E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8B0A-5740-4F04-875E-62F475E2F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68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39D86-49D4-4106-8908-F05D6639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5DA6BB-C9AD-453D-9B3E-68C152CB3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502698-C099-46CD-B01A-05B8328CA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71DA93-7A80-4339-9FA2-88204E1B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F917-2222-48F1-997C-9549B8CD78C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E0753E-4A25-4747-A182-89C1DE93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93CD4E-33FF-4803-9B23-7FCF7956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8B0A-5740-4F04-875E-62F475E2F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44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C0D73F-4067-490C-ACD5-254F9090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60E6B-F38E-4312-A6E9-6F066CCBB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3FB95-FB1B-485B-8E4B-BD824CFFF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F917-2222-48F1-997C-9549B8CD78CC}" type="datetimeFigureOut">
              <a:rPr lang="de-DE" smtClean="0"/>
              <a:t>05.07.2018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9BC20-0112-4BC7-B1EB-64B03D8AB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0508D-EF6B-4503-871B-2DEA33229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88B0A-5740-4F04-875E-62F475E2FA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50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8F77C03-C1EB-4D96-BFBA-F8C8C855253D}"/>
              </a:ext>
            </a:extLst>
          </p:cNvPr>
          <p:cNvSpPr/>
          <p:nvPr/>
        </p:nvSpPr>
        <p:spPr>
          <a:xfrm>
            <a:off x="594804" y="390617"/>
            <a:ext cx="11150353" cy="6303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2D44C96-B19D-42F6-9BCE-6D850D88443C}"/>
              </a:ext>
            </a:extLst>
          </p:cNvPr>
          <p:cNvSpPr/>
          <p:nvPr/>
        </p:nvSpPr>
        <p:spPr>
          <a:xfrm>
            <a:off x="435006" y="6010183"/>
            <a:ext cx="11416683" cy="408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Wir verwenden Cookies….  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C331117-8DA6-4554-8D31-F2D953D2184F}"/>
              </a:ext>
            </a:extLst>
          </p:cNvPr>
          <p:cNvSpPr/>
          <p:nvPr/>
        </p:nvSpPr>
        <p:spPr>
          <a:xfrm>
            <a:off x="3773009" y="6121153"/>
            <a:ext cx="630315" cy="1864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48494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3</cp:revision>
  <dcterms:created xsi:type="dcterms:W3CDTF">2018-07-05T08:53:08Z</dcterms:created>
  <dcterms:modified xsi:type="dcterms:W3CDTF">2018-07-05T15:03:31Z</dcterms:modified>
</cp:coreProperties>
</file>