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DD66B-4776-4653-9D3C-047FD223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DAEAD9-9327-4855-AAD1-785B3EB0E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9C1BA-4877-4B9C-AF02-0688DA02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0739D3-6D4D-4A2A-8295-7307E1C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BE814-911E-40D8-A0DC-150A8224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04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D6727-F4B4-4D58-98CF-DE927F45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0001EC-6EFA-480A-ABF5-F22C2C33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3A359-8198-4D42-8FC9-2C2F3A5F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4F82C-F9A1-475D-9B0C-BBFDB771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04813-A00D-46D6-BF6F-2C5E1EF9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25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EFEFA6-055C-46AA-BAFF-3081613F9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E62ABB-E49A-49DA-BE5C-BA9C80CC7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15D9B-60A0-44B1-A266-F9BC11C3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185ED-0EDD-40FB-A5C0-A7D3DFF5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C36D3-349E-4303-A70D-70A83099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8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5EEA-D5C8-4A94-A0FE-EE80C922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1D2AD-23CD-42DA-BD6A-F50473C2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81A4D-042A-4C84-AE3C-522DF5CB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B9198-B328-4504-96DB-39B32C62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CB3B3-4B75-404E-89F9-D4D743F2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58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E4689-AA4A-45C2-9204-333060CA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6FA6A-BC68-4F51-8FD8-AC58C7AC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FC46E-BE98-4ECC-AB2A-BE6EBDB2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9CD483-7362-47BC-9D8C-FF5E085A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2D553-9FDB-488C-9A51-12F64CEA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37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2D71-B1C7-46DD-954E-C20FF69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BFC5E-BE65-41F5-9E50-C52102BD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6DCD7F-B621-4AD1-8AEF-0CBAD031B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FD93D-3119-4783-A2D3-ABDDE9A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EA4CD9-ACB1-4EC3-802B-A369FCA8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C02F18-31AA-4F66-8E31-324BE87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24ADC-0366-4361-814A-1071F54B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4C99D-25BF-4D15-94FC-721F96AA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9A29-473D-40B4-A932-6AF6BDB8A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37746B-488E-48CC-848C-151579668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DFA617-F27F-4116-92C5-28F91A242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B9D272-A1AB-47E3-B378-F9AB9561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19AA4C-E1FC-4AB3-9103-4E043728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71F48A-218D-445F-8621-ACD89E5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6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9A3BC-B5D1-4F88-ADFA-4E41F2FB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62A46-C27B-4376-97DE-E57FF150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D76CD4-65A3-44B9-9545-8F2E12C2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E1F3B-C20A-4AFA-B9CF-79FC1C42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82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C33141-261D-42EC-8E5B-6447F77D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C37C79-D54F-4C64-A104-4F591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FB7ED-7CD4-4B24-997D-39397B76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77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18444-3E78-4ABC-94B4-B26FAC5B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BEF39-BA73-418C-B01E-A9486564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BAFD42-4545-4D0B-81CC-A3971A8C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40C338-83A3-4C0C-A4DB-B14B4B65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CEBEE-D551-4958-A80C-B9EF88BF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129C4-5AAC-452A-8A5E-C2E8E972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81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8B46C-0B1C-4743-A14E-D68A7D17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EE709A-1E7C-4F20-A221-76A52428B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399942-71BA-45C6-AA87-827F1408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2DAE2-A9DC-4EC7-9DE8-DD305D5A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424EA2-4532-4E90-B72A-01637E35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18346B-751C-46CE-BE78-AED1CB02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2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AE4074-DCA2-4D99-A245-D5E61CE0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31455-0AFC-4D3F-AC1D-AF2F0B45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39237-3A57-4C19-B97B-A0953FE1B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5FA6-7089-40AF-B8CA-93A43CEE0F91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A38052-290A-4810-9425-C58A0639F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7A1AB-6194-493B-8508-149AE89C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E226-1FD9-4F0C-953C-4C43BC008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58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B2CCC79-BBCF-4A68-928F-688A02C36FF5}"/>
              </a:ext>
            </a:extLst>
          </p:cNvPr>
          <p:cNvSpPr/>
          <p:nvPr/>
        </p:nvSpPr>
        <p:spPr>
          <a:xfrm>
            <a:off x="1002323" y="659423"/>
            <a:ext cx="10612315" cy="565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F36B10D-0179-4B1D-A9A2-6F5EC5AE3FCA}"/>
              </a:ext>
            </a:extLst>
          </p:cNvPr>
          <p:cNvSpPr/>
          <p:nvPr/>
        </p:nvSpPr>
        <p:spPr>
          <a:xfrm>
            <a:off x="1107831" y="782515"/>
            <a:ext cx="10322169" cy="9935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DAE21CB-9F66-4FCB-83B1-863DB251AF45}"/>
              </a:ext>
            </a:extLst>
          </p:cNvPr>
          <p:cNvSpPr/>
          <p:nvPr/>
        </p:nvSpPr>
        <p:spPr>
          <a:xfrm>
            <a:off x="1107831" y="1837592"/>
            <a:ext cx="10322169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81AE19-266D-4FA6-BB58-8CE0F5809A3D}"/>
              </a:ext>
            </a:extLst>
          </p:cNvPr>
          <p:cNvSpPr/>
          <p:nvPr/>
        </p:nvSpPr>
        <p:spPr>
          <a:xfrm>
            <a:off x="1107831" y="2303584"/>
            <a:ext cx="10322169" cy="3525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212DB9-5FF0-4B06-829C-E0733D9A61DA}"/>
              </a:ext>
            </a:extLst>
          </p:cNvPr>
          <p:cNvSpPr/>
          <p:nvPr/>
        </p:nvSpPr>
        <p:spPr>
          <a:xfrm>
            <a:off x="1107831" y="5873262"/>
            <a:ext cx="10322169" cy="3253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647FE90-2399-4507-87ED-5ED16A14F016}"/>
              </a:ext>
            </a:extLst>
          </p:cNvPr>
          <p:cNvSpPr/>
          <p:nvPr/>
        </p:nvSpPr>
        <p:spPr>
          <a:xfrm>
            <a:off x="1450731" y="2637692"/>
            <a:ext cx="9504484" cy="139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B093CD-A74C-490C-8043-AA6D1CDBEB3E}"/>
              </a:ext>
            </a:extLst>
          </p:cNvPr>
          <p:cNvSpPr/>
          <p:nvPr/>
        </p:nvSpPr>
        <p:spPr>
          <a:xfrm>
            <a:off x="1450731" y="4188069"/>
            <a:ext cx="9504484" cy="139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8700B7-8D78-40B8-97AB-ACB94E3FF6AF}"/>
              </a:ext>
            </a:extLst>
          </p:cNvPr>
          <p:cNvSpPr/>
          <p:nvPr/>
        </p:nvSpPr>
        <p:spPr>
          <a:xfrm>
            <a:off x="1820008" y="2883877"/>
            <a:ext cx="283112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 oder </a:t>
            </a:r>
            <a:r>
              <a:rPr lang="de-DE" dirty="0" err="1"/>
              <a:t>bild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1027E5F-F3FB-459C-BDD1-A369C7B81F49}"/>
              </a:ext>
            </a:extLst>
          </p:cNvPr>
          <p:cNvSpPr/>
          <p:nvPr/>
        </p:nvSpPr>
        <p:spPr>
          <a:xfrm>
            <a:off x="4991832" y="2866292"/>
            <a:ext cx="255416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86F9ECC-7402-48A1-8098-2803F265A018}"/>
              </a:ext>
            </a:extLst>
          </p:cNvPr>
          <p:cNvSpPr/>
          <p:nvPr/>
        </p:nvSpPr>
        <p:spPr>
          <a:xfrm>
            <a:off x="1841989" y="4466492"/>
            <a:ext cx="408842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textbox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89B844-57BB-463D-B947-7640DF4DB5DA}"/>
              </a:ext>
            </a:extLst>
          </p:cNvPr>
          <p:cNvSpPr/>
          <p:nvPr/>
        </p:nvSpPr>
        <p:spPr>
          <a:xfrm>
            <a:off x="6398602" y="4479681"/>
            <a:ext cx="408842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textbox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BE18D0-6281-456A-9544-D45AB49B93CC}"/>
              </a:ext>
            </a:extLst>
          </p:cNvPr>
          <p:cNvSpPr/>
          <p:nvPr/>
        </p:nvSpPr>
        <p:spPr>
          <a:xfrm>
            <a:off x="7966928" y="2866292"/>
            <a:ext cx="255416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FA79A2-20EF-411F-83B5-35CCFB10A486}"/>
              </a:ext>
            </a:extLst>
          </p:cNvPr>
          <p:cNvSpPr/>
          <p:nvPr/>
        </p:nvSpPr>
        <p:spPr>
          <a:xfrm>
            <a:off x="1239716" y="1028700"/>
            <a:ext cx="1767254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companyname</a:t>
            </a:r>
            <a:endParaRPr lang="de-DE" dirty="0"/>
          </a:p>
        </p:txBody>
      </p:sp>
      <p:pic>
        <p:nvPicPr>
          <p:cNvPr id="16" name="Grafik 15" descr="Glühlampe">
            <a:extLst>
              <a:ext uri="{FF2B5EF4-FFF2-40B4-BE49-F238E27FC236}">
                <a16:creationId xmlns:a16="http://schemas.microsoft.com/office/drawing/2014/main" id="{B2E266F2-C059-4B70-A73B-A2103F63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2331" y="9363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05C620B-CC85-45B1-ABC9-61DA3B522C2C}"/>
              </a:ext>
            </a:extLst>
          </p:cNvPr>
          <p:cNvSpPr/>
          <p:nvPr/>
        </p:nvSpPr>
        <p:spPr>
          <a:xfrm>
            <a:off x="800100" y="703385"/>
            <a:ext cx="10700238" cy="555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7B7BAE-F7CB-4E2C-AAA6-E7D2B8186734}"/>
              </a:ext>
            </a:extLst>
          </p:cNvPr>
          <p:cNvSpPr/>
          <p:nvPr/>
        </p:nvSpPr>
        <p:spPr>
          <a:xfrm>
            <a:off x="1011115" y="984737"/>
            <a:ext cx="10128739" cy="448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BD059C-4B66-453E-91DB-30EF1414D326}"/>
              </a:ext>
            </a:extLst>
          </p:cNvPr>
          <p:cNvSpPr/>
          <p:nvPr/>
        </p:nvSpPr>
        <p:spPr>
          <a:xfrm>
            <a:off x="1222131" y="1767254"/>
            <a:ext cx="6831623" cy="8968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5D7B19-7290-480F-9562-2C717E06E5D7}"/>
              </a:ext>
            </a:extLst>
          </p:cNvPr>
          <p:cNvSpPr/>
          <p:nvPr/>
        </p:nvSpPr>
        <p:spPr>
          <a:xfrm>
            <a:off x="1222131" y="2919046"/>
            <a:ext cx="9645161" cy="8968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EF70DD-8C90-4535-8645-2890ED9EC596}"/>
              </a:ext>
            </a:extLst>
          </p:cNvPr>
          <p:cNvSpPr/>
          <p:nvPr/>
        </p:nvSpPr>
        <p:spPr>
          <a:xfrm>
            <a:off x="1011115" y="5574323"/>
            <a:ext cx="10137531" cy="4132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CB3F15-3932-4B23-BEAC-2B87254175F2}"/>
              </a:ext>
            </a:extLst>
          </p:cNvPr>
          <p:cNvSpPr/>
          <p:nvPr/>
        </p:nvSpPr>
        <p:spPr>
          <a:xfrm>
            <a:off x="1222131" y="1169377"/>
            <a:ext cx="4211516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086E597-0319-419E-B307-B72B181D1B77}"/>
              </a:ext>
            </a:extLst>
          </p:cNvPr>
          <p:cNvSpPr txBox="1"/>
          <p:nvPr/>
        </p:nvSpPr>
        <p:spPr>
          <a:xfrm>
            <a:off x="1406769" y="2030995"/>
            <a:ext cx="63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Testtext</a:t>
            </a:r>
            <a:r>
              <a:rPr lang="de-DE" dirty="0"/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71CFB0A-7962-4A0D-8D40-42CC6857C36D}"/>
              </a:ext>
            </a:extLst>
          </p:cNvPr>
          <p:cNvSpPr/>
          <p:nvPr/>
        </p:nvSpPr>
        <p:spPr>
          <a:xfrm>
            <a:off x="1252903" y="4070838"/>
            <a:ext cx="9645161" cy="1169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D32F57-8A4D-48D0-BCBB-F876F3A48A89}"/>
              </a:ext>
            </a:extLst>
          </p:cNvPr>
          <p:cNvSpPr/>
          <p:nvPr/>
        </p:nvSpPr>
        <p:spPr>
          <a:xfrm>
            <a:off x="1406769" y="4193932"/>
            <a:ext cx="2839916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text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1ABEF7-B197-4BE8-B4BA-C42AFFC7A36F}"/>
              </a:ext>
            </a:extLst>
          </p:cNvPr>
          <p:cNvSpPr/>
          <p:nvPr/>
        </p:nvSpPr>
        <p:spPr>
          <a:xfrm>
            <a:off x="4431323" y="4193932"/>
            <a:ext cx="2839916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textbox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03E6D2A-A86E-491A-812C-BD2D6827BC34}"/>
              </a:ext>
            </a:extLst>
          </p:cNvPr>
          <p:cNvSpPr/>
          <p:nvPr/>
        </p:nvSpPr>
        <p:spPr>
          <a:xfrm>
            <a:off x="7455877" y="4198328"/>
            <a:ext cx="2839916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textbox</a:t>
            </a:r>
            <a:r>
              <a:rPr lang="de-DE" dirty="0"/>
              <a:t>, </a:t>
            </a:r>
            <a:r>
              <a:rPr lang="de-DE" dirty="0" err="1"/>
              <a:t>bla</a:t>
            </a:r>
            <a:r>
              <a:rPr lang="de-DE" dirty="0"/>
              <a:t>, </a:t>
            </a:r>
            <a:r>
              <a:rPr lang="de-DE" dirty="0" err="1"/>
              <a:t>bla</a:t>
            </a:r>
            <a:r>
              <a:rPr lang="de-DE" dirty="0"/>
              <a:t>, </a:t>
            </a:r>
            <a:r>
              <a:rPr lang="de-DE" dirty="0" err="1"/>
              <a:t>bla</a:t>
            </a:r>
            <a:r>
              <a:rPr lang="de-DE" dirty="0"/>
              <a:t>, </a:t>
            </a:r>
            <a:r>
              <a:rPr lang="de-DE" dirty="0" err="1"/>
              <a:t>bla</a:t>
            </a:r>
            <a:r>
              <a:rPr lang="de-DE" dirty="0"/>
              <a:t>, </a:t>
            </a:r>
            <a:r>
              <a:rPr lang="de-DE" dirty="0" err="1"/>
              <a:t>bla</a:t>
            </a:r>
            <a:r>
              <a:rPr lang="de-DE" dirty="0"/>
              <a:t>, </a:t>
            </a:r>
            <a:r>
              <a:rPr lang="de-DE" dirty="0" err="1"/>
              <a:t>bla</a:t>
            </a:r>
            <a:r>
              <a:rPr lang="de-DE" dirty="0"/>
              <a:t>, </a:t>
            </a:r>
            <a:r>
              <a:rPr lang="de-DE" dirty="0" err="1"/>
              <a:t>bla</a:t>
            </a:r>
            <a:r>
              <a:rPr lang="de-DE" dirty="0"/>
              <a:t>, </a:t>
            </a:r>
            <a:r>
              <a:rPr lang="de-DE" dirty="0" err="1"/>
              <a:t>bla</a:t>
            </a:r>
            <a:r>
              <a:rPr lang="de-DE" dirty="0"/>
              <a:t>, </a:t>
            </a:r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1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C0F953-9242-4882-AE7D-D3CDC25A7FEB}"/>
              </a:ext>
            </a:extLst>
          </p:cNvPr>
          <p:cNvSpPr/>
          <p:nvPr/>
        </p:nvSpPr>
        <p:spPr>
          <a:xfrm>
            <a:off x="1899137" y="1257300"/>
            <a:ext cx="3842239" cy="5152292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D5567-747C-4C83-9C4E-2240379D2E44}"/>
              </a:ext>
            </a:extLst>
          </p:cNvPr>
          <p:cNvSpPr/>
          <p:nvPr/>
        </p:nvSpPr>
        <p:spPr>
          <a:xfrm>
            <a:off x="3807098" y="1257300"/>
            <a:ext cx="1850100" cy="1257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6489C5-D727-4C92-A749-E39703AF99E2}"/>
              </a:ext>
            </a:extLst>
          </p:cNvPr>
          <p:cNvSpPr/>
          <p:nvPr/>
        </p:nvSpPr>
        <p:spPr>
          <a:xfrm>
            <a:off x="1971660" y="1257300"/>
            <a:ext cx="1850100" cy="1257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77A3862-110C-445F-A017-D3C6C1AD6B76}"/>
              </a:ext>
            </a:extLst>
          </p:cNvPr>
          <p:cNvSpPr/>
          <p:nvPr/>
        </p:nvSpPr>
        <p:spPr>
          <a:xfrm>
            <a:off x="2373923" y="1617785"/>
            <a:ext cx="844062" cy="4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DD0CC33-1EA7-4C45-B94A-4ACE74993505}"/>
              </a:ext>
            </a:extLst>
          </p:cNvPr>
          <p:cNvSpPr/>
          <p:nvPr/>
        </p:nvSpPr>
        <p:spPr>
          <a:xfrm>
            <a:off x="4381500" y="1617785"/>
            <a:ext cx="844062" cy="4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  <p:sp>
        <p:nvSpPr>
          <p:cNvPr id="4" name="Pfeil: nach links und rechts 3">
            <a:extLst>
              <a:ext uri="{FF2B5EF4-FFF2-40B4-BE49-F238E27FC236}">
                <a16:creationId xmlns:a16="http://schemas.microsoft.com/office/drawing/2014/main" id="{2BD84CF1-3F27-4A54-B692-B7D18F16BE2C}"/>
              </a:ext>
            </a:extLst>
          </p:cNvPr>
          <p:cNvSpPr/>
          <p:nvPr/>
        </p:nvSpPr>
        <p:spPr>
          <a:xfrm>
            <a:off x="3262019" y="1432619"/>
            <a:ext cx="1093060" cy="370332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831DC8CA-3AD6-4CAA-8297-3C0FFFC8758B}"/>
              </a:ext>
            </a:extLst>
          </p:cNvPr>
          <p:cNvSpPr/>
          <p:nvPr/>
        </p:nvSpPr>
        <p:spPr>
          <a:xfrm>
            <a:off x="2945423" y="1761860"/>
            <a:ext cx="290175" cy="181240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301C3ECE-93B3-4409-9480-9816AE7EB285}"/>
              </a:ext>
            </a:extLst>
          </p:cNvPr>
          <p:cNvSpPr/>
          <p:nvPr/>
        </p:nvSpPr>
        <p:spPr>
          <a:xfrm>
            <a:off x="3219581" y="1841988"/>
            <a:ext cx="588968" cy="21740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739EA975-75D8-4B89-944B-E07D51505634}"/>
              </a:ext>
            </a:extLst>
          </p:cNvPr>
          <p:cNvSpPr/>
          <p:nvPr/>
        </p:nvSpPr>
        <p:spPr>
          <a:xfrm>
            <a:off x="3800541" y="1835188"/>
            <a:ext cx="588968" cy="21740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Pfeil: nach links und rechts 10">
            <a:extLst>
              <a:ext uri="{FF2B5EF4-FFF2-40B4-BE49-F238E27FC236}">
                <a16:creationId xmlns:a16="http://schemas.microsoft.com/office/drawing/2014/main" id="{5A4D0DD3-F27D-4584-B0F2-FB539D0090CE}"/>
              </a:ext>
            </a:extLst>
          </p:cNvPr>
          <p:cNvSpPr/>
          <p:nvPr/>
        </p:nvSpPr>
        <p:spPr>
          <a:xfrm>
            <a:off x="3239349" y="2098429"/>
            <a:ext cx="588968" cy="217404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6A2179DB-D6D6-4922-BBC7-4FC878BE4A9D}"/>
              </a:ext>
            </a:extLst>
          </p:cNvPr>
          <p:cNvSpPr/>
          <p:nvPr/>
        </p:nvSpPr>
        <p:spPr>
          <a:xfrm>
            <a:off x="3828317" y="2098429"/>
            <a:ext cx="588968" cy="217404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ckige Klammer rechts 12">
            <a:extLst>
              <a:ext uri="{FF2B5EF4-FFF2-40B4-BE49-F238E27FC236}">
                <a16:creationId xmlns:a16="http://schemas.microsoft.com/office/drawing/2014/main" id="{41C7B250-35D0-4897-824C-B29E107A84C8}"/>
              </a:ext>
            </a:extLst>
          </p:cNvPr>
          <p:cNvSpPr/>
          <p:nvPr/>
        </p:nvSpPr>
        <p:spPr>
          <a:xfrm rot="5400000">
            <a:off x="3645890" y="2262568"/>
            <a:ext cx="325315" cy="114590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E519968-5A1A-4511-B40E-00FFEBE6C5C5}"/>
              </a:ext>
            </a:extLst>
          </p:cNvPr>
          <p:cNvSpPr/>
          <p:nvPr/>
        </p:nvSpPr>
        <p:spPr>
          <a:xfrm>
            <a:off x="2373923" y="2611315"/>
            <a:ext cx="844062" cy="4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408C55F-C523-4B43-9238-534B6FA59EE1}"/>
              </a:ext>
            </a:extLst>
          </p:cNvPr>
          <p:cNvSpPr/>
          <p:nvPr/>
        </p:nvSpPr>
        <p:spPr>
          <a:xfrm>
            <a:off x="2373923" y="3518388"/>
            <a:ext cx="844062" cy="4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DDAAAFA-1909-4705-B11E-180856B54A83}"/>
              </a:ext>
            </a:extLst>
          </p:cNvPr>
          <p:cNvSpPr/>
          <p:nvPr/>
        </p:nvSpPr>
        <p:spPr>
          <a:xfrm>
            <a:off x="2369739" y="4583724"/>
            <a:ext cx="844062" cy="4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BA5731B-4290-4850-B5BB-54F11C4113CF}"/>
              </a:ext>
            </a:extLst>
          </p:cNvPr>
          <p:cNvCxnSpPr>
            <a:cxnSpLocks/>
          </p:cNvCxnSpPr>
          <p:nvPr/>
        </p:nvCxnSpPr>
        <p:spPr>
          <a:xfrm flipH="1">
            <a:off x="2356310" y="756138"/>
            <a:ext cx="13429" cy="598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89DEC60D-3D38-4628-8ACD-1E43FE00F58E}"/>
              </a:ext>
            </a:extLst>
          </p:cNvPr>
          <p:cNvSpPr/>
          <p:nvPr/>
        </p:nvSpPr>
        <p:spPr>
          <a:xfrm>
            <a:off x="1933944" y="2755862"/>
            <a:ext cx="435795" cy="217404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B4AF4DC2-6FF8-4310-8998-8E72552A5698}"/>
              </a:ext>
            </a:extLst>
          </p:cNvPr>
          <p:cNvSpPr/>
          <p:nvPr/>
        </p:nvSpPr>
        <p:spPr>
          <a:xfrm>
            <a:off x="1920515" y="3637556"/>
            <a:ext cx="435795" cy="217404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8E397B04-B881-4690-A87F-C3CAD27D37DD}"/>
              </a:ext>
            </a:extLst>
          </p:cNvPr>
          <p:cNvSpPr/>
          <p:nvPr/>
        </p:nvSpPr>
        <p:spPr>
          <a:xfrm>
            <a:off x="1899137" y="4699225"/>
            <a:ext cx="435795" cy="217404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D73A765F-2B3C-4DE4-844D-62539285A6D6}"/>
              </a:ext>
            </a:extLst>
          </p:cNvPr>
          <p:cNvSpPr/>
          <p:nvPr/>
        </p:nvSpPr>
        <p:spPr>
          <a:xfrm>
            <a:off x="1934278" y="1759267"/>
            <a:ext cx="435795" cy="217404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315703-790D-4AAF-AAE2-0E81A4E963F2}"/>
              </a:ext>
            </a:extLst>
          </p:cNvPr>
          <p:cNvSpPr/>
          <p:nvPr/>
        </p:nvSpPr>
        <p:spPr>
          <a:xfrm>
            <a:off x="6207368" y="1257300"/>
            <a:ext cx="4725681" cy="217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16449BA-83CF-4E01-9493-076EEBC1A97F}"/>
              </a:ext>
            </a:extLst>
          </p:cNvPr>
          <p:cNvSpPr/>
          <p:nvPr/>
        </p:nvSpPr>
        <p:spPr>
          <a:xfrm>
            <a:off x="6216938" y="1759267"/>
            <a:ext cx="1564254" cy="1213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76455E9-4E14-4EFB-A476-5CDEAE36D53E}"/>
              </a:ext>
            </a:extLst>
          </p:cNvPr>
          <p:cNvSpPr/>
          <p:nvPr/>
        </p:nvSpPr>
        <p:spPr>
          <a:xfrm>
            <a:off x="7794973" y="1759266"/>
            <a:ext cx="1564254" cy="1213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8F12939-90C1-4489-B4B9-628FDA9DC338}"/>
              </a:ext>
            </a:extLst>
          </p:cNvPr>
          <p:cNvSpPr/>
          <p:nvPr/>
        </p:nvSpPr>
        <p:spPr>
          <a:xfrm>
            <a:off x="9368796" y="1759266"/>
            <a:ext cx="1564254" cy="1213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29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AE36EDD-5AC7-43DF-A271-E9BC8314A16E}"/>
              </a:ext>
            </a:extLst>
          </p:cNvPr>
          <p:cNvSpPr/>
          <p:nvPr/>
        </p:nvSpPr>
        <p:spPr>
          <a:xfrm>
            <a:off x="2479431" y="1257301"/>
            <a:ext cx="6392008" cy="409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EA910EE-0358-4DD4-92ED-202323398EEC}"/>
              </a:ext>
            </a:extLst>
          </p:cNvPr>
          <p:cNvCxnSpPr/>
          <p:nvPr/>
        </p:nvCxnSpPr>
        <p:spPr>
          <a:xfrm>
            <a:off x="1793631" y="3270738"/>
            <a:ext cx="77987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78B49BAC-231F-4E36-82A7-6BB4B90386DE}"/>
              </a:ext>
            </a:extLst>
          </p:cNvPr>
          <p:cNvSpPr/>
          <p:nvPr/>
        </p:nvSpPr>
        <p:spPr>
          <a:xfrm>
            <a:off x="4536830" y="2584949"/>
            <a:ext cx="2066192" cy="1371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407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0B1831C6-DB85-494F-A77F-B2D4E48F9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80675"/>
              </p:ext>
            </p:extLst>
          </p:nvPr>
        </p:nvGraphicFramePr>
        <p:xfrm>
          <a:off x="677985" y="455897"/>
          <a:ext cx="42808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219">
                  <a:extLst>
                    <a:ext uri="{9D8B030D-6E8A-4147-A177-3AD203B41FA5}">
                      <a16:colId xmlns:a16="http://schemas.microsoft.com/office/drawing/2014/main" val="2777124357"/>
                    </a:ext>
                  </a:extLst>
                </a:gridCol>
                <a:gridCol w="1070219">
                  <a:extLst>
                    <a:ext uri="{9D8B030D-6E8A-4147-A177-3AD203B41FA5}">
                      <a16:colId xmlns:a16="http://schemas.microsoft.com/office/drawing/2014/main" val="2563179954"/>
                    </a:ext>
                  </a:extLst>
                </a:gridCol>
                <a:gridCol w="1070219">
                  <a:extLst>
                    <a:ext uri="{9D8B030D-6E8A-4147-A177-3AD203B41FA5}">
                      <a16:colId xmlns:a16="http://schemas.microsoft.com/office/drawing/2014/main" val="982268179"/>
                    </a:ext>
                  </a:extLst>
                </a:gridCol>
                <a:gridCol w="1070219">
                  <a:extLst>
                    <a:ext uri="{9D8B030D-6E8A-4147-A177-3AD203B41FA5}">
                      <a16:colId xmlns:a16="http://schemas.microsoft.com/office/drawing/2014/main" val="4000832255"/>
                    </a:ext>
                  </a:extLst>
                </a:gridCol>
              </a:tblGrid>
              <a:tr h="29040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66716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8604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09645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8092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14027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EC841FA2-182D-4477-ACEC-56A9E299542B}"/>
              </a:ext>
            </a:extLst>
          </p:cNvPr>
          <p:cNvSpPr/>
          <p:nvPr/>
        </p:nvSpPr>
        <p:spPr>
          <a:xfrm>
            <a:off x="497255" y="236090"/>
            <a:ext cx="1375508" cy="233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A5D4A8-6BC4-4BDB-BA54-3FC186509219}"/>
              </a:ext>
            </a:extLst>
          </p:cNvPr>
          <p:cNvSpPr/>
          <p:nvPr/>
        </p:nvSpPr>
        <p:spPr>
          <a:xfrm>
            <a:off x="422031" y="408841"/>
            <a:ext cx="4950069" cy="44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03C578-B582-423A-8F9E-E7D9D99278B3}"/>
              </a:ext>
            </a:extLst>
          </p:cNvPr>
          <p:cNvSpPr/>
          <p:nvPr/>
        </p:nvSpPr>
        <p:spPr>
          <a:xfrm>
            <a:off x="677985" y="3244362"/>
            <a:ext cx="5072184" cy="233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4D644A-CB97-4DB0-889A-3CD393F71CD7}"/>
              </a:ext>
            </a:extLst>
          </p:cNvPr>
          <p:cNvSpPr/>
          <p:nvPr/>
        </p:nvSpPr>
        <p:spPr>
          <a:xfrm>
            <a:off x="800100" y="3429000"/>
            <a:ext cx="4739054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959177-8D79-4026-B865-24C52B0C0D4F}"/>
              </a:ext>
            </a:extLst>
          </p:cNvPr>
          <p:cNvSpPr/>
          <p:nvPr/>
        </p:nvSpPr>
        <p:spPr>
          <a:xfrm>
            <a:off x="800100" y="3955072"/>
            <a:ext cx="4739054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8D5C26-060C-4862-B080-007D2EEA9713}"/>
              </a:ext>
            </a:extLst>
          </p:cNvPr>
          <p:cNvSpPr/>
          <p:nvPr/>
        </p:nvSpPr>
        <p:spPr>
          <a:xfrm>
            <a:off x="800100" y="4481144"/>
            <a:ext cx="4739054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60994A-F6B0-45D2-AF16-8BCE3745150C}"/>
              </a:ext>
            </a:extLst>
          </p:cNvPr>
          <p:cNvSpPr/>
          <p:nvPr/>
        </p:nvSpPr>
        <p:spPr>
          <a:xfrm>
            <a:off x="800100" y="4998423"/>
            <a:ext cx="4739054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4E05F5B-0106-4BAB-9675-511BC31EF4D6}"/>
              </a:ext>
            </a:extLst>
          </p:cNvPr>
          <p:cNvSpPr/>
          <p:nvPr/>
        </p:nvSpPr>
        <p:spPr>
          <a:xfrm>
            <a:off x="949569" y="3525715"/>
            <a:ext cx="1362808" cy="158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AAE5879-C571-4559-AF18-FE05C3696963}"/>
              </a:ext>
            </a:extLst>
          </p:cNvPr>
          <p:cNvSpPr/>
          <p:nvPr/>
        </p:nvSpPr>
        <p:spPr>
          <a:xfrm>
            <a:off x="2461846" y="3525715"/>
            <a:ext cx="1362808" cy="158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1BC76B7-9516-4FBD-B3A3-B1A0A59D1FC2}"/>
              </a:ext>
            </a:extLst>
          </p:cNvPr>
          <p:cNvSpPr/>
          <p:nvPr/>
        </p:nvSpPr>
        <p:spPr>
          <a:xfrm>
            <a:off x="3982428" y="3525715"/>
            <a:ext cx="1362808" cy="158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41A246F-1602-4006-A4CA-F6B467016CFC}"/>
              </a:ext>
            </a:extLst>
          </p:cNvPr>
          <p:cNvCxnSpPr/>
          <p:nvPr/>
        </p:nvCxnSpPr>
        <p:spPr>
          <a:xfrm>
            <a:off x="2391508" y="2885340"/>
            <a:ext cx="0" cy="319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E1C075E-D1DB-4D4C-8DD5-00D53CAE4A0B}"/>
              </a:ext>
            </a:extLst>
          </p:cNvPr>
          <p:cNvCxnSpPr/>
          <p:nvPr/>
        </p:nvCxnSpPr>
        <p:spPr>
          <a:xfrm>
            <a:off x="3897924" y="2885340"/>
            <a:ext cx="0" cy="3191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0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0FA6828-9B74-4F36-AD2C-725FA459ED53}"/>
              </a:ext>
            </a:extLst>
          </p:cNvPr>
          <p:cNvSpPr/>
          <p:nvPr/>
        </p:nvSpPr>
        <p:spPr>
          <a:xfrm>
            <a:off x="703385" y="465992"/>
            <a:ext cx="10682653" cy="596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B5C909-1E65-4C62-A038-F0F5648AF4C0}"/>
              </a:ext>
            </a:extLst>
          </p:cNvPr>
          <p:cNvSpPr/>
          <p:nvPr/>
        </p:nvSpPr>
        <p:spPr>
          <a:xfrm>
            <a:off x="805962" y="615462"/>
            <a:ext cx="10465776" cy="1230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Wir verwenden Cookies…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E6AF50-D792-4C78-BEE7-596A8E08059E}"/>
              </a:ext>
            </a:extLst>
          </p:cNvPr>
          <p:cNvSpPr/>
          <p:nvPr/>
        </p:nvSpPr>
        <p:spPr>
          <a:xfrm>
            <a:off x="4994031" y="1033096"/>
            <a:ext cx="738554" cy="39565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3886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DF32966-BAFB-4905-892A-E641712F4FEB}"/>
              </a:ext>
            </a:extLst>
          </p:cNvPr>
          <p:cNvSpPr/>
          <p:nvPr/>
        </p:nvSpPr>
        <p:spPr>
          <a:xfrm>
            <a:off x="3560885" y="2250831"/>
            <a:ext cx="4501661" cy="7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A6D2AD-18D6-4586-B75C-CB3D0FE6BC0B}"/>
              </a:ext>
            </a:extLst>
          </p:cNvPr>
          <p:cNvSpPr/>
          <p:nvPr/>
        </p:nvSpPr>
        <p:spPr>
          <a:xfrm>
            <a:off x="5679831" y="2048608"/>
            <a:ext cx="184638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D2FE662-5C23-4D00-9878-529996E29470}"/>
              </a:ext>
            </a:extLst>
          </p:cNvPr>
          <p:cNvSpPr/>
          <p:nvPr/>
        </p:nvSpPr>
        <p:spPr>
          <a:xfrm>
            <a:off x="2813538" y="2048608"/>
            <a:ext cx="509954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E698E9-4F13-45C0-A07B-BAAF98461011}"/>
              </a:ext>
            </a:extLst>
          </p:cNvPr>
          <p:cNvSpPr/>
          <p:nvPr/>
        </p:nvSpPr>
        <p:spPr>
          <a:xfrm>
            <a:off x="8223738" y="2048608"/>
            <a:ext cx="509954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117132-4FBA-4053-9D07-7B8E4931E0AB}"/>
              </a:ext>
            </a:extLst>
          </p:cNvPr>
          <p:cNvSpPr/>
          <p:nvPr/>
        </p:nvSpPr>
        <p:spPr>
          <a:xfrm>
            <a:off x="5385288" y="3429000"/>
            <a:ext cx="7737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450FDF5A-6AD0-44AE-A32F-EACEB4BEC743}"/>
              </a:ext>
            </a:extLst>
          </p:cNvPr>
          <p:cNvSpPr/>
          <p:nvPr/>
        </p:nvSpPr>
        <p:spPr>
          <a:xfrm>
            <a:off x="5410200" y="2716822"/>
            <a:ext cx="729762" cy="852854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ADFE61-8F51-471D-9935-5CA0471BA11B}"/>
              </a:ext>
            </a:extLst>
          </p:cNvPr>
          <p:cNvSpPr txBox="1"/>
          <p:nvPr/>
        </p:nvSpPr>
        <p:spPr>
          <a:xfrm>
            <a:off x="5772149" y="2773972"/>
            <a:ext cx="15650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aktueller Wert</a:t>
            </a:r>
          </a:p>
        </p:txBody>
      </p:sp>
    </p:spTree>
    <p:extLst>
      <p:ext uri="{BB962C8B-B14F-4D97-AF65-F5344CB8AC3E}">
        <p14:creationId xmlns:p14="http://schemas.microsoft.com/office/powerpoint/2010/main" val="3105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20</cp:revision>
  <dcterms:created xsi:type="dcterms:W3CDTF">2018-11-19T10:26:46Z</dcterms:created>
  <dcterms:modified xsi:type="dcterms:W3CDTF">2018-11-23T14:59:48Z</dcterms:modified>
</cp:coreProperties>
</file>